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29.1.2025.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Široki zaslon</PresentationFormat>
  <Paragraphs>0</Paragraphs>
  <Slides>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9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Božica Bajčić</cp:lastModifiedBy>
  <cp:revision>7</cp:revision>
  <dcterms:created xsi:type="dcterms:W3CDTF">2024-02-12T13:35:47Z</dcterms:created>
  <dcterms:modified xsi:type="dcterms:W3CDTF">2025-01-29T14:27:08Z</dcterms:modified>
</cp:coreProperties>
</file>