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21.2.2025.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HTML-introduction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of the HTML files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E3190-17C7-CA95-31E2-CDC8569C4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F090C4A-A0DA-E179-A3C6-5607F117A4F7}"/>
              </a:ext>
            </a:extLst>
          </p:cNvPr>
          <p:cNvSpPr txBox="1">
            <a:spLocks/>
          </p:cNvSpPr>
          <p:nvPr/>
        </p:nvSpPr>
        <p:spPr>
          <a:xfrm>
            <a:off x="4745959" y="405903"/>
            <a:ext cx="7008952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r>
              <a:rPr lang="hr-HR" b="1" dirty="0"/>
              <a:t>HOW WEBSITES WORK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83C44E6-FDCF-3AD2-BFDB-205E732D3B35}"/>
              </a:ext>
            </a:extLst>
          </p:cNvPr>
          <p:cNvSpPr txBox="1">
            <a:spLocks/>
          </p:cNvSpPr>
          <p:nvPr/>
        </p:nvSpPr>
        <p:spPr>
          <a:xfrm>
            <a:off x="3255785" y="1998297"/>
            <a:ext cx="4060688" cy="313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1400" dirty="0"/>
              <a:t> 👉 </a:t>
            </a:r>
            <a:r>
              <a:rPr lang="en-US" sz="1900" b="1" dirty="0"/>
              <a:t>HTML (Content) -</a:t>
            </a:r>
            <a:r>
              <a:rPr lang="en-US" sz="1900" dirty="0"/>
              <a:t> The structure of a web page (text, images, buttons).
</a:t>
            </a:r>
            <a:r>
              <a:rPr lang="hr-HR" sz="2000" dirty="0"/>
              <a:t> 👉 </a:t>
            </a:r>
            <a:r>
              <a:rPr lang="en-US" sz="1900" b="1" dirty="0"/>
              <a:t>CSS (Styles)</a:t>
            </a:r>
            <a:r>
              <a:rPr lang="en-US" sz="1900" dirty="0"/>
              <a:t> -  Defines the layout (colors, fonts, arrangement of elements).
</a:t>
            </a:r>
            <a:r>
              <a:rPr lang="hr-HR" sz="2000" dirty="0"/>
              <a:t> 👉 </a:t>
            </a:r>
            <a:r>
              <a:rPr lang="en-US" sz="1900" b="1" dirty="0"/>
              <a:t>JavaScript (Functionality)</a:t>
            </a:r>
            <a:r>
              <a:rPr lang="en-US" sz="1900" dirty="0"/>
              <a:t>- Adds interactivity (click events, animations, form validation).
The browser interprets and displays these files to display the web page.</a:t>
            </a:r>
          </a:p>
        </p:txBody>
      </p:sp>
      <p:pic>
        <p:nvPicPr>
          <p:cNvPr id="10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74AB8F-E732-4F09-43DC-F9FFD781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56" y="2499418"/>
            <a:ext cx="3451984" cy="1734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3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B568-4258-4BF2-E04A-F3D57693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8041E5-4B0B-3360-6507-F2C1F3A8CF5F}"/>
              </a:ext>
            </a:extLst>
          </p:cNvPr>
          <p:cNvSpPr txBox="1">
            <a:spLocks/>
          </p:cNvSpPr>
          <p:nvPr/>
        </p:nvSpPr>
        <p:spPr>
          <a:xfrm>
            <a:off x="4745959" y="405903"/>
            <a:ext cx="7008952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CSS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B11E699-C4BC-5D22-5183-A78C642F973A}"/>
              </a:ext>
            </a:extLst>
          </p:cNvPr>
          <p:cNvSpPr txBox="1">
            <a:spLocks/>
          </p:cNvSpPr>
          <p:nvPr/>
        </p:nvSpPr>
        <p:spPr>
          <a:xfrm>
            <a:off x="3255785" y="1998297"/>
            <a:ext cx="4060688" cy="313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CSS is an acronym for Cascading Style Sheets.
💡 What do you mean by "cascading"?</a:t>
            </a:r>
            <a:br>
              <a:rPr lang="en-US" sz="1400" dirty="0"/>
            </a:br>
            <a:r>
              <a:rPr lang="en-US" sz="1400" dirty="0"/>
              <a:t>👉 Let's imagine a waterfall – water flows from one level to another.</a:t>
            </a:r>
            <a:br>
              <a:rPr lang="en-US" sz="1400" dirty="0"/>
            </a:br>
            <a:r>
              <a:rPr lang="en-US" sz="1400" dirty="0"/>
              <a:t>👉 Also, CSS styles are applied from the most general to the most specific rules.</a:t>
            </a:r>
            <a:br>
              <a:rPr lang="en-US" sz="1400" dirty="0"/>
            </a:br>
            <a:r>
              <a:rPr lang="en-US" sz="1400" dirty="0"/>
              <a:t>👉 This allows for design control and flexibility. Tables).</a:t>
            </a:r>
            <a:endParaRPr lang="hr-HR" sz="1400" dirty="0"/>
          </a:p>
        </p:txBody>
      </p:sp>
      <p:pic>
        <p:nvPicPr>
          <p:cNvPr id="2" name="Picture 1" descr="A diagram of a waterfall&#10;&#10;AI-generated content may be incorrect.">
            <a:extLst>
              <a:ext uri="{FF2B5EF4-FFF2-40B4-BE49-F238E27FC236}">
                <a16:creationId xmlns:a16="http://schemas.microsoft.com/office/drawing/2014/main" id="{DCC465BF-8C70-16FB-EDBA-BB503B73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3" r="4989" b="-1"/>
          <a:stretch/>
        </p:blipFill>
        <p:spPr>
          <a:xfrm>
            <a:off x="7586648" y="1449012"/>
            <a:ext cx="4251487" cy="388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87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17DC-63C5-B1F4-17CA-36125B78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F08175FA-3A91-FD7F-843F-2C4DA4D36900}"/>
              </a:ext>
            </a:extLst>
          </p:cNvPr>
          <p:cNvSpPr txBox="1">
            <a:spLocks/>
          </p:cNvSpPr>
          <p:nvPr/>
        </p:nvSpPr>
        <p:spPr>
          <a:xfrm>
            <a:off x="4745959" y="405903"/>
            <a:ext cx="7008952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CSS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EF1A5B1-F52D-AA08-C713-31926B08541D}"/>
              </a:ext>
            </a:extLst>
          </p:cNvPr>
          <p:cNvSpPr txBox="1">
            <a:spLocks/>
          </p:cNvSpPr>
          <p:nvPr/>
        </p:nvSpPr>
        <p:spPr>
          <a:xfrm>
            <a:off x="3278087" y="1748510"/>
            <a:ext cx="4060688" cy="313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🎨 CSS transforms plain HTML into an attractive design!
🔹 No CSS – sites are plain, black and white, and boring.</a:t>
            </a:r>
          </a:p>
          <a:p>
            <a:pPr algn="l"/>
            <a:br>
              <a:rPr lang="en-US" sz="1400" dirty="0"/>
            </a:br>
            <a:r>
              <a:rPr lang="en-US" sz="1400" dirty="0"/>
              <a:t>🔹 With CSS – we can change:
🎨 Colors
🔤 Fonts
🖼 Background images
📏 Arrangement and size of elements
✨ Animations and effects</a:t>
            </a:r>
          </a:p>
        </p:txBody>
      </p:sp>
      <p:pic>
        <p:nvPicPr>
          <p:cNvPr id="2" name="Picture 1" descr="A diagram of a waterfall&#10;&#10;AI-generated content may be incorrect.">
            <a:extLst>
              <a:ext uri="{FF2B5EF4-FFF2-40B4-BE49-F238E27FC236}">
                <a16:creationId xmlns:a16="http://schemas.microsoft.com/office/drawing/2014/main" id="{D7EBC66A-2784-71D9-AE9A-C5137A0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3" r="4989" b="-1"/>
          <a:stretch/>
        </p:blipFill>
        <p:spPr>
          <a:xfrm>
            <a:off x="7586648" y="1449012"/>
            <a:ext cx="4251487" cy="388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1914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208</TotalTime>
  <Words>204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HTML-introduction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12</cp:revision>
  <dcterms:created xsi:type="dcterms:W3CDTF">2024-02-12T13:35:47Z</dcterms:created>
  <dcterms:modified xsi:type="dcterms:W3CDTF">2025-02-21T10:12:53Z</dcterms:modified>
</cp:coreProperties>
</file>