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21.2.2025.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HTML-introduction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of the HTML files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E3190-17C7-CA95-31E2-CDC8569C4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8F090C4A-A0DA-E179-A3C6-5607F117A4F7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r>
              <a:rPr lang="hr-HR" b="1" dirty="0"/>
              <a:t>HOW WEBSITES WORK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83C44E6-FDCF-3AD2-BFDB-205E732D3B35}"/>
              </a:ext>
            </a:extLst>
          </p:cNvPr>
          <p:cNvSpPr txBox="1">
            <a:spLocks/>
          </p:cNvSpPr>
          <p:nvPr/>
        </p:nvSpPr>
        <p:spPr>
          <a:xfrm>
            <a:off x="3255785" y="1998297"/>
            <a:ext cx="4060688" cy="313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r-HR" sz="1400" dirty="0"/>
              <a:t> 👉 </a:t>
            </a:r>
            <a:r>
              <a:rPr lang="en-US" sz="1900" b="1" dirty="0"/>
              <a:t>HTML (Content) -</a:t>
            </a:r>
            <a:r>
              <a:rPr lang="en-US" sz="1900" dirty="0"/>
              <a:t> The structure of a web page (text, images, buttons).
</a:t>
            </a:r>
            <a:r>
              <a:rPr lang="hr-HR" sz="2000" dirty="0"/>
              <a:t> 👉 </a:t>
            </a:r>
            <a:r>
              <a:rPr lang="en-US" sz="1900" b="1" dirty="0"/>
              <a:t>CSS (Styles)</a:t>
            </a:r>
            <a:r>
              <a:rPr lang="en-US" sz="1900" dirty="0"/>
              <a:t> -  Defines the layout (colors, fonts, arrangement of elements).
</a:t>
            </a:r>
            <a:r>
              <a:rPr lang="hr-HR" sz="2000" dirty="0"/>
              <a:t> 👉 </a:t>
            </a:r>
            <a:r>
              <a:rPr lang="en-US" sz="1900" b="1" dirty="0"/>
              <a:t>JavaScript (Functionality)</a:t>
            </a:r>
            <a:r>
              <a:rPr lang="en-US" sz="1900" dirty="0"/>
              <a:t>- Adds interactivity (click events, animations, form validation).
The browser interprets and displays these files to display the web page.</a:t>
            </a:r>
          </a:p>
        </p:txBody>
      </p:sp>
      <p:pic>
        <p:nvPicPr>
          <p:cNvPr id="10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74AB8F-E732-4F09-43DC-F9FFD781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56" y="2499418"/>
            <a:ext cx="3451984" cy="17346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236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B568-4258-4BF2-E04A-F3D57693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78041E5-4B0B-3360-6507-F2C1F3A8CF5F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HTML</a:t>
            </a:r>
            <a:endParaRPr lang="en-US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B11E699-C4BC-5D22-5183-A78C642F973A}"/>
              </a:ext>
            </a:extLst>
          </p:cNvPr>
          <p:cNvSpPr txBox="1">
            <a:spLocks/>
          </p:cNvSpPr>
          <p:nvPr/>
        </p:nvSpPr>
        <p:spPr>
          <a:xfrm>
            <a:off x="3282918" y="2386421"/>
            <a:ext cx="4671404" cy="1519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Unlike CSS or JavaScript, a website can only exist with an HTML file
👉 Markup language: Similar to editorial markup in manuscripts (bold, underline, etc.)
👉 HTML uses tags to structure content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846BC-261C-FA77-AAE1-B2CE7F7A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941" y="4639697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7307C4-3499-CCE6-6B86-6213E602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983" y="3363436"/>
            <a:ext cx="1981200" cy="485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8415C7-082D-0A5F-E106-9BA7AC32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983" y="1394756"/>
            <a:ext cx="3173771" cy="1751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E1B73D-8829-4499-911C-B5F1D9E53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9941" y="4127629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7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FD136-75BC-E368-C746-5A706F947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97C5880A-41AD-297E-B47F-E16C7BD67E4A}"/>
              </a:ext>
            </a:extLst>
          </p:cNvPr>
          <p:cNvSpPr txBox="1">
            <a:spLocks/>
          </p:cNvSpPr>
          <p:nvPr/>
        </p:nvSpPr>
        <p:spPr>
          <a:xfrm>
            <a:off x="4745959" y="4059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HTML TITLES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3AF08-6202-D3E5-C70F-ABE131B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40" y="2506794"/>
            <a:ext cx="4223984" cy="1423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D5671B-3ABF-EDD1-59EA-A50AC8D1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832" y="2506794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A79A-88E4-E4BB-CDD6-9C74B079A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FF591394-34D0-D964-B2B0-FD9B50BE1ED7}"/>
              </a:ext>
            </a:extLst>
          </p:cNvPr>
          <p:cNvSpPr txBox="1">
            <a:spLocks/>
          </p:cNvSpPr>
          <p:nvPr/>
        </p:nvSpPr>
        <p:spPr>
          <a:xfrm>
            <a:off x="5553307" y="1306922"/>
            <a:ext cx="3568391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EXERCISE 1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0630D9F4-9921-0DEC-97D8-6362DBB489EB}"/>
              </a:ext>
            </a:extLst>
          </p:cNvPr>
          <p:cNvSpPr txBox="1">
            <a:spLocks/>
          </p:cNvSpPr>
          <p:nvPr/>
        </p:nvSpPr>
        <p:spPr>
          <a:xfrm>
            <a:off x="4898359" y="558303"/>
            <a:ext cx="7008952" cy="838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Montserrat" panose="00000500000000000000" pitchFamily="2" charset="-18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HTML TITLES</a:t>
            </a:r>
            <a:endParaRPr lang="en-US" dirty="0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7D28FEF4-F668-2324-E2E7-85BD3A37F74B}"/>
              </a:ext>
            </a:extLst>
          </p:cNvPr>
          <p:cNvSpPr txBox="1">
            <a:spLocks/>
          </p:cNvSpPr>
          <p:nvPr/>
        </p:nvSpPr>
        <p:spPr>
          <a:xfrm>
            <a:off x="2877014" y="2987441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Instaliraj</a:t>
            </a:r>
            <a:r>
              <a:rPr lang="en-US" sz="1400" dirty="0"/>
              <a:t> u VS code i </a:t>
            </a:r>
            <a:r>
              <a:rPr lang="en-US" sz="1400" dirty="0" err="1"/>
              <a:t>koristi</a:t>
            </a:r>
            <a:r>
              <a:rPr lang="en-US" sz="1400" dirty="0"/>
              <a:t> Live Preview plugin za </a:t>
            </a:r>
            <a:r>
              <a:rPr lang="en-US" sz="1400" dirty="0" err="1"/>
              <a:t>pregled</a:t>
            </a:r>
            <a:r>
              <a:rPr lang="en-US" sz="1400" dirty="0"/>
              <a:t> </a:t>
            </a:r>
            <a:r>
              <a:rPr lang="en-US" sz="1400" dirty="0" err="1"/>
              <a:t>promjena</a:t>
            </a:r>
            <a:r>
              <a:rPr lang="en-US" sz="1400" dirty="0"/>
              <a:t> u </a:t>
            </a:r>
            <a:r>
              <a:rPr lang="en-US" sz="1400" dirty="0" err="1"/>
              <a:t>stvarnom</a:t>
            </a:r>
            <a:r>
              <a:rPr lang="en-US" sz="1400" dirty="0"/>
              <a:t> </a:t>
            </a:r>
            <a:r>
              <a:rPr lang="en-US" sz="1400" dirty="0" err="1"/>
              <a:t>vremenu</a:t>
            </a:r>
            <a:r>
              <a:rPr lang="en-US" sz="1400" dirty="0"/>
              <a:t> 
👉 </a:t>
            </a:r>
            <a:r>
              <a:rPr lang="en-US" sz="1400" dirty="0" err="1"/>
              <a:t>Rekreiraj</a:t>
            </a:r>
            <a:r>
              <a:rPr lang="en-US" sz="1400" dirty="0"/>
              <a:t> </a:t>
            </a:r>
            <a:r>
              <a:rPr lang="en-US" sz="1400" dirty="0" err="1"/>
              <a:t>sliku</a:t>
            </a:r>
            <a:r>
              <a:rPr lang="en-US" sz="1400" dirty="0"/>
              <a:t> </a:t>
            </a:r>
            <a:endParaRPr lang="hr-HR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9C49B-C5FD-D769-48BE-6BE260808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587" y="2461399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906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228</TotalTime>
  <Words>149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HTML-introduction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15</cp:revision>
  <dcterms:created xsi:type="dcterms:W3CDTF">2024-02-12T13:35:47Z</dcterms:created>
  <dcterms:modified xsi:type="dcterms:W3CDTF">2025-02-21T10:33:21Z</dcterms:modified>
</cp:coreProperties>
</file>