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82" r:id="rId5"/>
    <p:sldId id="308" r:id="rId6"/>
    <p:sldId id="411" r:id="rId7"/>
    <p:sldId id="3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411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14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9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hr-HR" b="1" dirty="0"/>
              <a:t>Red Hat obitelj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Red Hat Enterprise Linux (RHEL)</a:t>
            </a:r>
            <a:r>
              <a:rPr lang="hr-HR" dirty="0"/>
              <a:t> – komercijalna, stabilna, s dugoročnom podrškom, široko korištena u korporacijama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CentOS Stream / AlmaLinux / Rocky Linux</a:t>
            </a:r>
            <a:r>
              <a:rPr lang="hr-HR" dirty="0"/>
              <a:t> – besplatni “community” klonovi RHEL–a, zamjena za klasični CentOS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Fedora</a:t>
            </a:r>
            <a:r>
              <a:rPr lang="hr-HR" dirty="0"/>
              <a:t> – cutting-edge distro na kojem se testiraju noviteti prije nego ih Red Hat uključi u RHEL</a:t>
            </a:r>
          </a:p>
          <a:p>
            <a:pPr>
              <a:buNone/>
            </a:pPr>
            <a:r>
              <a:rPr lang="hr-HR" b="1" dirty="0"/>
              <a:t>2. SUSE obitelj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openSUSE Leap</a:t>
            </a:r>
            <a:r>
              <a:rPr lang="hr-HR" dirty="0"/>
              <a:t> – stabilnija, “enterprise-grade” grana openSUSE-a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openSUSE Tumbleweed</a:t>
            </a:r>
            <a:r>
              <a:rPr lang="hr-HR" dirty="0"/>
              <a:t> – rolling release model sa stalnim ažuriranjima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SUSE Linux Enterprise Server (SLES)</a:t>
            </a:r>
            <a:r>
              <a:rPr lang="hr-HR" dirty="0"/>
              <a:t> – komercijalna verzija za poslovne korisnike</a:t>
            </a:r>
          </a:p>
          <a:p>
            <a:pPr>
              <a:buNone/>
            </a:pPr>
            <a:r>
              <a:rPr lang="hr-HR" b="1" dirty="0"/>
              <a:t>3. Arch obitelj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Arch Linux</a:t>
            </a:r>
            <a:r>
              <a:rPr lang="hr-HR" dirty="0"/>
              <a:t> – minimalistički, rolling-release, s AUR repozitorijem za tisuće paketa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Manjaro</a:t>
            </a:r>
            <a:r>
              <a:rPr lang="hr-HR" dirty="0"/>
              <a:t> – user-friendly “pre-konfigurirani” Arch s grafičkim instalatorom</a:t>
            </a:r>
          </a:p>
          <a:p>
            <a:pPr>
              <a:buNone/>
            </a:pPr>
            <a:r>
              <a:rPr lang="hr-HR" b="1" dirty="0"/>
              <a:t>4. Independent / Source-Based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Gentoo</a:t>
            </a:r>
            <a:r>
              <a:rPr lang="hr-HR" dirty="0"/>
              <a:t> – kompilacija “iz izvornog koda” za maksimalnu optimizaciju i kontrolu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Slackware</a:t>
            </a:r>
            <a:r>
              <a:rPr lang="hr-HR" dirty="0"/>
              <a:t> – jedna od najstarijih distribucija, naglasak na jednostavnosti i “Unix-pristupu”</a:t>
            </a:r>
          </a:p>
          <a:p>
            <a:pPr>
              <a:buNone/>
            </a:pPr>
            <a:r>
              <a:rPr lang="hr-HR" b="1" dirty="0"/>
              <a:t>5. Lightweight / Special-purpose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Alpine Linux</a:t>
            </a:r>
            <a:r>
              <a:rPr lang="hr-HR" dirty="0"/>
              <a:t> – izuzetno lagan, koristi musl libc i busybox, popularan u kontejnerima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Tiny Core Linux</a:t>
            </a:r>
            <a:r>
              <a:rPr lang="hr-HR" dirty="0"/>
              <a:t> – ekstremno mala ISO-slika (nekoliko megabajta), za very-low-end hardver</a:t>
            </a:r>
          </a:p>
          <a:p>
            <a:pPr>
              <a:buNone/>
            </a:pPr>
            <a:r>
              <a:rPr lang="hr-HR" b="1" dirty="0"/>
              <a:t>6. Novi koncepti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NixOS</a:t>
            </a:r>
            <a:r>
              <a:rPr lang="hr-HR" dirty="0"/>
              <a:t> – deklarativna konfiguracija sustava i reproduktivne buildove preko Nix paketa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Guix System –</a:t>
            </a:r>
            <a:r>
              <a:rPr lang="hr-HR" dirty="0"/>
              <a:t> sličan NixOS-u, ali baziran na GNU-Guix alatima</a:t>
            </a:r>
          </a:p>
          <a:p>
            <a:pPr>
              <a:buNone/>
            </a:pPr>
            <a:r>
              <a:rPr lang="hr-HR" b="1" dirty="0"/>
              <a:t>7. BSD sustavi (nije Linux, ali “Unix-like”)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FreeBSD</a:t>
            </a:r>
            <a:r>
              <a:rPr lang="hr-HR" dirty="0"/>
              <a:t> – popularan na serverima i NAS uređajima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OpenBSD</a:t>
            </a:r>
            <a:r>
              <a:rPr lang="hr-HR" dirty="0"/>
              <a:t> – naglasak na sigurnosti i auditiranju koda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NetBSD</a:t>
            </a:r>
            <a:r>
              <a:rPr lang="hr-HR" dirty="0"/>
              <a:t> – poznat po prenosivosti na razne arhitekture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1BA0B-14BC-A01C-918E-FC96390F9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580B3A-8C11-2731-6AB4-85388B93F4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41A0E9-D7D0-BF47-5F39-6105DA5CE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B8A1D-25D6-84C4-F758-2DB157594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90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24/04/2025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24/04/2025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24/04/2025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24/04/2025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24/04/2025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24/04/2025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24/04/2025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24/04/2025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24/04/2025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24/04/2025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24/04/2025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24/04/2025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24/04/2025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LINUX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Ubuntu u </a:t>
            </a:r>
            <a:r>
              <a:rPr lang="en-US" dirty="0" err="1"/>
              <a:t>windowsima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UBUNTU-</a:t>
            </a:r>
            <a:r>
              <a:rPr lang="en-US" dirty="0" err="1"/>
              <a:t>osnove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2224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Besplatna i otvorenog koda Linux distribucija temeljena na Debianu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pl-PL" dirty="0"/>
              <a:t>Razvija je zajednica pod pokroviteljstvom Canonical Ltd.</a:t>
            </a:r>
            <a:endParaRPr lang="pt-B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5368798" y="1751992"/>
            <a:ext cx="3932237" cy="22245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Široko korišten na serverima, IoT uređajima, ali i na desktopima</a:t>
            </a:r>
            <a:r>
              <a:rPr lang="en-US" dirty="0"/>
              <a:t>.</a:t>
            </a:r>
          </a:p>
          <a:p>
            <a:pPr marL="15875" indent="0">
              <a:buNone/>
            </a:pPr>
            <a:endParaRPr lang="en-US" dirty="0"/>
          </a:p>
          <a:p>
            <a:pPr marL="15875" indent="0">
              <a:buNone/>
            </a:pPr>
            <a:r>
              <a:rPr lang="hr-HR" dirty="0"/>
              <a:t>Programiranje, serveri, razvoj, edukacija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0FFAE-8116-620D-9B58-19C7FE75C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E59D8E-0F5B-A7F5-1E28-4CA3E0F5BD63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WSL2 - </a:t>
            </a:r>
            <a:r>
              <a:rPr lang="en-US" dirty="0" err="1"/>
              <a:t>osnove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201E1A-0BB6-8752-5F87-765BA7860204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2224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Windows Subsystem for Linux 2 (WSL2) je Microsoftova značajka koja omogućuje pokretanje GNU/Linux okruženja direktno unutar Windows 10/11, s potpunom Linux kernel podrškom</a:t>
            </a:r>
            <a:endParaRPr lang="pt-B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C08AC8-2EA7-3CB5-818D-58F8818DD880}"/>
              </a:ext>
            </a:extLst>
          </p:cNvPr>
          <p:cNvSpPr txBox="1">
            <a:spLocks/>
          </p:cNvSpPr>
          <p:nvPr/>
        </p:nvSpPr>
        <p:spPr>
          <a:xfrm>
            <a:off x="5368798" y="1751992"/>
            <a:ext cx="3932237" cy="2224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b="1" dirty="0"/>
              <a:t>- </a:t>
            </a:r>
            <a:r>
              <a:rPr lang="hr-HR" b="1" dirty="0"/>
              <a:t>Potpuni Linux kernel koji se ažurira kroz Windows Update</a:t>
            </a:r>
          </a:p>
          <a:p>
            <a:pPr marL="15875" indent="0">
              <a:buNone/>
            </a:pPr>
            <a:r>
              <a:rPr lang="en-US" b="1" dirty="0"/>
              <a:t>- </a:t>
            </a:r>
            <a:r>
              <a:rPr lang="hr-HR" b="1" dirty="0"/>
              <a:t>Integracija Windows i Linux alata (npr. možete editirati Linux datoteke iz Windowsa i pokretati Windows .exe iz Linuxa)</a:t>
            </a:r>
          </a:p>
          <a:p>
            <a:pPr marL="15875" indent="0">
              <a:buNone/>
            </a:pPr>
            <a:r>
              <a:rPr lang="en-US" b="1" dirty="0"/>
              <a:t>- </a:t>
            </a:r>
            <a:r>
              <a:rPr lang="hr-HR" b="1" dirty="0"/>
              <a:t>Niske resursne potrebe (ne treba vam punokrvni VM)</a:t>
            </a:r>
          </a:p>
          <a:p>
            <a:pPr marL="15875" indent="0">
              <a:buNone/>
            </a:pPr>
            <a:r>
              <a:rPr lang="en-US" b="1" dirty="0"/>
              <a:t>- </a:t>
            </a:r>
            <a:r>
              <a:rPr lang="hr-HR" b="1" dirty="0"/>
              <a:t>Podrška za GUI Linux aplikacije (u Windows 11)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032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15875" indent="0">
              <a:buNone/>
            </a:pPr>
            <a:r>
              <a:rPr lang="en-US" dirty="0"/>
              <a:t>- </a:t>
            </a:r>
            <a:r>
              <a:rPr lang="en-US" dirty="0" err="1"/>
              <a:t>Instalirajte</a:t>
            </a:r>
            <a:r>
              <a:rPr lang="en-US" dirty="0"/>
              <a:t> WSL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svom</a:t>
            </a:r>
            <a:r>
              <a:rPr lang="en-US" dirty="0"/>
              <a:t> </a:t>
            </a:r>
            <a:r>
              <a:rPr lang="en-US" dirty="0" err="1"/>
              <a:t>racunalu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Microsoft store-a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D38C0A-105F-1DA6-B8FF-25111FCAD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075" y="4070939"/>
            <a:ext cx="1989111" cy="19468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6C801A-AF98-EB9F-8564-8BFA583D2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921" y="344249"/>
            <a:ext cx="3742599" cy="331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5705</TotalTime>
  <Words>402</Words>
  <Application>Microsoft Office PowerPoint</Application>
  <PresentationFormat>Widescreen</PresentationFormat>
  <Paragraphs>45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Open Sans</vt:lpstr>
      <vt:lpstr>Open Sans Semibold</vt:lpstr>
      <vt:lpstr>Wingdings</vt:lpstr>
      <vt:lpstr>Office Theme</vt:lpstr>
      <vt:lpstr>Uvod u LINUX</vt:lpstr>
      <vt:lpstr>PowerPoint Presentation</vt:lpstr>
      <vt:lpstr>PowerPoint Presentation</vt:lpstr>
      <vt:lpstr>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190</cp:revision>
  <dcterms:created xsi:type="dcterms:W3CDTF">2021-08-14T09:32:24Z</dcterms:created>
  <dcterms:modified xsi:type="dcterms:W3CDTF">2025-04-25T07:14:34Z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