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388" r:id="rId15"/>
    <p:sldId id="389" r:id="rId16"/>
    <p:sldId id="378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/>
              <a:t>https://docs.google.com/document/d/1DFs5Y93wuRjF9xnY9SWvMOreWY7Lro_Yj7_f7Ix16VY/edit?usp=sharing</a:t>
            </a:r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08/04/2025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en-US" sz="1200" dirty="0"/>
              <a:t>ZADATAK - https://docs.google.com/document/d/1DFs5Y93wuRjF9xnY9SWvMOreWY7Lro_Yj7_f7Ix16VY/edit?usp=sharing</a:t>
            </a:r>
            <a:endParaRPr lang="hr-HR" sz="1200" dirty="0"/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5026</TotalTime>
  <Words>2367</Words>
  <Application>Microsoft Office PowerPoint</Application>
  <PresentationFormat>Widescreen</PresentationFormat>
  <Paragraphs>254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184</cp:revision>
  <dcterms:created xsi:type="dcterms:W3CDTF">2021-08-14T09:32:24Z</dcterms:created>
  <dcterms:modified xsi:type="dcterms:W3CDTF">2025-04-08T13:38:57Z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