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7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9" r:id="rId32"/>
    <p:sldId id="370" r:id="rId33"/>
    <p:sldId id="380" r:id="rId34"/>
    <p:sldId id="373" r:id="rId35"/>
    <p:sldId id="374" r:id="rId36"/>
    <p:sldId id="375" r:id="rId37"/>
    <p:sldId id="376" r:id="rId38"/>
    <p:sldId id="382" r:id="rId39"/>
    <p:sldId id="3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2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42" autoAdjust="0"/>
  </p:normalViewPr>
  <p:slideViewPr>
    <p:cSldViewPr snapToGrid="0" snapToObjects="1" showGuides="1">
      <p:cViewPr varScale="1">
        <p:scale>
          <a:sx n="91" d="100"/>
          <a:sy n="91" d="100"/>
        </p:scale>
        <p:origin x="7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https://github.com/rwaldron/idiomatic.js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3166-2331-F359-FE1C-0DCD50CA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5F5F6-7E36-F817-B99C-095EA9752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8AD06-0871-F396-73AC-827D5E34A6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D908-A356-949A-AC22-AFC5E5D95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88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6D0A0-5F45-AA25-6575-6829FA06F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DEA985-AF59-128F-A67F-BCB8D678B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E91E5-22D2-6D9F-1688-898AB2F04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C6249-6320-C59F-8206-BD976AFE3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9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7631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07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/>
              <a:t>eka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67700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22643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07638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Nista </a:t>
            </a:r>
            <a:r>
              <a:rPr lang="en-US" dirty="0" err="1"/>
              <a:t>zajednicko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hr-HR" dirty="0"/>
              <a:t>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84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/>
              <a:t>beer()</a:t>
            </a:r>
            <a:r>
              <a:rPr lang="en-US" sz="1400" b="1" dirty="0"/>
              <a:t> u </a:t>
            </a:r>
            <a:r>
              <a:rPr lang="en-US" sz="1400" b="1" dirty="0" err="1"/>
              <a:t>kojoj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047099"/>
            <a:ext cx="5145945" cy="1625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E64CF2-DFC5-99EF-B6F5-44648E9FF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306" y="4826131"/>
            <a:ext cx="5026069" cy="8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223" y="3429000"/>
            <a:ext cx="37242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39600-4DE2-76F3-98B6-AE833947D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243" y="3050466"/>
            <a:ext cx="2565057" cy="20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promeni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menjanja HTML-a)</a:t>
            </a:r>
            <a:r>
              <a:rPr lang="hr-HR" sz="1400" dirty="0"/>
              <a:t>!</a:t>
            </a:r>
            <a:br>
              <a:rPr lang="en-US" sz="1400" dirty="0"/>
            </a:br>
            <a:r>
              <a:rPr lang="hr-HR" sz="1400" dirty="0"/>
              <a:t>✔</a:t>
            </a:r>
            <a:r>
              <a:rPr lang="en-US" sz="1400" dirty="0"/>
              <a:t> index.html </a:t>
            </a:r>
            <a:r>
              <a:rPr lang="en-US" sz="1400" dirty="0" err="1"/>
              <a:t>mozete</a:t>
            </a:r>
            <a:r>
              <a:rPr lang="en-US" sz="1400" dirty="0"/>
              <a:t> </a:t>
            </a:r>
            <a:r>
              <a:rPr lang="en-US" sz="1400" dirty="0" err="1"/>
              <a:t>skinuti</a:t>
            </a:r>
            <a:r>
              <a:rPr lang="en-US" sz="1400" dirty="0"/>
              <a:t>, </a:t>
            </a:r>
            <a:r>
              <a:rPr lang="en-US" sz="1400" dirty="0" err="1"/>
              <a:t>logika</a:t>
            </a:r>
            <a:r>
              <a:rPr lang="en-US" sz="1400" dirty="0"/>
              <a:t> za </a:t>
            </a:r>
            <a:r>
              <a:rPr lang="en-US" sz="1400" dirty="0" err="1"/>
              <a:t>mijenjanje</a:t>
            </a:r>
            <a:r>
              <a:rPr lang="en-US" sz="1400" dirty="0"/>
              <a:t> </a:t>
            </a:r>
            <a:r>
              <a:rPr lang="en-US" sz="1400" b="1" dirty="0"/>
              <a:t>&lt;li&gt; </a:t>
            </a:r>
            <a:r>
              <a:rPr lang="en-US" sz="1400" dirty="0" err="1"/>
              <a:t>elementa</a:t>
            </a:r>
            <a:r>
              <a:rPr lang="en-US" sz="1400" dirty="0"/>
              <a:t> </a:t>
            </a:r>
            <a:r>
              <a:rPr lang="en-US" sz="1400" dirty="0" err="1"/>
              <a:t>neka</a:t>
            </a:r>
            <a:r>
              <a:rPr lang="en-US" sz="1400" dirty="0"/>
              <a:t> </a:t>
            </a:r>
            <a:r>
              <a:rPr lang="en-US" sz="1400" dirty="0" err="1"/>
              <a:t>bude</a:t>
            </a:r>
            <a:r>
              <a:rPr lang="en-US" sz="1400" dirty="0"/>
              <a:t> u </a:t>
            </a:r>
            <a:r>
              <a:rPr lang="en-US" sz="1400" b="1" dirty="0" err="1"/>
              <a:t>internom</a:t>
            </a:r>
            <a:r>
              <a:rPr lang="en-US" sz="1400" b="1" dirty="0"/>
              <a:t> </a:t>
            </a:r>
            <a:r>
              <a:rPr lang="en-US" sz="1400" dirty="0" err="1"/>
              <a:t>js</a:t>
            </a:r>
            <a:r>
              <a:rPr lang="en-US" sz="1400" dirty="0"/>
              <a:t>-u.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naslova</a:t>
            </a:r>
            <a:r>
              <a:rPr lang="en-US" sz="1400" dirty="0"/>
              <a:t> </a:t>
            </a:r>
            <a:r>
              <a:rPr lang="en-US" sz="1400" dirty="0" err="1"/>
              <a:t>dodajte</a:t>
            </a:r>
            <a:r>
              <a:rPr lang="en-US" sz="1400" dirty="0"/>
              <a:t> link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google.com</a:t>
            </a:r>
          </a:p>
          <a:p>
            <a:r>
              <a:rPr lang="hr-HR" sz="1400" dirty="0"/>
              <a:t>✔ Prom</a:t>
            </a:r>
            <a:r>
              <a:rPr lang="en-US" sz="1400" dirty="0"/>
              <a:t>j</a:t>
            </a:r>
            <a:r>
              <a:rPr lang="hr-HR" sz="1400" dirty="0"/>
              <a:t>eni boju Google linka pomoću JavaScript-a</a:t>
            </a:r>
            <a:r>
              <a:rPr lang="en-US" sz="1400" dirty="0"/>
              <a:t> u </a:t>
            </a:r>
            <a:r>
              <a:rPr lang="en-US" sz="1400" dirty="0" err="1"/>
              <a:t>crvenu</a:t>
            </a:r>
            <a:endParaRPr lang="en-US" sz="1400" b="1" dirty="0"/>
          </a:p>
          <a:p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1465832" y="5111281"/>
            <a:ext cx="8884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/>
              <a:t>querySelector() i querySelectorAll() </a:t>
            </a:r>
            <a:r>
              <a:rPr lang="hr-HR" sz="1600" dirty="0"/>
              <a:t>su najmoćniji jer mogu selektirati ID, klase i tagove istovremeno.</a:t>
            </a:r>
            <a:r>
              <a:rPr lang="en-US" sz="1600" dirty="0"/>
              <a:t> Ovo cete </a:t>
            </a:r>
            <a:r>
              <a:rPr lang="en-US" sz="1600" dirty="0" err="1"/>
              <a:t>cesce</a:t>
            </a:r>
            <a:r>
              <a:rPr lang="en-US" sz="1600" dirty="0"/>
              <a:t> </a:t>
            </a:r>
            <a:r>
              <a:rPr lang="en-US" sz="1600" dirty="0" err="1"/>
              <a:t>vidjati</a:t>
            </a:r>
            <a:r>
              <a:rPr lang="en-US" sz="1600" dirty="0"/>
              <a:t> u </a:t>
            </a:r>
            <a:r>
              <a:rPr lang="en-US" sz="1600" dirty="0" err="1"/>
              <a:t>kodu</a:t>
            </a:r>
            <a:r>
              <a:rPr lang="en-US" sz="1600" dirty="0"/>
              <a:t>. Puno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mocniji</a:t>
            </a:r>
            <a:r>
              <a:rPr lang="en-US" sz="1600" dirty="0"/>
              <a:t> I </a:t>
            </a:r>
            <a:r>
              <a:rPr lang="en-US" sz="1600" dirty="0" err="1"/>
              <a:t>opsirnije</a:t>
            </a:r>
            <a:r>
              <a:rPr lang="en-US" sz="1600" dirty="0"/>
              <a:t> </a:t>
            </a:r>
            <a:r>
              <a:rPr lang="en-US" sz="1600" dirty="0" err="1"/>
              <a:t>nego</a:t>
            </a:r>
            <a:r>
              <a:rPr lang="en-US" sz="1600" dirty="0"/>
              <a:t> </a:t>
            </a:r>
            <a:r>
              <a:rPr lang="en-US" sz="1600" dirty="0" err="1"/>
              <a:t>getElements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E8A6A-23FC-2689-A644-619B6BC19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A89D-2C53-6510-7179-FDBE6FC9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D910D2B-7A28-6B03-45F9-E0AE69B93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Preuzmite</a:t>
            </a:r>
            <a:r>
              <a:rPr lang="en-US" dirty="0"/>
              <a:t> .zip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osnovnim</a:t>
            </a:r>
            <a:r>
              <a:rPr lang="en-US" dirty="0"/>
              <a:t> </a:t>
            </a:r>
            <a:r>
              <a:rPr lang="en-US" dirty="0" err="1"/>
              <a:t>skeletonom</a:t>
            </a:r>
            <a:r>
              <a:rPr lang="en-US" dirty="0"/>
              <a:t> </a:t>
            </a:r>
            <a:r>
              <a:rPr lang="en-US" dirty="0" err="1"/>
              <a:t>websajta</a:t>
            </a:r>
            <a:r>
              <a:rPr lang="en-US" dirty="0"/>
              <a:t> za casino </a:t>
            </a:r>
            <a:r>
              <a:rPr lang="en-US" dirty="0" err="1"/>
              <a:t>igru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- Na </a:t>
            </a:r>
            <a:r>
              <a:rPr lang="en-US" dirty="0" err="1"/>
              <a:t>vrhu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h1 </a:t>
            </a:r>
            <a:r>
              <a:rPr lang="en-US" dirty="0" err="1"/>
              <a:t>naslov</a:t>
            </a:r>
            <a:r>
              <a:rPr lang="en-US" dirty="0"/>
              <a:t>: “Refresh Me”. </a:t>
            </a:r>
            <a:r>
              <a:rPr lang="en-US" b="1" dirty="0"/>
              <a:t>Font-family - Lobster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- </a:t>
            </a:r>
            <a:r>
              <a:rPr lang="en-US" dirty="0" err="1"/>
              <a:t>Ispod</a:t>
            </a:r>
            <a:r>
              <a:rPr lang="en-US" dirty="0"/>
              <a:t> </a:t>
            </a:r>
            <a:r>
              <a:rPr lang="en-US" dirty="0" err="1"/>
              <a:t>naslova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odjeljka</a:t>
            </a:r>
            <a:r>
              <a:rPr lang="en-US" dirty="0"/>
              <a:t>: “Player 1” </a:t>
            </a:r>
            <a:r>
              <a:rPr lang="en-US" dirty="0" err="1"/>
              <a:t>i</a:t>
            </a:r>
            <a:r>
              <a:rPr lang="en-US" dirty="0"/>
              <a:t> “Player 2”,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slikom</a:t>
            </a:r>
            <a:r>
              <a:rPr lang="en-US" dirty="0"/>
              <a:t> </a:t>
            </a:r>
            <a:r>
              <a:rPr lang="en-US" dirty="0" err="1"/>
              <a:t>kocke</a:t>
            </a:r>
            <a:r>
              <a:rPr lang="en-US" dirty="0"/>
              <a:t>. </a:t>
            </a:r>
            <a:r>
              <a:rPr lang="en-US" b="1" dirty="0"/>
              <a:t>font-family Indie flower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- </a:t>
            </a:r>
            <a:r>
              <a:rPr lang="en-US" dirty="0"/>
              <a:t>Footer</a:t>
            </a:r>
            <a:r>
              <a:rPr lang="en-US" b="1" dirty="0"/>
              <a:t> font-family Indie flower</a:t>
            </a:r>
          </a:p>
          <a:p>
            <a:pPr marL="285750" indent="-285750">
              <a:buFontTx/>
              <a:buChar char="-"/>
            </a:pPr>
            <a:r>
              <a:rPr lang="en-US" dirty="0"/>
              <a:t>- Pri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osvježavanju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(reload) </a:t>
            </a:r>
            <a:r>
              <a:rPr lang="en-US" dirty="0" err="1"/>
              <a:t>kocke</a:t>
            </a:r>
            <a:r>
              <a:rPr lang="en-US" dirty="0"/>
              <a:t> se </a:t>
            </a:r>
            <a:r>
              <a:rPr lang="en-US" dirty="0" err="1"/>
              <a:t>nasumično</a:t>
            </a:r>
            <a:r>
              <a:rPr lang="en-US" dirty="0"/>
              <a:t> “</a:t>
            </a:r>
            <a:r>
              <a:rPr lang="en-US" dirty="0" err="1"/>
              <a:t>bacaju</a:t>
            </a:r>
            <a:r>
              <a:rPr lang="en-US" dirty="0"/>
              <a:t>” – </a:t>
            </a:r>
            <a:r>
              <a:rPr lang="en-US" dirty="0" err="1"/>
              <a:t>mijenjaju</a:t>
            </a:r>
            <a:r>
              <a:rPr lang="en-US" dirty="0"/>
              <a:t> se </a:t>
            </a:r>
            <a:r>
              <a:rPr lang="en-US" dirty="0" err="1"/>
              <a:t>njihove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(1–6).</a:t>
            </a:r>
          </a:p>
          <a:p>
            <a:pPr marL="285750" indent="-285750">
              <a:buFontTx/>
              <a:buChar char="-"/>
            </a:pPr>
            <a:r>
              <a:rPr lang="en-US" dirty="0"/>
              <a:t>- Na </a:t>
            </a:r>
            <a:r>
              <a:rPr lang="en-US" dirty="0" err="1"/>
              <a:t>temelju</a:t>
            </a:r>
            <a:r>
              <a:rPr lang="en-US" dirty="0"/>
              <a:t> </a:t>
            </a:r>
            <a:r>
              <a:rPr lang="en-US" dirty="0" err="1"/>
              <a:t>većeg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kocki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</a:t>
            </a:r>
            <a:r>
              <a:rPr lang="en-US" dirty="0" err="1"/>
              <a:t>ispisuje</a:t>
            </a:r>
            <a:r>
              <a:rPr lang="en-US" dirty="0"/>
              <a:t> </a:t>
            </a:r>
            <a:r>
              <a:rPr lang="en-US" dirty="0" err="1"/>
              <a:t>pobjednika</a:t>
            </a:r>
            <a:r>
              <a:rPr lang="en-US" dirty="0"/>
              <a:t> (“Player 1 Wins!”, “Player 2 Wins!”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neriješeno</a:t>
            </a:r>
            <a:r>
              <a:rPr lang="en-US" dirty="0"/>
              <a:t>).</a:t>
            </a:r>
          </a:p>
          <a:p>
            <a:pPr marL="285750" indent="-285750">
              <a:buFontTx/>
              <a:buChar char="-"/>
            </a:pP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F1ADC-CA49-30F5-6FE7-FBE51DE46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62" y="437378"/>
            <a:ext cx="5196322" cy="5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35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60FB-6CBF-BB25-E074-FDF012E1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6B127C-EE1F-BE98-CDE2-4826BDCEB5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EVENT LISTENERS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3329BE1-90FE-F965-D983-BEB25D65A35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9F3FA-037C-0A01-6ECC-0FCC96C4721E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ispod</a:t>
            </a:r>
            <a:r>
              <a:rPr lang="en-US" sz="1400" dirty="0"/>
              <a:t> </a:t>
            </a:r>
            <a:r>
              <a:rPr lang="en-US" sz="1400" dirty="0" err="1"/>
              <a:t>naslova</a:t>
            </a:r>
            <a:r>
              <a:rPr lang="en-US" sz="1400" dirty="0"/>
              <a:t> </a:t>
            </a:r>
            <a:r>
              <a:rPr lang="en-US" sz="1400" dirty="0" err="1"/>
              <a:t>dodajte</a:t>
            </a:r>
            <a:r>
              <a:rPr lang="en-US" sz="1400" dirty="0"/>
              <a:t> link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stranicu</a:t>
            </a:r>
            <a:r>
              <a:rPr lang="en-US" sz="1400" dirty="0"/>
              <a:t> google.com</a:t>
            </a:r>
          </a:p>
          <a:p>
            <a:r>
              <a:rPr lang="hr-HR" sz="1400" dirty="0"/>
              <a:t>✔ Prom</a:t>
            </a:r>
            <a:r>
              <a:rPr lang="en-US" sz="1400" dirty="0"/>
              <a:t>j</a:t>
            </a:r>
            <a:r>
              <a:rPr lang="hr-HR" sz="1400" dirty="0"/>
              <a:t>eni boju Google linka pomoću JavaScript-a</a:t>
            </a:r>
            <a:r>
              <a:rPr lang="en-US" sz="1400" dirty="0"/>
              <a:t> u </a:t>
            </a:r>
            <a:r>
              <a:rPr lang="en-US" sz="1400" dirty="0" err="1"/>
              <a:t>crvenu</a:t>
            </a:r>
            <a:endParaRPr lang="en-US" sz="1400" b="1" dirty="0"/>
          </a:p>
          <a:p>
            <a:endParaRPr lang="en-US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6DF794-EC26-7A4A-5DFD-80F87D76AF51}"/>
              </a:ext>
            </a:extLst>
          </p:cNvPr>
          <p:cNvSpPr txBox="1"/>
          <p:nvPr/>
        </p:nvSpPr>
        <p:spPr>
          <a:xfrm>
            <a:off x="1465832" y="5111281"/>
            <a:ext cx="88844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/>
              <a:t>querySelector() i querySelectorAll() </a:t>
            </a:r>
            <a:r>
              <a:rPr lang="hr-HR" sz="1600" dirty="0"/>
              <a:t>su najmoćniji jer mogu selektirati ID, klase i tagove istovremeno.</a:t>
            </a:r>
            <a:r>
              <a:rPr lang="en-US" sz="1600" dirty="0"/>
              <a:t> Ovo cete </a:t>
            </a:r>
            <a:r>
              <a:rPr lang="en-US" sz="1600" dirty="0" err="1"/>
              <a:t>cesce</a:t>
            </a:r>
            <a:r>
              <a:rPr lang="en-US" sz="1600" dirty="0"/>
              <a:t> </a:t>
            </a:r>
            <a:r>
              <a:rPr lang="en-US" sz="1600" dirty="0" err="1"/>
              <a:t>vidjati</a:t>
            </a:r>
            <a:r>
              <a:rPr lang="en-US" sz="1600" dirty="0"/>
              <a:t> u </a:t>
            </a:r>
            <a:r>
              <a:rPr lang="en-US" sz="1600" dirty="0" err="1"/>
              <a:t>kodu</a:t>
            </a:r>
            <a:r>
              <a:rPr lang="en-US" sz="1600" dirty="0"/>
              <a:t>. Puno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mocniji</a:t>
            </a:r>
            <a:r>
              <a:rPr lang="en-US" sz="1600" dirty="0"/>
              <a:t> I </a:t>
            </a:r>
            <a:r>
              <a:rPr lang="en-US" sz="1600" dirty="0" err="1"/>
              <a:t>opsirnije</a:t>
            </a:r>
            <a:r>
              <a:rPr lang="en-US" sz="1600" dirty="0"/>
              <a:t> </a:t>
            </a:r>
            <a:r>
              <a:rPr lang="en-US" sz="1600" dirty="0" err="1"/>
              <a:t>nego</a:t>
            </a:r>
            <a:r>
              <a:rPr lang="en-US" sz="1600" dirty="0"/>
              <a:t> </a:t>
            </a:r>
            <a:r>
              <a:rPr lang="en-US" sz="1600" dirty="0" err="1"/>
              <a:t>getElements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245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931539" y="25232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2137</Words>
  <Application>Microsoft Office PowerPoint</Application>
  <PresentationFormat>Widescreen</PresentationFormat>
  <Paragraphs>227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163</cp:revision>
  <dcterms:created xsi:type="dcterms:W3CDTF">2021-08-14T09:32:24Z</dcterms:created>
  <dcterms:modified xsi:type="dcterms:W3CDTF">2025-05-12T15:54:53Z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