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1"/>
  </p:notesMasterIdLst>
  <p:sldIdLst>
    <p:sldId id="282" r:id="rId5"/>
    <p:sldId id="308" r:id="rId6"/>
    <p:sldId id="393" r:id="rId7"/>
    <p:sldId id="394" r:id="rId8"/>
    <p:sldId id="378" r:id="rId9"/>
    <p:sldId id="395" r:id="rId10"/>
    <p:sldId id="396" r:id="rId11"/>
    <p:sldId id="397" r:id="rId12"/>
    <p:sldId id="398" r:id="rId13"/>
    <p:sldId id="399" r:id="rId14"/>
    <p:sldId id="400" r:id="rId15"/>
    <p:sldId id="401" r:id="rId16"/>
    <p:sldId id="402" r:id="rId17"/>
    <p:sldId id="403" r:id="rId18"/>
    <p:sldId id="404" r:id="rId19"/>
    <p:sldId id="40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CE7A638-9D50-4CF5-A8CB-B320F4624C46}">
          <p14:sldIdLst>
            <p14:sldId id="282"/>
          </p14:sldIdLst>
        </p14:section>
        <p14:section name="Untitled Section" id="{1DB02032-E45E-4409-AD9E-959B3FA7150D}">
          <p14:sldIdLst>
            <p14:sldId id="308"/>
            <p14:sldId id="393"/>
            <p14:sldId id="394"/>
            <p14:sldId id="378"/>
            <p14:sldId id="395"/>
            <p14:sldId id="396"/>
            <p14:sldId id="397"/>
            <p14:sldId id="398"/>
            <p14:sldId id="399"/>
            <p14:sldId id="400"/>
            <p14:sldId id="401"/>
            <p14:sldId id="402"/>
            <p14:sldId id="403"/>
            <p14:sldId id="404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954C"/>
    <a:srgbClr val="0F4B0D"/>
    <a:srgbClr val="000000"/>
    <a:srgbClr val="115411"/>
    <a:srgbClr val="196C1C"/>
    <a:srgbClr val="2C782D"/>
    <a:srgbClr val="2F792E"/>
    <a:srgbClr val="1A6332"/>
    <a:srgbClr val="0070C0"/>
    <a:srgbClr val="04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–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27F97BB-C833-4FB7-BDE5-3F7075034690}" styleName="Themed Style 2 –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4501" autoAdjust="0"/>
  </p:normalViewPr>
  <p:slideViewPr>
    <p:cSldViewPr snapToGrid="0" snapToObjects="1" showGuides="1">
      <p:cViewPr varScale="1">
        <p:scale>
          <a:sx n="120" d="100"/>
          <a:sy n="120" d="100"/>
        </p:scale>
        <p:origin x="1880" y="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A70591-2E3C-5F42-A4E1-C0F5A0F4E5DB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3B951A-A665-1949-AEDB-B62DC9BE7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846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6A90C5-9F84-E132-76CA-0DA6970EF5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CFBFFE3-6640-9B1F-34B5-4BA77F0F7D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38B94C4-6A3E-CFCD-289D-42461792D7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CF72AC-B609-F87B-F4A3-1E172C74FC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169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C85735-5B1B-9A01-CE64-78233B0148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395F4E0-527F-C2F4-A537-4D9013BED3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D2C6BBF-9D76-4B51-2E7F-85F6E0148A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B73491-C83B-9903-C796-D1340400DF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4395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F49AC6-6096-3FB3-70C5-2F96ED48D6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7597E84-ECE1-D019-E416-C755641B8B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73142D1-9AE9-A736-2FF6-DA98BF3E57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B598CD-0291-A9B3-3D26-71E8B7E8C9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4064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3B3D0F-25E8-4A95-3164-6D5CC34246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68404EB-D170-7749-1E87-C725C8B15D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14CC470-8FB8-596D-4864-98B4D2F0A2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7AE0B9-2C95-F772-4DD1-8B65C44772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7412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A023E9-F578-C39A-CC7F-3E474999CD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42B668-7EE3-88DA-92C1-2CA032CD7C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D6ADAA2-AEE6-4078-344A-AB8F4CD0D5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FAB47-B0B4-4256-A9A3-692BFED3FC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063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E2831B-7534-613B-20DC-F5BA229160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25EB14C-6C6B-7B3B-23A9-A929F38807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9F507AD-8F72-6C04-7F34-FF59A747FE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34A52A-D69E-CB67-CB6F-02C41C85B8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9928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81BE91-231A-0A5B-8448-2126CFB625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413F340-620C-2887-2A4D-4AB792535F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5EB837F-17C8-6971-6094-E557A5E0E2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08C428-0295-DCA1-4DB1-D06495B488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86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93A885-6287-6EE7-6EC5-451FFEEBD9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A6AC440-CE9C-1770-EAD8-F8A1FFB1BF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70D9AD8-1CDA-7651-D8D1-CA5D282FC7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DB7BE3-A5C9-135E-B069-C704E0213D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5123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A0FC68-CCFD-099F-3D40-E98DB7E54C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438817A-98EF-7062-B9B5-8C47D12EBC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90E3AF8-CFFF-CC84-3515-2C9EAFFB48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D0A069-71AD-0CFE-D15A-6F7A014CC2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5967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32F5CD-A2DA-DD60-9A45-CC97E0363F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4C1F54-F75E-E6EF-02BB-6B7640CF52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EDBDA2-31AB-B8AC-5E4B-BFEBC5570D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2A1C05-6BC9-2947-A3F1-2736F5A627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077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1829B2-3CE1-7388-7923-1EEA511D7E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B9D114C-B947-0256-573E-341AD761609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9C16C6F-2FCD-CDC9-2624-E59044347C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DCC962-4649-9919-6C65-6AA865E284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3030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CE73A2-71AB-C79A-4044-E529ED0811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D4241E2-84D6-47EC-4F87-EE309B7F2C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39E37BB-BC65-C1D6-3AA4-5A66F5C84C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FC64CE-F5E6-E4A0-033D-DF794E83FA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0682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AC2266-AF24-656A-0FE6-ACAB791FB8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6C7E315-3D0B-DFD8-D469-0523CC9A79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287AF2F-986B-3C24-0A19-6A11C2A71B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18C624-DD7B-D2CD-8D65-6E60C3DB28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5800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294556-F37A-1B6F-6370-A331C77D9A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D7B2FEC-82BE-CA63-2151-C2439929CB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DDE8F4A-0428-6A38-26BE-BC4320C33B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4F018E-06B3-D963-97CF-166EEE56CF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4941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EBBE50-6BE3-7AE2-1BB0-022423EA4B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3E97BDD-D420-444F-5DDB-7C0CAA0823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1941981-8AC6-445B-119D-A5A02B6473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9F2CA0-2A58-4F1C-2A0C-43501C7BDD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496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7.png"/><Relationship Id="rId21" Type="http://schemas.openxmlformats.org/officeDocument/2006/relationships/image" Target="../media/image24.jpeg"/><Relationship Id="rId7" Type="http://schemas.openxmlformats.org/officeDocument/2006/relationships/image" Target="../media/image10.jpeg"/><Relationship Id="rId12" Type="http://schemas.openxmlformats.org/officeDocument/2006/relationships/image" Target="../media/image15.png"/><Relationship Id="rId17" Type="http://schemas.openxmlformats.org/officeDocument/2006/relationships/image" Target="../media/image20.jpeg"/><Relationship Id="rId2" Type="http://schemas.openxmlformats.org/officeDocument/2006/relationships/image" Target="../media/image1.png"/><Relationship Id="rId16" Type="http://schemas.openxmlformats.org/officeDocument/2006/relationships/image" Target="../media/image19.jpeg"/><Relationship Id="rId20" Type="http://schemas.openxmlformats.org/officeDocument/2006/relationships/image" Target="../media/image23.png"/><Relationship Id="rId1" Type="http://schemas.openxmlformats.org/officeDocument/2006/relationships/slideMaster" Target="../slideMasters/slideMaster1.xml"/><Relationship Id="rId6" Type="http://schemas.microsoft.com/office/2007/relationships/hdphoto" Target="../media/hdphoto1.wdp"/><Relationship Id="rId11" Type="http://schemas.openxmlformats.org/officeDocument/2006/relationships/image" Target="../media/image14.png"/><Relationship Id="rId24" Type="http://schemas.openxmlformats.org/officeDocument/2006/relationships/image" Target="../media/image27.png"/><Relationship Id="rId5" Type="http://schemas.openxmlformats.org/officeDocument/2006/relationships/image" Target="../media/image9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10" Type="http://schemas.openxmlformats.org/officeDocument/2006/relationships/image" Target="../media/image13.png"/><Relationship Id="rId19" Type="http://schemas.openxmlformats.org/officeDocument/2006/relationships/image" Target="../media/image22.jpeg"/><Relationship Id="rId4" Type="http://schemas.openxmlformats.org/officeDocument/2006/relationships/image" Target="../media/image8.svg"/><Relationship Id="rId9" Type="http://schemas.openxmlformats.org/officeDocument/2006/relationships/image" Target="../media/image12.png"/><Relationship Id="rId14" Type="http://schemas.openxmlformats.org/officeDocument/2006/relationships/image" Target="../media/image17.jfif"/><Relationship Id="rId22" Type="http://schemas.openxmlformats.org/officeDocument/2006/relationships/image" Target="../media/image2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jfif"/><Relationship Id="rId18" Type="http://schemas.openxmlformats.org/officeDocument/2006/relationships/image" Target="../media/image22.jpeg"/><Relationship Id="rId3" Type="http://schemas.openxmlformats.org/officeDocument/2006/relationships/image" Target="../media/image7.png"/><Relationship Id="rId21" Type="http://schemas.openxmlformats.org/officeDocument/2006/relationships/image" Target="../media/image25.png"/><Relationship Id="rId7" Type="http://schemas.openxmlformats.org/officeDocument/2006/relationships/image" Target="../media/image11.jpe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1.png"/><Relationship Id="rId16" Type="http://schemas.openxmlformats.org/officeDocument/2006/relationships/image" Target="../media/image20.jpeg"/><Relationship Id="rId20" Type="http://schemas.openxmlformats.org/officeDocument/2006/relationships/image" Target="../media/image2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jpeg"/><Relationship Id="rId11" Type="http://schemas.openxmlformats.org/officeDocument/2006/relationships/image" Target="../media/image15.png"/><Relationship Id="rId5" Type="http://schemas.openxmlformats.org/officeDocument/2006/relationships/image" Target="../media/image28.jpg"/><Relationship Id="rId15" Type="http://schemas.openxmlformats.org/officeDocument/2006/relationships/image" Target="../media/image19.jpeg"/><Relationship Id="rId23" Type="http://schemas.openxmlformats.org/officeDocument/2006/relationships/image" Target="../media/image27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png"/><Relationship Id="rId22" Type="http://schemas.openxmlformats.org/officeDocument/2006/relationships/image" Target="../media/image26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ka 4">
            <a:extLst>
              <a:ext uri="{FF2B5EF4-FFF2-40B4-BE49-F238E27FC236}">
                <a16:creationId xmlns:a16="http://schemas.microsoft.com/office/drawing/2014/main" id="{54D12D37-8827-4A03-BCED-1A44B1C32E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/>
          <a:stretch/>
        </p:blipFill>
        <p:spPr>
          <a:xfrm>
            <a:off x="-17489" y="0"/>
            <a:ext cx="12209489" cy="542924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BB4538A-B374-FE4C-BB50-60366D4DE3D4}"/>
              </a:ext>
            </a:extLst>
          </p:cNvPr>
          <p:cNvSpPr txBox="1"/>
          <p:nvPr userDrawn="1"/>
        </p:nvSpPr>
        <p:spPr>
          <a:xfrm>
            <a:off x="8260680" y="585503"/>
            <a:ext cx="3463960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sz="1800" b="0" i="0" spc="50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www.</a:t>
            </a:r>
            <a:r>
              <a:rPr lang="sl-SI" sz="1800" b="0" i="0" spc="50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inno2mare</a:t>
            </a:r>
            <a:r>
              <a:rPr lang="en-US" sz="1800" b="0" i="0" spc="50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.eu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DE9005D6-FA24-FB41-BE33-D84D823585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3466407"/>
            <a:ext cx="9144000" cy="1120656"/>
          </a:xfrm>
        </p:spPr>
        <p:txBody>
          <a:bodyPr lIns="90000" tIns="46800" rIns="90000" bIns="46800" anchor="b"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GB" dirty="0"/>
              <a:t>Presentation title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F12C9B2E-5B22-1747-90C6-6598947A4C2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4871951"/>
            <a:ext cx="9144000" cy="294056"/>
          </a:xfrm>
        </p:spPr>
        <p:txBody>
          <a:bodyPr lIns="90000" tIns="46800" rIns="90000" bIns="46800"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Additional info</a:t>
            </a:r>
            <a:endParaRPr lang="en-US" dirty="0"/>
          </a:p>
        </p:txBody>
      </p:sp>
      <p:pic>
        <p:nvPicPr>
          <p:cNvPr id="9" name="Slika 8">
            <a:extLst>
              <a:ext uri="{FF2B5EF4-FFF2-40B4-BE49-F238E27FC236}">
                <a16:creationId xmlns:a16="http://schemas.microsoft.com/office/drawing/2014/main" id="{C0235692-DD04-4637-97B8-77B373B26DE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49573" y="445491"/>
            <a:ext cx="2771523" cy="540000"/>
          </a:xfrm>
          <a:prstGeom prst="rect">
            <a:avLst/>
          </a:prstGeom>
        </p:spPr>
      </p:pic>
      <p:grpSp>
        <p:nvGrpSpPr>
          <p:cNvPr id="6" name="Skupina 5">
            <a:extLst>
              <a:ext uri="{FF2B5EF4-FFF2-40B4-BE49-F238E27FC236}">
                <a16:creationId xmlns:a16="http://schemas.microsoft.com/office/drawing/2014/main" id="{2AEF2C28-881E-48E9-A039-02B18B279DF8}"/>
              </a:ext>
            </a:extLst>
          </p:cNvPr>
          <p:cNvGrpSpPr/>
          <p:nvPr userDrawn="1"/>
        </p:nvGrpSpPr>
        <p:grpSpPr>
          <a:xfrm>
            <a:off x="1062506" y="5615770"/>
            <a:ext cx="5138789" cy="753664"/>
            <a:chOff x="1062506" y="5615770"/>
            <a:chExt cx="5138789" cy="753664"/>
          </a:xfrm>
        </p:grpSpPr>
        <p:sp>
          <p:nvSpPr>
            <p:cNvPr id="12" name="PoljeZBesedilom 11">
              <a:extLst>
                <a:ext uri="{FF2B5EF4-FFF2-40B4-BE49-F238E27FC236}">
                  <a16:creationId xmlns:a16="http://schemas.microsoft.com/office/drawing/2014/main" id="{FA3AD6C8-AA95-4D2A-9984-951288A0743D}"/>
                </a:ext>
              </a:extLst>
            </p:cNvPr>
            <p:cNvSpPr txBox="1"/>
            <p:nvPr userDrawn="1"/>
          </p:nvSpPr>
          <p:spPr>
            <a:xfrm>
              <a:off x="3622271" y="5723103"/>
              <a:ext cx="257902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200" noProof="0">
                  <a:solidFill>
                    <a:schemeClr val="tx2"/>
                  </a:solidFill>
                </a:rPr>
                <a:t>Horizon Europe</a:t>
              </a:r>
            </a:p>
            <a:p>
              <a:r>
                <a:rPr lang="en-GB" sz="1200" noProof="0">
                  <a:solidFill>
                    <a:schemeClr val="tx2"/>
                  </a:solidFill>
                </a:rPr>
                <a:t>European Union Funding</a:t>
              </a:r>
            </a:p>
            <a:p>
              <a:r>
                <a:rPr lang="en-GB" sz="1200" noProof="0">
                  <a:solidFill>
                    <a:schemeClr val="tx2"/>
                  </a:solidFill>
                </a:rPr>
                <a:t>Grant agreement ID: 101087348</a:t>
              </a:r>
            </a:p>
          </p:txBody>
        </p:sp>
        <p:pic>
          <p:nvPicPr>
            <p:cNvPr id="4" name="Slika 3">
              <a:extLst>
                <a:ext uri="{FF2B5EF4-FFF2-40B4-BE49-F238E27FC236}">
                  <a16:creationId xmlns:a16="http://schemas.microsoft.com/office/drawing/2014/main" id="{C8E4016E-FC2B-4E57-AFBB-8D2BBA6990E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062506" y="5615770"/>
              <a:ext cx="2524351" cy="6623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39846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Onl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6CEFFC11-C07B-37E7-A6C2-B1820A3393F4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2A7B115-BE06-6545-9DF0-9278071CB010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A4F60F6F-C5CC-044E-9712-FC235A338D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839416" y="836713"/>
            <a:ext cx="10515972" cy="5040560"/>
          </a:xfrm>
        </p:spPr>
        <p:txBody>
          <a:bodyPr anchor="ctr"/>
          <a:lstStyle>
            <a:lvl1pPr marL="0" indent="0" algn="ctr">
              <a:buNone/>
              <a:defRPr sz="32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10896C-3C96-1BA4-EE9B-7A4245FF6C57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20/03/2025</a:t>
            </a:fld>
            <a:endParaRPr lang="en-GB" sz="1800" b="0" i="0" kern="12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Slika 2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41589011-FCB5-F1E6-5DCA-F1D41778681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8" name="Slika 7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8591D04E-52CC-84B1-7229-84FE92EFE29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988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Onl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F6C4E5B3-833B-CBEC-5CEF-6CAE91422A58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A4F60F6F-C5CC-044E-9712-FC235A338D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 sz="32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9672EE73-6A53-902A-92BA-ED57B218A5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5" name="Slika 4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C7EC1178-7C48-6C4F-94A1-A63F614B950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825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avokutnik 4">
            <a:extLst>
              <a:ext uri="{FF2B5EF4-FFF2-40B4-BE49-F238E27FC236}">
                <a16:creationId xmlns:a16="http://schemas.microsoft.com/office/drawing/2014/main" id="{B225C6E3-183A-FB0D-8814-182076DE8F15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6DE79C-DCF0-124A-9061-EE903AB68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3464"/>
          </a:xfrm>
        </p:spPr>
        <p:txBody>
          <a:bodyPr anchor="b"/>
          <a:lstStyle>
            <a:lvl1pPr>
              <a:defRPr sz="3200"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F1F11-249E-7046-8B5E-A304D9653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76B399-7BC1-E848-8C84-BF2C922DBA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316006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DB25B35-EB79-864E-9A9D-0CF65EDD94CD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A140D1-88E6-2194-983E-526580DA1679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20/03/2025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Slika 5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E1B0E082-A828-2656-6D36-411A4B08A2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7" name="Slika 6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DB08B472-35C1-1C47-348F-5B5486383A8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3520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ka 9">
            <a:extLst>
              <a:ext uri="{FF2B5EF4-FFF2-40B4-BE49-F238E27FC236}">
                <a16:creationId xmlns:a16="http://schemas.microsoft.com/office/drawing/2014/main" id="{D9CB5308-3E79-4A23-BFEC-0B6C3736962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 r="66279"/>
          <a:stretch/>
        </p:blipFill>
        <p:spPr>
          <a:xfrm>
            <a:off x="0" y="0"/>
            <a:ext cx="5200677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F1F11-249E-7046-8B5E-A304D9653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2976" y="987425"/>
            <a:ext cx="5332412" cy="4873625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DB25B35-EB79-864E-9A9D-0CF65EDD94CD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4F5BC31-7DA8-ED4B-8192-B6CE1158E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3464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E39DEB68-6B44-0446-A31C-44E34708CE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3161656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D0BEAA-26F8-C7C0-2FE5-9E8AE6C8BBAA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20/03/2025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618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E3009F99-D8BA-843C-FCB3-B12B66ECF610}"/>
              </a:ext>
            </a:extLst>
          </p:cNvPr>
          <p:cNvSpPr/>
          <p:nvPr userDrawn="1"/>
        </p:nvSpPr>
        <p:spPr>
          <a:xfrm>
            <a:off x="-17489" y="5939072"/>
            <a:ext cx="5200677" cy="992567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5C8EB-6D09-1548-BD61-2639066A4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0"/>
            <a:ext cx="7008812" cy="68579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88AFA3E-8BB3-2240-B293-5B2130B8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3464"/>
          </a:xfrm>
        </p:spPr>
        <p:txBody>
          <a:bodyPr anchor="b"/>
          <a:lstStyle>
            <a:lvl1pPr>
              <a:defRPr sz="3200"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0A59B09-1EF7-804D-A1FE-E67471555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3161656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921EF92E-4262-8CE3-D51F-B654496296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939072"/>
            <a:ext cx="1518610" cy="1012407"/>
          </a:xfrm>
          <a:prstGeom prst="rect">
            <a:avLst/>
          </a:prstGeom>
        </p:spPr>
      </p:pic>
      <p:pic>
        <p:nvPicPr>
          <p:cNvPr id="5" name="Slika 4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DC1559CB-0682-FCE6-FBAA-0A5785F416E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0154" y="6252791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0826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ka 5">
            <a:extLst>
              <a:ext uri="{FF2B5EF4-FFF2-40B4-BE49-F238E27FC236}">
                <a16:creationId xmlns:a16="http://schemas.microsoft.com/office/drawing/2014/main" id="{0E1949EE-3CCA-4C85-A70F-69AA211E83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 r="66279"/>
          <a:stretch/>
        </p:blipFill>
        <p:spPr>
          <a:xfrm>
            <a:off x="0" y="0"/>
            <a:ext cx="5200677" cy="6858000"/>
          </a:xfrm>
          <a:prstGeom prst="rect">
            <a:avLst/>
          </a:prstGeom>
        </p:spPr>
      </p:pic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5C8EB-6D09-1548-BD61-2639066A4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0"/>
            <a:ext cx="7008812" cy="68579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88AFA3E-8BB3-2240-B293-5B2130B8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3464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0A59B09-1EF7-804D-A1FE-E67471555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3161656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88202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Reverse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5C8EB-6D09-1548-BD61-2639066A4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7008812" cy="68579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BC4984B-C723-B941-A5F2-D3AF4F4CD98D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n-lt"/>
              </a:rPr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88AFA3E-8BB3-2240-B293-5B2130B8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3675" y="987424"/>
            <a:ext cx="3932237" cy="1433464"/>
          </a:xfrm>
        </p:spPr>
        <p:txBody>
          <a:bodyPr anchor="b"/>
          <a:lstStyle>
            <a:lvl1pPr>
              <a:defRPr sz="3200"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0A59B09-1EF7-804D-A1FE-E67471555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63675" y="2708920"/>
            <a:ext cx="3932237" cy="316006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03D187-E898-1F68-6891-D7B9EB7EC9D7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20/03/2025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5034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Reversed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ka 8">
            <a:extLst>
              <a:ext uri="{FF2B5EF4-FFF2-40B4-BE49-F238E27FC236}">
                <a16:creationId xmlns:a16="http://schemas.microsoft.com/office/drawing/2014/main" id="{3EA54803-ABF2-4C72-89A3-6AA414669C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 r="66279"/>
          <a:stretch/>
        </p:blipFill>
        <p:spPr>
          <a:xfrm>
            <a:off x="7008812" y="-1"/>
            <a:ext cx="5200677" cy="6858000"/>
          </a:xfrm>
          <a:prstGeom prst="rect">
            <a:avLst/>
          </a:prstGeom>
        </p:spPr>
      </p:pic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5C8EB-6D09-1548-BD61-2639066A4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7008812" cy="68579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BC4984B-C723-B941-A5F2-D3AF4F4CD98D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solidFill>
                  <a:schemeClr val="bg1"/>
                </a:solidFill>
                <a:latin typeface="+mj-lt"/>
              </a:rPr>
              <a:pPr/>
              <a:t>‹#›</a:t>
            </a:fld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88AFA3E-8BB3-2240-B293-5B2130B8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3675" y="987424"/>
            <a:ext cx="3932237" cy="1433464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0A59B09-1EF7-804D-A1FE-E67471555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63675" y="2708920"/>
            <a:ext cx="3932237" cy="316006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F90892-64E0-A73D-71CF-1BF56D7DFB75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20/03/2025</a:t>
            </a:fld>
            <a:endParaRPr lang="en-GB" sz="1800" b="0" i="0" kern="1200" dirty="0">
              <a:solidFill>
                <a:schemeClr val="bg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8518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shot Pre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ka 7">
            <a:extLst>
              <a:ext uri="{FF2B5EF4-FFF2-40B4-BE49-F238E27FC236}">
                <a16:creationId xmlns:a16="http://schemas.microsoft.com/office/drawing/2014/main" id="{33903562-64E3-4FAD-8B82-1C9D523526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 b="25774"/>
          <a:stretch/>
        </p:blipFill>
        <p:spPr>
          <a:xfrm>
            <a:off x="-17489" y="0"/>
            <a:ext cx="12209489" cy="36616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D43587-2DF1-9147-B7DF-BB1D42A648C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4792" t="12636" r="6095" b="14423"/>
          <a:stretch/>
        </p:blipFill>
        <p:spPr>
          <a:xfrm>
            <a:off x="5982351" y="1262543"/>
            <a:ext cx="8424000" cy="5366360"/>
          </a:xfrm>
          <a:prstGeom prst="rect">
            <a:avLst/>
          </a:prstGeom>
        </p:spPr>
      </p:pic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52E1E51F-C3E3-264A-88BF-66A04C3BE0C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04112" y="1690688"/>
            <a:ext cx="6238020" cy="3914281"/>
          </a:xfrm>
        </p:spPr>
        <p:txBody>
          <a:bodyPr anchor="ctr"/>
          <a:lstStyle>
            <a:lvl1pPr marL="15875" indent="0" algn="ctr">
              <a:buNone/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A068F61-FA50-B144-AD2A-2E9C6601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5473824" cy="151216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0D8A420-945E-374C-A466-DCCD967385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5237484"/>
            <a:ext cx="3932237" cy="783803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A64AAEB-3564-8B46-94D8-626090696C90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836960" y="4229372"/>
            <a:ext cx="3932237" cy="783803"/>
          </a:xfrm>
        </p:spPr>
        <p:txBody>
          <a:bodyPr anchor="b">
            <a:noAutofit/>
          </a:bodyPr>
          <a:lstStyle>
            <a:lvl1pPr marL="0" indent="0">
              <a:buNone/>
              <a:defRPr sz="2400" b="1" i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30986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Slika 24">
            <a:extLst>
              <a:ext uri="{FF2B5EF4-FFF2-40B4-BE49-F238E27FC236}">
                <a16:creationId xmlns:a16="http://schemas.microsoft.com/office/drawing/2014/main" id="{EF5EE7D2-E1E6-41AF-9C0E-9619577F34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0416"/>
          <a:stretch/>
        </p:blipFill>
        <p:spPr>
          <a:xfrm>
            <a:off x="-17489" y="0"/>
            <a:ext cx="12209489" cy="202882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4442F64-2A67-D84C-B6DE-9C910A1D98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Partners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29ABDB6-D7BC-A441-A549-2A2F23A0CAB7}"/>
              </a:ext>
            </a:extLst>
          </p:cNvPr>
          <p:cNvCxnSpPr>
            <a:cxnSpLocks/>
          </p:cNvCxnSpPr>
          <p:nvPr userDrawn="1"/>
        </p:nvCxnSpPr>
        <p:spPr>
          <a:xfrm>
            <a:off x="4439816" y="2654229"/>
            <a:ext cx="0" cy="34563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C04E9C89-A707-7D45-B0F0-FCEB6D150964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64318" y="4941168"/>
            <a:ext cx="3023954" cy="303186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Coordinator: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4D0DFEC-27D4-144B-BAF8-8B847BAC81E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212" t="144" r="41243" b="-144"/>
          <a:stretch/>
        </p:blipFill>
        <p:spPr>
          <a:xfrm>
            <a:off x="827999" y="2596736"/>
            <a:ext cx="3023952" cy="832264"/>
          </a:xfrm>
          <a:prstGeom prst="rect">
            <a:avLst/>
          </a:prstGeom>
        </p:spPr>
      </p:pic>
      <p:pic>
        <p:nvPicPr>
          <p:cNvPr id="11" name="Slika 10">
            <a:extLst>
              <a:ext uri="{FF2B5EF4-FFF2-40B4-BE49-F238E27FC236}">
                <a16:creationId xmlns:a16="http://schemas.microsoft.com/office/drawing/2014/main" id="{16A17D99-12CB-4EC9-B377-72B667FEC85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09319" y="5429503"/>
            <a:ext cx="1838262" cy="1057022"/>
          </a:xfrm>
          <a:prstGeom prst="rect">
            <a:avLst/>
          </a:prstGeom>
        </p:spPr>
      </p:pic>
      <p:pic>
        <p:nvPicPr>
          <p:cNvPr id="26" name="Picture 43">
            <a:extLst>
              <a:ext uri="{FF2B5EF4-FFF2-40B4-BE49-F238E27FC236}">
                <a16:creationId xmlns:a16="http://schemas.microsoft.com/office/drawing/2014/main" id="{72B59298-6BFC-4664-8D7E-9AC8B35ECB5A}"/>
              </a:ext>
            </a:extLst>
          </p:cNvPr>
          <p:cNvPicPr/>
          <p:nvPr userDrawn="1"/>
        </p:nvPicPr>
        <p:blipFill>
          <a:blip r:embed="rId7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958" y="3532928"/>
            <a:ext cx="1216025" cy="481965"/>
          </a:xfrm>
          <a:prstGeom prst="rect">
            <a:avLst/>
          </a:prstGeom>
        </p:spPr>
      </p:pic>
      <p:pic>
        <p:nvPicPr>
          <p:cNvPr id="28" name="Picture 44">
            <a:extLst>
              <a:ext uri="{FF2B5EF4-FFF2-40B4-BE49-F238E27FC236}">
                <a16:creationId xmlns:a16="http://schemas.microsoft.com/office/drawing/2014/main" id="{43DA073A-9C55-46E8-84BD-4F7D1A1576AD}"/>
              </a:ext>
            </a:extLst>
          </p:cNvPr>
          <p:cNvPicPr/>
          <p:nvPr userDrawn="1"/>
        </p:nvPicPr>
        <p:blipFill>
          <a:blip r:embed="rId8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695" y="4388718"/>
            <a:ext cx="1104900" cy="552450"/>
          </a:xfrm>
          <a:prstGeom prst="rect">
            <a:avLst/>
          </a:prstGeom>
        </p:spPr>
      </p:pic>
      <p:pic>
        <p:nvPicPr>
          <p:cNvPr id="30" name="Picture 24">
            <a:extLst>
              <a:ext uri="{FF2B5EF4-FFF2-40B4-BE49-F238E27FC236}">
                <a16:creationId xmlns:a16="http://schemas.microsoft.com/office/drawing/2014/main" id="{2A8EBEE5-BFC9-485A-9636-E0BED43A4413}"/>
              </a:ext>
            </a:extLst>
          </p:cNvPr>
          <p:cNvPicPr/>
          <p:nvPr userDrawn="1"/>
        </p:nvPicPr>
        <p:blipFill>
          <a:blip r:embed="rId9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844" y="2669786"/>
            <a:ext cx="1025525" cy="427990"/>
          </a:xfrm>
          <a:prstGeom prst="rect">
            <a:avLst/>
          </a:prstGeom>
        </p:spPr>
      </p:pic>
      <p:pic>
        <p:nvPicPr>
          <p:cNvPr id="31" name="Picture 13">
            <a:extLst>
              <a:ext uri="{FF2B5EF4-FFF2-40B4-BE49-F238E27FC236}">
                <a16:creationId xmlns:a16="http://schemas.microsoft.com/office/drawing/2014/main" id="{E839A8A1-FD2B-441E-8E21-21D49061026B}"/>
              </a:ext>
            </a:extLst>
          </p:cNvPr>
          <p:cNvPicPr/>
          <p:nvPr userDrawn="1"/>
        </p:nvPicPr>
        <p:blipFill>
          <a:blip r:embed="rId10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430" y="2780886"/>
            <a:ext cx="1049020" cy="274955"/>
          </a:xfrm>
          <a:prstGeom prst="rect">
            <a:avLst/>
          </a:prstGeom>
        </p:spPr>
      </p:pic>
      <p:pic>
        <p:nvPicPr>
          <p:cNvPr id="32" name="Picture 37">
            <a:extLst>
              <a:ext uri="{FF2B5EF4-FFF2-40B4-BE49-F238E27FC236}">
                <a16:creationId xmlns:a16="http://schemas.microsoft.com/office/drawing/2014/main" id="{43D13A48-EB4B-40A9-BD1F-066A1AD8071A}"/>
              </a:ext>
            </a:extLst>
          </p:cNvPr>
          <p:cNvPicPr/>
          <p:nvPr userDrawn="1"/>
        </p:nvPicPr>
        <p:blipFill>
          <a:blip r:embed="rId11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811" y="3532928"/>
            <a:ext cx="1413510" cy="397510"/>
          </a:xfrm>
          <a:prstGeom prst="rect">
            <a:avLst/>
          </a:prstGeom>
        </p:spPr>
      </p:pic>
      <p:pic>
        <p:nvPicPr>
          <p:cNvPr id="34" name="Picture 25">
            <a:extLst>
              <a:ext uri="{FF2B5EF4-FFF2-40B4-BE49-F238E27FC236}">
                <a16:creationId xmlns:a16="http://schemas.microsoft.com/office/drawing/2014/main" id="{6717CB50-FDBA-440D-BAA6-51048FBDCE2A}"/>
              </a:ext>
            </a:extLst>
          </p:cNvPr>
          <p:cNvPicPr/>
          <p:nvPr userDrawn="1"/>
        </p:nvPicPr>
        <p:blipFill>
          <a:blip r:embed="rId1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703" y="4461426"/>
            <a:ext cx="969645" cy="407035"/>
          </a:xfrm>
          <a:prstGeom prst="rect">
            <a:avLst/>
          </a:prstGeom>
        </p:spPr>
      </p:pic>
      <p:pic>
        <p:nvPicPr>
          <p:cNvPr id="36" name="Picture 42">
            <a:extLst>
              <a:ext uri="{FF2B5EF4-FFF2-40B4-BE49-F238E27FC236}">
                <a16:creationId xmlns:a16="http://schemas.microsoft.com/office/drawing/2014/main" id="{DB176E9E-7F53-4E7B-B6C5-BBCC334DE4BF}"/>
              </a:ext>
            </a:extLst>
          </p:cNvPr>
          <p:cNvPicPr/>
          <p:nvPr userDrawn="1"/>
        </p:nvPicPr>
        <p:blipFill>
          <a:blip r:embed="rId1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032" y="3581591"/>
            <a:ext cx="738505" cy="36893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7DE1CDD8-466D-48F6-8267-6EEC261F7CC6}"/>
              </a:ext>
            </a:extLst>
          </p:cNvPr>
          <p:cNvPicPr/>
          <p:nvPr userDrawn="1"/>
        </p:nvPicPr>
        <p:blipFill>
          <a:blip r:embed="rId1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51" y="3415750"/>
            <a:ext cx="943610" cy="755015"/>
          </a:xfrm>
          <a:prstGeom prst="rect">
            <a:avLst/>
          </a:prstGeom>
        </p:spPr>
      </p:pic>
      <p:pic>
        <p:nvPicPr>
          <p:cNvPr id="38" name="Picture 38">
            <a:extLst>
              <a:ext uri="{FF2B5EF4-FFF2-40B4-BE49-F238E27FC236}">
                <a16:creationId xmlns:a16="http://schemas.microsoft.com/office/drawing/2014/main" id="{B3DA4D27-9066-4F6B-8B5E-915515FE355D}"/>
              </a:ext>
            </a:extLst>
          </p:cNvPr>
          <p:cNvPicPr/>
          <p:nvPr userDrawn="1"/>
        </p:nvPicPr>
        <p:blipFill>
          <a:blip r:embed="rId15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236" y="4393798"/>
            <a:ext cx="946150" cy="542290"/>
          </a:xfrm>
          <a:prstGeom prst="rect">
            <a:avLst/>
          </a:prstGeom>
        </p:spPr>
      </p:pic>
      <p:pic>
        <p:nvPicPr>
          <p:cNvPr id="39" name="Picture 11">
            <a:extLst>
              <a:ext uri="{FF2B5EF4-FFF2-40B4-BE49-F238E27FC236}">
                <a16:creationId xmlns:a16="http://schemas.microsoft.com/office/drawing/2014/main" id="{7B50A346-1BB3-4FD9-885A-937F590845CC}"/>
              </a:ext>
            </a:extLst>
          </p:cNvPr>
          <p:cNvPicPr/>
          <p:nvPr userDrawn="1"/>
        </p:nvPicPr>
        <p:blipFill>
          <a:blip r:embed="rId16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752" y="5360996"/>
            <a:ext cx="755015" cy="755015"/>
          </a:xfrm>
          <a:prstGeom prst="rect">
            <a:avLst/>
          </a:prstGeom>
        </p:spPr>
      </p:pic>
      <p:pic>
        <p:nvPicPr>
          <p:cNvPr id="40" name="Picture 33">
            <a:extLst>
              <a:ext uri="{FF2B5EF4-FFF2-40B4-BE49-F238E27FC236}">
                <a16:creationId xmlns:a16="http://schemas.microsoft.com/office/drawing/2014/main" id="{02D3FFF5-079C-4EA5-908C-83CCDE5C09BF}"/>
              </a:ext>
            </a:extLst>
          </p:cNvPr>
          <p:cNvPicPr/>
          <p:nvPr userDrawn="1"/>
        </p:nvPicPr>
        <p:blipFill>
          <a:blip r:embed="rId17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186" y="2596736"/>
            <a:ext cx="1565275" cy="459105"/>
          </a:xfrm>
          <a:prstGeom prst="rect">
            <a:avLst/>
          </a:prstGeom>
        </p:spPr>
      </p:pic>
      <p:pic>
        <p:nvPicPr>
          <p:cNvPr id="41" name="Picture 20">
            <a:extLst>
              <a:ext uri="{FF2B5EF4-FFF2-40B4-BE49-F238E27FC236}">
                <a16:creationId xmlns:a16="http://schemas.microsoft.com/office/drawing/2014/main" id="{9DF51E3C-5C0A-4365-9D10-23FBF038E6BD}"/>
              </a:ext>
            </a:extLst>
          </p:cNvPr>
          <p:cNvPicPr/>
          <p:nvPr userDrawn="1"/>
        </p:nvPicPr>
        <p:blipFill>
          <a:blip r:embed="rId18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265" y="2742811"/>
            <a:ext cx="1001395" cy="281940"/>
          </a:xfrm>
          <a:prstGeom prst="rect">
            <a:avLst/>
          </a:prstGeom>
        </p:spPr>
      </p:pic>
      <p:pic>
        <p:nvPicPr>
          <p:cNvPr id="42" name="Picture 39">
            <a:extLst>
              <a:ext uri="{FF2B5EF4-FFF2-40B4-BE49-F238E27FC236}">
                <a16:creationId xmlns:a16="http://schemas.microsoft.com/office/drawing/2014/main" id="{6A56FEA0-DE3E-4141-B5B7-BB45040C16B7}"/>
              </a:ext>
            </a:extLst>
          </p:cNvPr>
          <p:cNvPicPr/>
          <p:nvPr userDrawn="1"/>
        </p:nvPicPr>
        <p:blipFill>
          <a:blip r:embed="rId19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4316" y="5557211"/>
            <a:ext cx="906145" cy="362585"/>
          </a:xfrm>
          <a:prstGeom prst="rect">
            <a:avLst/>
          </a:prstGeom>
        </p:spPr>
      </p:pic>
      <p:pic>
        <p:nvPicPr>
          <p:cNvPr id="43" name="Picture 40">
            <a:extLst>
              <a:ext uri="{FF2B5EF4-FFF2-40B4-BE49-F238E27FC236}">
                <a16:creationId xmlns:a16="http://schemas.microsoft.com/office/drawing/2014/main" id="{C5439AD9-6A6B-4373-B84F-0262405A1492}"/>
              </a:ext>
            </a:extLst>
          </p:cNvPr>
          <p:cNvPicPr/>
          <p:nvPr userDrawn="1"/>
        </p:nvPicPr>
        <p:blipFill>
          <a:blip r:embed="rId20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655" y="5578483"/>
            <a:ext cx="1195705" cy="320040"/>
          </a:xfrm>
          <a:prstGeom prst="rect">
            <a:avLst/>
          </a:prstGeom>
        </p:spPr>
      </p:pic>
      <p:pic>
        <p:nvPicPr>
          <p:cNvPr id="44" name="Picture 41">
            <a:extLst>
              <a:ext uri="{FF2B5EF4-FFF2-40B4-BE49-F238E27FC236}">
                <a16:creationId xmlns:a16="http://schemas.microsoft.com/office/drawing/2014/main" id="{D9A0EC7A-BAC8-4E7C-B09F-5A3572A78912}"/>
              </a:ext>
            </a:extLst>
          </p:cNvPr>
          <p:cNvPicPr/>
          <p:nvPr userDrawn="1"/>
        </p:nvPicPr>
        <p:blipFill>
          <a:blip r:embed="rId21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4147" y="3581591"/>
            <a:ext cx="1263650" cy="315595"/>
          </a:xfrm>
          <a:prstGeom prst="rect">
            <a:avLst/>
          </a:prstGeom>
        </p:spPr>
      </p:pic>
      <p:pic>
        <p:nvPicPr>
          <p:cNvPr id="45" name="Picture 35">
            <a:extLst>
              <a:ext uri="{FF2B5EF4-FFF2-40B4-BE49-F238E27FC236}">
                <a16:creationId xmlns:a16="http://schemas.microsoft.com/office/drawing/2014/main" id="{E8D864A1-36F7-46D3-9382-D777E022E80E}"/>
              </a:ext>
            </a:extLst>
          </p:cNvPr>
          <p:cNvPicPr/>
          <p:nvPr userDrawn="1"/>
        </p:nvPicPr>
        <p:blipFill>
          <a:blip r:embed="rId2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808" y="4393798"/>
            <a:ext cx="723265" cy="723265"/>
          </a:xfrm>
          <a:prstGeom prst="rect">
            <a:avLst/>
          </a:prstGeom>
        </p:spPr>
      </p:pic>
      <p:pic>
        <p:nvPicPr>
          <p:cNvPr id="46" name="Picture 47">
            <a:extLst>
              <a:ext uri="{FF2B5EF4-FFF2-40B4-BE49-F238E27FC236}">
                <a16:creationId xmlns:a16="http://schemas.microsoft.com/office/drawing/2014/main" id="{AD8D969A-D160-463D-876B-183411057593}"/>
              </a:ext>
            </a:extLst>
          </p:cNvPr>
          <p:cNvPicPr/>
          <p:nvPr userDrawn="1"/>
        </p:nvPicPr>
        <p:blipFill>
          <a:blip r:embed="rId2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3101" y="4223936"/>
            <a:ext cx="882015" cy="882015"/>
          </a:xfrm>
          <a:prstGeom prst="rect">
            <a:avLst/>
          </a:prstGeom>
        </p:spPr>
      </p:pic>
      <p:pic>
        <p:nvPicPr>
          <p:cNvPr id="47" name="Picture 45">
            <a:extLst>
              <a:ext uri="{FF2B5EF4-FFF2-40B4-BE49-F238E27FC236}">
                <a16:creationId xmlns:a16="http://schemas.microsoft.com/office/drawing/2014/main" id="{C06E0A13-C7F3-4266-B5C3-0F95965FA05B}"/>
              </a:ext>
            </a:extLst>
          </p:cNvPr>
          <p:cNvPicPr/>
          <p:nvPr userDrawn="1"/>
        </p:nvPicPr>
        <p:blipFill>
          <a:blip r:embed="rId2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2159" y="5345121"/>
            <a:ext cx="786765" cy="78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369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avokutnik 4">
            <a:extLst>
              <a:ext uri="{FF2B5EF4-FFF2-40B4-BE49-F238E27FC236}">
                <a16:creationId xmlns:a16="http://schemas.microsoft.com/office/drawing/2014/main" id="{01F5F74A-430A-2A9E-C222-5878342F9773}"/>
              </a:ext>
            </a:extLst>
          </p:cNvPr>
          <p:cNvSpPr/>
          <p:nvPr userDrawn="1"/>
        </p:nvSpPr>
        <p:spPr>
          <a:xfrm>
            <a:off x="-17489" y="5339751"/>
            <a:ext cx="12284251" cy="1591889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11" name="Slika 10">
            <a:extLst>
              <a:ext uri="{FF2B5EF4-FFF2-40B4-BE49-F238E27FC236}">
                <a16:creationId xmlns:a16="http://schemas.microsoft.com/office/drawing/2014/main" id="{CA692024-D91A-49A4-B040-69E0F1E5005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/>
          <a:stretch/>
        </p:blipFill>
        <p:spPr>
          <a:xfrm>
            <a:off x="-17489" y="0"/>
            <a:ext cx="12209489" cy="54292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207AF3-1E77-6341-BFAD-60487F402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635134"/>
            <a:ext cx="10515600" cy="1591889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9DCC913-725B-6B44-AAB7-08EDDD99F86F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D5372B-00DA-024E-B3EC-7BCE9AF06766}"/>
              </a:ext>
            </a:extLst>
          </p:cNvPr>
          <p:cNvSpPr/>
          <p:nvPr userDrawn="1"/>
        </p:nvSpPr>
        <p:spPr>
          <a:xfrm>
            <a:off x="887730" y="4347730"/>
            <a:ext cx="2104851" cy="7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1179487-072A-5445-B8D4-B11D1443D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59211"/>
            <a:ext cx="10515600" cy="86640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F47DE0-3AC1-0490-BF36-366C5DF622C4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20/03/2025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ABD85A7F-EBCA-5073-6B49-8A0213EF522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682455" y="5689013"/>
            <a:ext cx="1518610" cy="1012407"/>
          </a:xfrm>
          <a:prstGeom prst="rect">
            <a:avLst/>
          </a:prstGeom>
        </p:spPr>
      </p:pic>
      <p:pic>
        <p:nvPicPr>
          <p:cNvPr id="13" name="Slika 12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1E0FE6FB-01D0-A03F-F554-EB504685C48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41793" y="5953131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0835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a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Slika 25">
            <a:extLst>
              <a:ext uri="{FF2B5EF4-FFF2-40B4-BE49-F238E27FC236}">
                <a16:creationId xmlns:a16="http://schemas.microsoft.com/office/drawing/2014/main" id="{2D6139F9-F3D7-4362-814C-F9F8F779E42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0416"/>
          <a:stretch/>
        </p:blipFill>
        <p:spPr>
          <a:xfrm>
            <a:off x="-17489" y="0"/>
            <a:ext cx="12209489" cy="202882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4442F64-2A67-D84C-B6DE-9C910A1D98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Partners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29ABDB6-D7BC-A441-A549-2A2F23A0CAB7}"/>
              </a:ext>
            </a:extLst>
          </p:cNvPr>
          <p:cNvCxnSpPr>
            <a:cxnSpLocks/>
          </p:cNvCxnSpPr>
          <p:nvPr userDrawn="1"/>
        </p:nvCxnSpPr>
        <p:spPr>
          <a:xfrm>
            <a:off x="4439816" y="2654229"/>
            <a:ext cx="0" cy="34563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C04E9C89-A707-7D45-B0F0-FCEB6D150964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64318" y="4941168"/>
            <a:ext cx="3023954" cy="303186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Coordinator: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4D0DFEC-27D4-144B-BAF8-8B847BAC81E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212" t="144" r="41243" b="-144"/>
          <a:stretch/>
        </p:blipFill>
        <p:spPr>
          <a:xfrm>
            <a:off x="827999" y="2596736"/>
            <a:ext cx="3023952" cy="832264"/>
          </a:xfrm>
          <a:prstGeom prst="rect">
            <a:avLst/>
          </a:prstGeom>
        </p:spPr>
      </p:pic>
      <p:pic>
        <p:nvPicPr>
          <p:cNvPr id="28" name="Slika 27">
            <a:extLst>
              <a:ext uri="{FF2B5EF4-FFF2-40B4-BE49-F238E27FC236}">
                <a16:creationId xmlns:a16="http://schemas.microsoft.com/office/drawing/2014/main" id="{EBB36926-7CC5-4AF6-8950-BC2CF1911AE5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409319" y="5429503"/>
            <a:ext cx="1838262" cy="1057022"/>
          </a:xfrm>
          <a:prstGeom prst="rect">
            <a:avLst/>
          </a:prstGeom>
        </p:spPr>
      </p:pic>
      <p:pic>
        <p:nvPicPr>
          <p:cNvPr id="30" name="Picture 43">
            <a:extLst>
              <a:ext uri="{FF2B5EF4-FFF2-40B4-BE49-F238E27FC236}">
                <a16:creationId xmlns:a16="http://schemas.microsoft.com/office/drawing/2014/main" id="{0529424C-7243-4DA6-96B7-92AECD53FFCC}"/>
              </a:ext>
            </a:extLst>
          </p:cNvPr>
          <p:cNvPicPr/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958" y="3532928"/>
            <a:ext cx="1216025" cy="481965"/>
          </a:xfrm>
          <a:prstGeom prst="rect">
            <a:avLst/>
          </a:prstGeom>
        </p:spPr>
      </p:pic>
      <p:pic>
        <p:nvPicPr>
          <p:cNvPr id="31" name="Picture 44">
            <a:extLst>
              <a:ext uri="{FF2B5EF4-FFF2-40B4-BE49-F238E27FC236}">
                <a16:creationId xmlns:a16="http://schemas.microsoft.com/office/drawing/2014/main" id="{E17A11EE-5716-47C6-8351-002A00AC87AA}"/>
              </a:ext>
            </a:extLst>
          </p:cNvPr>
          <p:cNvPicPr/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695" y="4388718"/>
            <a:ext cx="1104900" cy="552450"/>
          </a:xfrm>
          <a:prstGeom prst="rect">
            <a:avLst/>
          </a:prstGeom>
        </p:spPr>
      </p:pic>
      <p:pic>
        <p:nvPicPr>
          <p:cNvPr id="32" name="Picture 24">
            <a:extLst>
              <a:ext uri="{FF2B5EF4-FFF2-40B4-BE49-F238E27FC236}">
                <a16:creationId xmlns:a16="http://schemas.microsoft.com/office/drawing/2014/main" id="{4971BE25-D130-47C3-8F73-0BC1A0B90D9A}"/>
              </a:ext>
            </a:extLst>
          </p:cNvPr>
          <p:cNvPicPr/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844" y="2669786"/>
            <a:ext cx="1025525" cy="427990"/>
          </a:xfrm>
          <a:prstGeom prst="rect">
            <a:avLst/>
          </a:prstGeom>
        </p:spPr>
      </p:pic>
      <p:pic>
        <p:nvPicPr>
          <p:cNvPr id="34" name="Picture 13">
            <a:extLst>
              <a:ext uri="{FF2B5EF4-FFF2-40B4-BE49-F238E27FC236}">
                <a16:creationId xmlns:a16="http://schemas.microsoft.com/office/drawing/2014/main" id="{D0E04117-342D-4B03-B961-40F15FEC6371}"/>
              </a:ext>
            </a:extLst>
          </p:cNvPr>
          <p:cNvPicPr/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430" y="2780886"/>
            <a:ext cx="1049020" cy="274955"/>
          </a:xfrm>
          <a:prstGeom prst="rect">
            <a:avLst/>
          </a:prstGeom>
        </p:spPr>
      </p:pic>
      <p:pic>
        <p:nvPicPr>
          <p:cNvPr id="36" name="Picture 37">
            <a:extLst>
              <a:ext uri="{FF2B5EF4-FFF2-40B4-BE49-F238E27FC236}">
                <a16:creationId xmlns:a16="http://schemas.microsoft.com/office/drawing/2014/main" id="{ACC8B876-9459-49E6-A871-869067F58875}"/>
              </a:ext>
            </a:extLst>
          </p:cNvPr>
          <p:cNvPicPr/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811" y="3532928"/>
            <a:ext cx="1413510" cy="397510"/>
          </a:xfrm>
          <a:prstGeom prst="rect">
            <a:avLst/>
          </a:prstGeom>
        </p:spPr>
      </p:pic>
      <p:pic>
        <p:nvPicPr>
          <p:cNvPr id="37" name="Picture 25">
            <a:extLst>
              <a:ext uri="{FF2B5EF4-FFF2-40B4-BE49-F238E27FC236}">
                <a16:creationId xmlns:a16="http://schemas.microsoft.com/office/drawing/2014/main" id="{8D5DA003-5C1E-4545-B261-90ED8EA040EB}"/>
              </a:ext>
            </a:extLst>
          </p:cNvPr>
          <p:cNvPicPr/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703" y="4461426"/>
            <a:ext cx="969645" cy="407035"/>
          </a:xfrm>
          <a:prstGeom prst="rect">
            <a:avLst/>
          </a:prstGeom>
        </p:spPr>
      </p:pic>
      <p:pic>
        <p:nvPicPr>
          <p:cNvPr id="38" name="Picture 42">
            <a:extLst>
              <a:ext uri="{FF2B5EF4-FFF2-40B4-BE49-F238E27FC236}">
                <a16:creationId xmlns:a16="http://schemas.microsoft.com/office/drawing/2014/main" id="{7EEC7A35-9ECF-4758-8072-DBC801EE8F88}"/>
              </a:ext>
            </a:extLst>
          </p:cNvPr>
          <p:cNvPicPr/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032" y="3581591"/>
            <a:ext cx="738505" cy="368935"/>
          </a:xfrm>
          <a:prstGeom prst="rect">
            <a:avLst/>
          </a:prstGeom>
        </p:spPr>
      </p:pic>
      <p:pic>
        <p:nvPicPr>
          <p:cNvPr id="39" name="Picture 36">
            <a:extLst>
              <a:ext uri="{FF2B5EF4-FFF2-40B4-BE49-F238E27FC236}">
                <a16:creationId xmlns:a16="http://schemas.microsoft.com/office/drawing/2014/main" id="{02AE47F1-DC21-4480-AB69-678475C34E86}"/>
              </a:ext>
            </a:extLst>
          </p:cNvPr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51" y="3415750"/>
            <a:ext cx="943610" cy="755015"/>
          </a:xfrm>
          <a:prstGeom prst="rect">
            <a:avLst/>
          </a:prstGeom>
        </p:spPr>
      </p:pic>
      <p:pic>
        <p:nvPicPr>
          <p:cNvPr id="40" name="Picture 38">
            <a:extLst>
              <a:ext uri="{FF2B5EF4-FFF2-40B4-BE49-F238E27FC236}">
                <a16:creationId xmlns:a16="http://schemas.microsoft.com/office/drawing/2014/main" id="{10B2257C-FD09-4FA6-95AB-A91839100E89}"/>
              </a:ext>
            </a:extLst>
          </p:cNvPr>
          <p:cNvPicPr/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236" y="4393798"/>
            <a:ext cx="946150" cy="542290"/>
          </a:xfrm>
          <a:prstGeom prst="rect">
            <a:avLst/>
          </a:prstGeom>
        </p:spPr>
      </p:pic>
      <p:pic>
        <p:nvPicPr>
          <p:cNvPr id="41" name="Picture 11">
            <a:extLst>
              <a:ext uri="{FF2B5EF4-FFF2-40B4-BE49-F238E27FC236}">
                <a16:creationId xmlns:a16="http://schemas.microsoft.com/office/drawing/2014/main" id="{7BAB46C8-0714-4079-A6F3-11C51617A700}"/>
              </a:ext>
            </a:extLst>
          </p:cNvPr>
          <p:cNvPicPr/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752" y="5360996"/>
            <a:ext cx="755015" cy="755015"/>
          </a:xfrm>
          <a:prstGeom prst="rect">
            <a:avLst/>
          </a:prstGeom>
        </p:spPr>
      </p:pic>
      <p:pic>
        <p:nvPicPr>
          <p:cNvPr id="42" name="Picture 33">
            <a:extLst>
              <a:ext uri="{FF2B5EF4-FFF2-40B4-BE49-F238E27FC236}">
                <a16:creationId xmlns:a16="http://schemas.microsoft.com/office/drawing/2014/main" id="{1F2F0D8D-2160-4748-BA70-9F05B1A174C8}"/>
              </a:ext>
            </a:extLst>
          </p:cNvPr>
          <p:cNvPicPr/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186" y="2596736"/>
            <a:ext cx="1565275" cy="459105"/>
          </a:xfrm>
          <a:prstGeom prst="rect">
            <a:avLst/>
          </a:prstGeom>
        </p:spPr>
      </p:pic>
      <p:pic>
        <p:nvPicPr>
          <p:cNvPr id="43" name="Picture 20">
            <a:extLst>
              <a:ext uri="{FF2B5EF4-FFF2-40B4-BE49-F238E27FC236}">
                <a16:creationId xmlns:a16="http://schemas.microsoft.com/office/drawing/2014/main" id="{DA72A5F7-16DA-426E-9D52-AE46976010D5}"/>
              </a:ext>
            </a:extLst>
          </p:cNvPr>
          <p:cNvPicPr/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265" y="2742811"/>
            <a:ext cx="1001395" cy="281940"/>
          </a:xfrm>
          <a:prstGeom prst="rect">
            <a:avLst/>
          </a:prstGeom>
        </p:spPr>
      </p:pic>
      <p:pic>
        <p:nvPicPr>
          <p:cNvPr id="44" name="Picture 39">
            <a:extLst>
              <a:ext uri="{FF2B5EF4-FFF2-40B4-BE49-F238E27FC236}">
                <a16:creationId xmlns:a16="http://schemas.microsoft.com/office/drawing/2014/main" id="{AA631774-D298-4F4F-9817-305FE0BE3A91}"/>
              </a:ext>
            </a:extLst>
          </p:cNvPr>
          <p:cNvPicPr/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4316" y="5557211"/>
            <a:ext cx="906145" cy="362585"/>
          </a:xfrm>
          <a:prstGeom prst="rect">
            <a:avLst/>
          </a:prstGeom>
        </p:spPr>
      </p:pic>
      <p:pic>
        <p:nvPicPr>
          <p:cNvPr id="45" name="Picture 40">
            <a:extLst>
              <a:ext uri="{FF2B5EF4-FFF2-40B4-BE49-F238E27FC236}">
                <a16:creationId xmlns:a16="http://schemas.microsoft.com/office/drawing/2014/main" id="{1852786D-C70D-4178-9BC0-D168BE526945}"/>
              </a:ext>
            </a:extLst>
          </p:cNvPr>
          <p:cNvPicPr/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655" y="5578483"/>
            <a:ext cx="1195705" cy="320040"/>
          </a:xfrm>
          <a:prstGeom prst="rect">
            <a:avLst/>
          </a:prstGeom>
        </p:spPr>
      </p:pic>
      <p:pic>
        <p:nvPicPr>
          <p:cNvPr id="46" name="Picture 41">
            <a:extLst>
              <a:ext uri="{FF2B5EF4-FFF2-40B4-BE49-F238E27FC236}">
                <a16:creationId xmlns:a16="http://schemas.microsoft.com/office/drawing/2014/main" id="{B65ECE45-76D4-4AEF-A5E4-BB481110BBE7}"/>
              </a:ext>
            </a:extLst>
          </p:cNvPr>
          <p:cNvPicPr/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4147" y="3581591"/>
            <a:ext cx="1263650" cy="315595"/>
          </a:xfrm>
          <a:prstGeom prst="rect">
            <a:avLst/>
          </a:prstGeom>
        </p:spPr>
      </p:pic>
      <p:pic>
        <p:nvPicPr>
          <p:cNvPr id="47" name="Picture 35">
            <a:extLst>
              <a:ext uri="{FF2B5EF4-FFF2-40B4-BE49-F238E27FC236}">
                <a16:creationId xmlns:a16="http://schemas.microsoft.com/office/drawing/2014/main" id="{D77CB74F-891E-493B-9926-C040A79292FA}"/>
              </a:ext>
            </a:extLst>
          </p:cNvPr>
          <p:cNvPicPr/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808" y="4393798"/>
            <a:ext cx="723265" cy="723265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1DCEBF8A-F8C5-4000-9933-EFD351E824F6}"/>
              </a:ext>
            </a:extLst>
          </p:cNvPr>
          <p:cNvPicPr/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3101" y="4223936"/>
            <a:ext cx="882015" cy="882015"/>
          </a:xfrm>
          <a:prstGeom prst="rect">
            <a:avLst/>
          </a:prstGeom>
        </p:spPr>
      </p:pic>
      <p:pic>
        <p:nvPicPr>
          <p:cNvPr id="50" name="Picture 45">
            <a:extLst>
              <a:ext uri="{FF2B5EF4-FFF2-40B4-BE49-F238E27FC236}">
                <a16:creationId xmlns:a16="http://schemas.microsoft.com/office/drawing/2014/main" id="{F05BF874-5A59-4067-AC22-8CE1F8219ED2}"/>
              </a:ext>
            </a:extLst>
          </p:cNvPr>
          <p:cNvPicPr/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2159" y="5345121"/>
            <a:ext cx="786765" cy="78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1028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 (Thank Yo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ka 12">
            <a:extLst>
              <a:ext uri="{FF2B5EF4-FFF2-40B4-BE49-F238E27FC236}">
                <a16:creationId xmlns:a16="http://schemas.microsoft.com/office/drawing/2014/main" id="{9BC532F7-F571-4887-B0E1-62A90FCD33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/>
          <a:stretch/>
        </p:blipFill>
        <p:spPr>
          <a:xfrm>
            <a:off x="-17489" y="0"/>
            <a:ext cx="12209489" cy="5429249"/>
          </a:xfrm>
          <a:prstGeom prst="rect">
            <a:avLst/>
          </a:prstGeom>
        </p:spPr>
      </p:pic>
      <p:sp>
        <p:nvSpPr>
          <p:cNvPr id="27" name="Title 1">
            <a:extLst>
              <a:ext uri="{FF2B5EF4-FFF2-40B4-BE49-F238E27FC236}">
                <a16:creationId xmlns:a16="http://schemas.microsoft.com/office/drawing/2014/main" id="{DE9005D6-FA24-FB41-BE33-D84D823585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2769404"/>
            <a:ext cx="9144000" cy="1013780"/>
          </a:xfrm>
        </p:spPr>
        <p:txBody>
          <a:bodyPr lIns="90000" tIns="46800" rIns="90000" bIns="46800" anchor="b">
            <a:normAutofit/>
          </a:bodyPr>
          <a:lstStyle>
            <a:lvl1pPr algn="l">
              <a:defRPr sz="4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Thank you message</a:t>
            </a:r>
            <a:endParaRPr lang="en-US" dirty="0"/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2C7B9ECF-56BE-7746-B299-E0729712B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4073928"/>
            <a:ext cx="9144000" cy="294056"/>
          </a:xfrm>
        </p:spPr>
        <p:txBody>
          <a:bodyPr lIns="90000" tIns="46800" rIns="90000" bIns="46800"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Additional info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43440B-2156-F902-5DCD-C6AC6CEFCEBB}"/>
              </a:ext>
            </a:extLst>
          </p:cNvPr>
          <p:cNvSpPr txBox="1"/>
          <p:nvPr userDrawn="1"/>
        </p:nvSpPr>
        <p:spPr>
          <a:xfrm>
            <a:off x="8260680" y="699064"/>
            <a:ext cx="3463960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sz="1800" b="0" i="0" spc="50" baseline="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www.</a:t>
            </a:r>
            <a:r>
              <a:rPr lang="sl-SI" sz="1800" b="0" i="0" spc="50" baseline="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inno2mare</a:t>
            </a:r>
            <a:r>
              <a:rPr lang="en-US" sz="1800" b="0" i="0" spc="50" baseline="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.eu</a:t>
            </a:r>
          </a:p>
        </p:txBody>
      </p:sp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342E34E-720F-467B-B3AF-34EA6D65E561}"/>
              </a:ext>
            </a:extLst>
          </p:cNvPr>
          <p:cNvGrpSpPr/>
          <p:nvPr userDrawn="1"/>
        </p:nvGrpSpPr>
        <p:grpSpPr>
          <a:xfrm>
            <a:off x="1062506" y="5615770"/>
            <a:ext cx="5138789" cy="753664"/>
            <a:chOff x="1062506" y="5615770"/>
            <a:chExt cx="5138789" cy="753664"/>
          </a:xfrm>
        </p:grpSpPr>
        <p:sp>
          <p:nvSpPr>
            <p:cNvPr id="15" name="PoljeZBesedilom 14">
              <a:extLst>
                <a:ext uri="{FF2B5EF4-FFF2-40B4-BE49-F238E27FC236}">
                  <a16:creationId xmlns:a16="http://schemas.microsoft.com/office/drawing/2014/main" id="{F117B5AE-E9EC-488E-AAA0-44F121C6DE52}"/>
                </a:ext>
              </a:extLst>
            </p:cNvPr>
            <p:cNvSpPr txBox="1"/>
            <p:nvPr userDrawn="1"/>
          </p:nvSpPr>
          <p:spPr>
            <a:xfrm>
              <a:off x="3622271" y="5723103"/>
              <a:ext cx="257902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200" noProof="0">
                  <a:solidFill>
                    <a:schemeClr val="tx2"/>
                  </a:solidFill>
                </a:rPr>
                <a:t>Horizon Europe</a:t>
              </a:r>
            </a:p>
            <a:p>
              <a:r>
                <a:rPr lang="en-GB" sz="1200" noProof="0">
                  <a:solidFill>
                    <a:schemeClr val="tx2"/>
                  </a:solidFill>
                </a:rPr>
                <a:t>European Union Funding</a:t>
              </a:r>
            </a:p>
            <a:p>
              <a:r>
                <a:rPr lang="en-GB" sz="1200" noProof="0">
                  <a:solidFill>
                    <a:schemeClr val="tx2"/>
                  </a:solidFill>
                </a:rPr>
                <a:t>Grant agreement ID: 101087348</a:t>
              </a:r>
            </a:p>
          </p:txBody>
        </p:sp>
        <p:pic>
          <p:nvPicPr>
            <p:cNvPr id="16" name="Slika 15">
              <a:extLst>
                <a:ext uri="{FF2B5EF4-FFF2-40B4-BE49-F238E27FC236}">
                  <a16:creationId xmlns:a16="http://schemas.microsoft.com/office/drawing/2014/main" id="{8FC7A36A-EA6B-46D2-8E8D-8DF0632DA60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062506" y="5615770"/>
              <a:ext cx="2524351" cy="6623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90306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avokutnik 6">
            <a:extLst>
              <a:ext uri="{FF2B5EF4-FFF2-40B4-BE49-F238E27FC236}">
                <a16:creationId xmlns:a16="http://schemas.microsoft.com/office/drawing/2014/main" id="{945B8C87-A91F-4E35-3B3A-BF6DCBC5050A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207AF3-1E77-6341-BFAD-60487F402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768351"/>
            <a:ext cx="10515600" cy="2660650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1A80E2-FFB6-6C4E-8FF4-29E53153B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09119"/>
            <a:ext cx="10515600" cy="129614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9DCC913-725B-6B44-AAB7-08EDDD99F86F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1EAB46-C3A7-3ED2-6C78-2162D8DBC1E8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20/03/2025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6" name="Slika 5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D0B3B3B7-82C6-ABFB-E3A2-68449FD1741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9" name="Slika 8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88E29781-74B4-C065-7709-620328E40DA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774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FDD1E468-2501-818F-A9AD-601F8075B00C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A068F61-FA50-B144-AD2A-2E9C6601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133A0-819C-E94E-960E-122CC9E34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0059"/>
            <a:ext cx="10515600" cy="3875206"/>
          </a:xfrm>
        </p:spPr>
        <p:txBody>
          <a:bodyPr/>
          <a:lstStyle>
            <a:lvl1pPr marL="368300" indent="-352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 sz="2400">
                <a:solidFill>
                  <a:schemeClr val="tx1"/>
                </a:solidFill>
                <a:latin typeface="+mn-lt"/>
              </a:defRPr>
            </a:lvl1pPr>
            <a:lvl2pPr marL="771525" indent="-322263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 sz="2000">
                <a:solidFill>
                  <a:schemeClr val="tx1"/>
                </a:solidFill>
                <a:latin typeface="+mn-lt"/>
              </a:defRPr>
            </a:lvl2pPr>
            <a:lvl3pPr marL="1076325" indent="-25717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3pPr>
            <a:lvl4pPr marL="1477963" indent="-225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4pPr>
            <a:lvl5pPr marL="1831975" indent="-225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FBFB532-2F82-484E-9247-AA12B6BA725C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B57999-FDED-F542-9089-8571B3B32F0C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20/03/2025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890A027B-292D-EF46-7EF5-7D4FD96BC5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5" name="Slika 4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D4C3FD99-B713-6201-3FCE-E7F9B5F8F72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316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06494C81-7810-5767-C588-79C543981363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133A0-819C-E94E-960E-122CC9E34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87215"/>
            <a:ext cx="10515600" cy="3118049"/>
          </a:xfrm>
        </p:spPr>
        <p:txBody>
          <a:bodyPr/>
          <a:lstStyle>
            <a:lvl1pPr marL="368300" indent="-352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 sz="2400">
                <a:solidFill>
                  <a:schemeClr val="tx1"/>
                </a:solidFill>
                <a:latin typeface="+mn-lt"/>
              </a:defRPr>
            </a:lvl1pPr>
            <a:lvl2pPr marL="771525" indent="-322263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 sz="2000">
                <a:solidFill>
                  <a:schemeClr val="tx1"/>
                </a:solidFill>
                <a:latin typeface="+mn-lt"/>
              </a:defRPr>
            </a:lvl2pPr>
            <a:lvl3pPr marL="1076325" indent="-25717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3pPr>
            <a:lvl4pPr marL="1477963" indent="-225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4pPr>
            <a:lvl5pPr marL="1831975" indent="-225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FBFB532-2F82-484E-9247-AA12B6BA725C}"/>
              </a:ext>
            </a:extLst>
          </p:cNvPr>
          <p:cNvSpPr txBox="1">
            <a:spLocks/>
          </p:cNvSpPr>
          <p:nvPr userDrawn="1"/>
        </p:nvSpPr>
        <p:spPr>
          <a:xfrm>
            <a:off x="10991849" y="6165304"/>
            <a:ext cx="371249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A068F61-FA50-B144-AD2A-2E9C6601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F70C231C-F67E-854D-BE5E-0766C3687A6B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839788" y="1957016"/>
            <a:ext cx="10523309" cy="407771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cap="none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B069FF-DFE8-B0DB-332B-46F7AB8BBB8C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20/03/2025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7CCFF216-1764-C2C0-8D90-901EEF0BAB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5" name="Slika 4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243C211E-0976-70D1-7F7C-6BC313E0E01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055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avokutnik 4">
            <a:extLst>
              <a:ext uri="{FF2B5EF4-FFF2-40B4-BE49-F238E27FC236}">
                <a16:creationId xmlns:a16="http://schemas.microsoft.com/office/drawing/2014/main" id="{C91C8C60-1B89-6FDB-DED3-F1512CFE74DC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552F86-9897-1944-B750-8C6CCF233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3B83E-606A-5F43-BD7B-C6D2EC3F3B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8557"/>
            <a:ext cx="5041776" cy="3888432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5AC386-BF1E-944C-A2EC-9B0355C5A1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2024" y="1928557"/>
            <a:ext cx="5041776" cy="3888432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FD21297-302E-2F42-9698-E3A76BF22FD1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</a:t>
            </a:r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88212E-47DD-FDDF-DCFC-DBE8BB04BABA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20/03/2025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Slika 5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CC81C80D-12AF-36CE-4FAF-F01CE1A369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7" name="Slika 6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16548671-045A-93F9-D477-FD07FBEEE4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679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666E93DE-F99D-A80E-C3A4-1A5D1C968734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42D810-7DBE-6E42-982B-2F24EA649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957016"/>
            <a:ext cx="5040188" cy="463872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cap="none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14332A-A970-F84C-8094-28A979B249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687216"/>
            <a:ext cx="5040188" cy="3118048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3B975C-9F0D-B74A-A949-8D1239E87E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2024" y="2687216"/>
            <a:ext cx="5043364" cy="3118048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6318975-365C-1A40-AFB3-9DAF6BBC053E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514E046-2F9F-6D49-9204-686E082CC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FF82D8B9-8797-EE41-B71E-6A21421A4768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25594" y="1957016"/>
            <a:ext cx="5040188" cy="463872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cap="none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81005F-F75E-0485-024A-CAF77F300C53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20/03/2025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Slika 4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C491CC10-6389-BC09-FCD5-1FEB87C6CF7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7" name="Slika 6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1695EACC-FB6E-53E0-55E8-321D6472DC6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0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121E3739-D481-088E-5570-C353FC25E177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71987-403E-964A-B79F-33733FDF27A6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4442F64-2A67-D84C-B6DE-9C910A1D9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25270D-6D81-E393-C0FD-AE2FE9CDE682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20/03/2025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3" name="Slika 2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AD09E7B7-583D-BB3A-9529-3F0A105D7FC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4" name="Slika 3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31F57808-E981-3C5D-BD22-997CEE539CC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234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E22742FB-D864-20FF-54BA-CF16275ECF0A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10" name="Slika 9">
            <a:extLst>
              <a:ext uri="{FF2B5EF4-FFF2-40B4-BE49-F238E27FC236}">
                <a16:creationId xmlns:a16="http://schemas.microsoft.com/office/drawing/2014/main" id="{E3325509-1487-4C9C-921A-5BE5F7DB615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0416"/>
          <a:stretch/>
        </p:blipFill>
        <p:spPr>
          <a:xfrm>
            <a:off x="-17489" y="0"/>
            <a:ext cx="12209489" cy="202882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71987-403E-964A-B79F-33733FDF27A6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4442F64-2A67-D84C-B6DE-9C910A1D9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A5CA29-BF12-3BB8-E14C-4214AEBF253F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20/03/2025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3" name="Slika 2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33E0D587-BEF8-2494-EC2F-6C3E84AE208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4" name="Slika 3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66A64F4B-B0B3-D166-4B1E-3672BB9EDD5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55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B8F227-7373-1E43-9AE6-DD0D80208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FA4D0-B90C-2B46-AAF8-EDA29B612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59619"/>
            <a:ext cx="10515600" cy="3845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44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76" r:id="rId3"/>
    <p:sldLayoutId id="2147483670" r:id="rId4"/>
    <p:sldLayoutId id="2147483650" r:id="rId5"/>
    <p:sldLayoutId id="2147483652" r:id="rId6"/>
    <p:sldLayoutId id="2147483653" r:id="rId7"/>
    <p:sldLayoutId id="2147483654" r:id="rId8"/>
    <p:sldLayoutId id="2147483674" r:id="rId9"/>
    <p:sldLayoutId id="2147483655" r:id="rId10"/>
    <p:sldLayoutId id="2147483675" r:id="rId11"/>
    <p:sldLayoutId id="2147483656" r:id="rId12"/>
    <p:sldLayoutId id="2147483673" r:id="rId13"/>
    <p:sldLayoutId id="2147483657" r:id="rId14"/>
    <p:sldLayoutId id="2147483671" r:id="rId15"/>
    <p:sldLayoutId id="2147483666" r:id="rId16"/>
    <p:sldLayoutId id="2147483672" r:id="rId17"/>
    <p:sldLayoutId id="2147483668" r:id="rId18"/>
    <p:sldLayoutId id="2147483667" r:id="rId19"/>
    <p:sldLayoutId id="2147483677" r:id="rId20"/>
    <p:sldLayoutId id="2147483669" r:id="rId2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 cap="all" baseline="0">
          <a:solidFill>
            <a:schemeClr val="tx2"/>
          </a:solidFill>
          <a:latin typeface="Open Sans Semibold" panose="020B0606030504020204" pitchFamily="34" charset="0"/>
          <a:ea typeface="Open Sans Semibold" panose="020B0606030504020204" pitchFamily="34" charset="0"/>
          <a:cs typeface="Open Sans Semibold" panose="020B0606030504020204" pitchFamily="34" charset="0"/>
        </a:defRPr>
      </a:lvl1pPr>
    </p:titleStyle>
    <p:bodyStyle>
      <a:lvl1pPr marL="368300" indent="-35242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tabLst/>
        <a:defRPr sz="2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71525" indent="-274638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tabLst/>
        <a:defRPr sz="22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defRPr sz="20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960563" indent="-22542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tabLst/>
        <a:defRPr sz="1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5BD0C-01E3-3E4E-BFED-FF7788CD9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Objektno</a:t>
            </a:r>
            <a:r>
              <a:rPr lang="en-US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orijentirano</a:t>
            </a:r>
            <a:r>
              <a:rPr lang="en-US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programiranje</a:t>
            </a:r>
            <a:r>
              <a:rPr lang="en-US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36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13816C-9B29-4BD9-737F-9185C002EB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OOP u </a:t>
            </a:r>
            <a:r>
              <a:rPr lang="en-US" dirty="0" err="1"/>
              <a:t>Pythonu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91424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D6F292-9C67-2B28-D000-E339CF74CE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B28A112-97DE-A845-0082-6E078A862A95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OOP-</a:t>
            </a:r>
            <a:r>
              <a:rPr lang="en-US" dirty="0" err="1"/>
              <a:t>Naslje</a:t>
            </a:r>
            <a:r>
              <a:rPr lang="hr-HR" dirty="0"/>
              <a:t>đ</a:t>
            </a:r>
            <a:r>
              <a:rPr lang="en-US" dirty="0" err="1"/>
              <a:t>ivanje</a:t>
            </a:r>
            <a:endParaRPr lang="hr-HR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24068C0-77B0-3B2F-6EFE-9150191DBDF1}"/>
              </a:ext>
            </a:extLst>
          </p:cNvPr>
          <p:cNvSpPr txBox="1">
            <a:spLocks/>
          </p:cNvSpPr>
          <p:nvPr/>
        </p:nvSpPr>
        <p:spPr>
          <a:xfrm>
            <a:off x="3203778" y="1391779"/>
            <a:ext cx="5127309" cy="1561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hr-HR" sz="1200" b="1" dirty="0"/>
              <a:t>Osnovni Koncepti Nasljeđivanja</a:t>
            </a:r>
          </a:p>
          <a:p>
            <a:pPr>
              <a:buNone/>
            </a:pPr>
            <a:r>
              <a:rPr lang="hr-HR" sz="1200" dirty="0"/>
              <a:t>Nasljeđivanje omogućuje stvaranje hijerarhije klasa gdje: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1200" b="1" dirty="0" err="1"/>
              <a:t>Parent</a:t>
            </a:r>
            <a:r>
              <a:rPr lang="hr-HR" sz="1200" b="1" dirty="0"/>
              <a:t> (roditeljska) klasa:</a:t>
            </a:r>
            <a:r>
              <a:rPr lang="hr-HR" sz="1200" dirty="0"/>
              <a:t> Sadrži zajedničke metode i svojstva (npr. </a:t>
            </a:r>
            <a:r>
              <a:rPr lang="hr-HR" sz="1200" i="1" dirty="0" err="1"/>
              <a:t>Device</a:t>
            </a:r>
            <a:r>
              <a:rPr lang="hr-HR" sz="1200" dirty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1200" b="1" dirty="0" err="1"/>
              <a:t>Child</a:t>
            </a:r>
            <a:r>
              <a:rPr lang="hr-HR" sz="1200" b="1" dirty="0"/>
              <a:t> (djeca) klasa:</a:t>
            </a:r>
            <a:r>
              <a:rPr lang="hr-HR" sz="1200" dirty="0"/>
              <a:t> Nasljeđuje i proširuje funkcionalnost roditeljske klase (npr. </a:t>
            </a:r>
            <a:r>
              <a:rPr lang="hr-HR" sz="1200" i="1" dirty="0"/>
              <a:t>Printer</a:t>
            </a:r>
            <a:r>
              <a:rPr lang="hr-HR" sz="1200" dirty="0"/>
              <a:t>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AA0B2B-9988-4850-58E2-6B320D6EF1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778" y="3595012"/>
            <a:ext cx="5784444" cy="1871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701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D7CE5B-18BB-5BD2-6196-9F01110E23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6386B9E-947A-A306-F73B-3688C72C16AF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OOP-</a:t>
            </a:r>
            <a:r>
              <a:rPr lang="en-US" dirty="0" err="1"/>
              <a:t>Naslje</a:t>
            </a:r>
            <a:r>
              <a:rPr lang="hr-HR" dirty="0"/>
              <a:t>đ</a:t>
            </a:r>
            <a:r>
              <a:rPr lang="en-US" dirty="0" err="1"/>
              <a:t>ivanje</a:t>
            </a:r>
            <a:endParaRPr lang="hr-HR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6CB13D7-7703-CAA5-968A-BE54EAF225CB}"/>
              </a:ext>
            </a:extLst>
          </p:cNvPr>
          <p:cNvSpPr txBox="1">
            <a:spLocks/>
          </p:cNvSpPr>
          <p:nvPr/>
        </p:nvSpPr>
        <p:spPr>
          <a:xfrm>
            <a:off x="3203778" y="1391779"/>
            <a:ext cx="5127309" cy="1561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hr-HR" sz="1200" b="1" dirty="0"/>
              <a:t>Osnovni Koncepti Nasljeđivanja</a:t>
            </a:r>
          </a:p>
          <a:p>
            <a:pPr>
              <a:buNone/>
            </a:pPr>
            <a:r>
              <a:rPr lang="hr-HR" sz="1200" dirty="0"/>
              <a:t>Nasljeđivanje omogućuje stvaranje hijerarhije klasa gdje: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1200" b="1" dirty="0" err="1"/>
              <a:t>Parent</a:t>
            </a:r>
            <a:r>
              <a:rPr lang="hr-HR" sz="1200" b="1" dirty="0"/>
              <a:t> (roditeljska) klasa:</a:t>
            </a:r>
            <a:r>
              <a:rPr lang="hr-HR" sz="1200" dirty="0"/>
              <a:t> Sadrži zajedničke metode i svojstva (npr. </a:t>
            </a:r>
            <a:r>
              <a:rPr lang="hr-HR" sz="1200" i="1" dirty="0" err="1"/>
              <a:t>Device</a:t>
            </a:r>
            <a:r>
              <a:rPr lang="hr-HR" sz="1200" dirty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1200" b="1" dirty="0" err="1"/>
              <a:t>Child</a:t>
            </a:r>
            <a:r>
              <a:rPr lang="hr-HR" sz="1200" b="1" dirty="0"/>
              <a:t> (djeca) klasa:</a:t>
            </a:r>
            <a:r>
              <a:rPr lang="hr-HR" sz="1200" dirty="0"/>
              <a:t> Nasljeđuje i proširuje funkcionalnost roditeljske klase (npr. </a:t>
            </a:r>
            <a:r>
              <a:rPr lang="hr-HR" sz="1200" i="1" dirty="0"/>
              <a:t>Printer</a:t>
            </a:r>
            <a:r>
              <a:rPr lang="hr-HR" sz="1200" dirty="0"/>
              <a:t>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EDA730-6611-5A23-6E42-F660417754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778" y="3595012"/>
            <a:ext cx="5784444" cy="1871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834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EF9AD2-478B-782E-B312-4BCF14CC0E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10E6BA7-CF89-FDFD-DBE9-F65AEE357D49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OOP-</a:t>
            </a:r>
            <a:r>
              <a:rPr lang="en-US" dirty="0" err="1"/>
              <a:t>Naslje</a:t>
            </a:r>
            <a:r>
              <a:rPr lang="hr-HR" dirty="0"/>
              <a:t>đ</a:t>
            </a:r>
            <a:r>
              <a:rPr lang="en-US" dirty="0" err="1"/>
              <a:t>ivanje</a:t>
            </a:r>
            <a:endParaRPr lang="hr-H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842605-5FC4-CA29-40C2-5765F004FF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955" y="1191400"/>
            <a:ext cx="2984425" cy="22820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4B36D27-63FA-C4CE-60F4-ED2BE169E0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7615" y="1423301"/>
            <a:ext cx="4608533" cy="197207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A7C18E2-241D-AEC6-F724-FA7D5D4E16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6956" y="3692867"/>
            <a:ext cx="4416832" cy="197207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F2DE8C4-4B2C-38DC-2C68-074D3FC3B8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4088353"/>
            <a:ext cx="398145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494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F49BD4-B432-4254-5646-55B1288AC2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92CBC0B-BCA7-0DE0-80AC-82C0E96604A1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OOP-KOMPOZICIJA</a:t>
            </a:r>
            <a:endParaRPr lang="hr-HR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527B620-6478-C36E-1BF4-FA41106DB37A}"/>
              </a:ext>
            </a:extLst>
          </p:cNvPr>
          <p:cNvSpPr txBox="1">
            <a:spLocks/>
          </p:cNvSpPr>
          <p:nvPr/>
        </p:nvSpPr>
        <p:spPr>
          <a:xfrm>
            <a:off x="3203778" y="1391779"/>
            <a:ext cx="5127309" cy="1027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hr-HR" sz="1050" b="1" dirty="0"/>
              <a:t>Kompozicija:</a:t>
            </a:r>
            <a:endParaRPr lang="hr-HR" sz="1050" dirty="0"/>
          </a:p>
          <a:p>
            <a:pPr>
              <a:buFont typeface="Arial" panose="020B0604020202020204" pitchFamily="34" charset="0"/>
              <a:buChar char="•"/>
            </a:pPr>
            <a:r>
              <a:rPr lang="hr-HR" sz="1050" dirty="0"/>
              <a:t>Umjesto da jedna klasa nasljeđuje drugu, koristi se unutar sebe.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1050" dirty="0"/>
              <a:t>Rezultat je jednostavniji, fleksibilniji dizajn bez nepotrebnog preklapanja funkcionalnosti.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A192D4-96F2-4E46-7BEC-FAC24F489D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001" y="2952716"/>
            <a:ext cx="4335554" cy="22606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703023E-36B0-3972-6260-39E5519349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1855" y="3040912"/>
            <a:ext cx="3745827" cy="208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597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EC69C0-0E09-4B4F-4563-CC6B7D4CA1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C4FDFC6-F292-AF6E-410E-D6E4FA78BECF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OOP-POLIMORFIZAM</a:t>
            </a:r>
            <a:endParaRPr lang="hr-HR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D546B90-93F7-ED80-0751-2A421E806EDB}"/>
              </a:ext>
            </a:extLst>
          </p:cNvPr>
          <p:cNvSpPr txBox="1">
            <a:spLocks/>
          </p:cNvSpPr>
          <p:nvPr/>
        </p:nvSpPr>
        <p:spPr>
          <a:xfrm>
            <a:off x="3655661" y="1358795"/>
            <a:ext cx="4335555" cy="2528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900" dirty="0"/>
              <a:t>O</a:t>
            </a:r>
            <a:r>
              <a:rPr lang="hr-HR" sz="900" dirty="0" err="1"/>
              <a:t>mogućava</a:t>
            </a:r>
            <a:r>
              <a:rPr lang="hr-HR" sz="900" dirty="0"/>
              <a:t> različitim objektima da implementiraju istu metodu na svoj način</a:t>
            </a:r>
            <a:endParaRPr lang="hr-HR" sz="105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09DF89-A7D6-9864-8C82-759DC8193D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9304" y="2798702"/>
            <a:ext cx="2181004" cy="13337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2526B66-2E46-651B-B1BC-106EACD2D1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8278" y="1823484"/>
            <a:ext cx="3081244" cy="14009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13CD086-792A-C5E1-5C89-0A69BB7998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8278" y="3436254"/>
            <a:ext cx="2890616" cy="217511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4E63278-BA3B-2B90-BADA-94CF9F1971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59311" y="2523959"/>
            <a:ext cx="3014995" cy="1883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4797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9BEDFD-9D24-2CE0-7CEB-E7A8AB6F12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E06DA-97A5-925B-35D6-16A583AE5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VJE</a:t>
            </a:r>
            <a:r>
              <a:rPr lang="hr-HR" dirty="0"/>
              <a:t>ž</a:t>
            </a:r>
            <a:r>
              <a:rPr lang="en-US" dirty="0" err="1"/>
              <a:t>ba</a:t>
            </a:r>
            <a:endParaRPr lang="hr-HR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FB17ED2-9EB7-0BF6-3C9F-E5E1B1910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3798206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hr-HR" dirty="0"/>
              <a:t>Napiši Python program koji simulira upravljanje elektroničkim uređajima u kući koristeći koncepte nasljeđivanja, kompozicije i </a:t>
            </a:r>
            <a:r>
              <a:rPr lang="hr-HR" dirty="0" err="1"/>
              <a:t>polimorfizma</a:t>
            </a:r>
            <a:r>
              <a:rPr lang="hr-HR" dirty="0"/>
              <a:t>.</a:t>
            </a:r>
          </a:p>
          <a:p>
            <a:pPr>
              <a:buNone/>
            </a:pPr>
            <a:r>
              <a:rPr lang="hr-HR" b="1" dirty="0"/>
              <a:t>Nasljeđivanje: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Kreiraj baznu klasu </a:t>
            </a:r>
            <a:r>
              <a:rPr lang="hr-HR" dirty="0" err="1"/>
              <a:t>Device</a:t>
            </a:r>
            <a:r>
              <a:rPr lang="hr-HR" dirty="0"/>
              <a:t> s metodama poput </a:t>
            </a:r>
            <a:r>
              <a:rPr lang="hr-HR" dirty="0" err="1"/>
              <a:t>turn_on</a:t>
            </a:r>
            <a:r>
              <a:rPr lang="hr-HR" dirty="0"/>
              <a:t>() i </a:t>
            </a:r>
            <a:r>
              <a:rPr lang="hr-HR" dirty="0" err="1"/>
              <a:t>turn_off</a:t>
            </a:r>
            <a:r>
              <a:rPr lang="hr-HR" dirty="0"/>
              <a:t>().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Napravi </a:t>
            </a:r>
            <a:r>
              <a:rPr lang="hr-HR" dirty="0" err="1"/>
              <a:t>podklase</a:t>
            </a:r>
            <a:r>
              <a:rPr lang="hr-HR" dirty="0"/>
              <a:t> </a:t>
            </a:r>
            <a:r>
              <a:rPr lang="hr-HR" b="1" dirty="0"/>
              <a:t>Phone i TV </a:t>
            </a:r>
            <a:r>
              <a:rPr lang="hr-HR" dirty="0"/>
              <a:t>koje nasljeđuju </a:t>
            </a:r>
            <a:r>
              <a:rPr lang="hr-HR" b="1" dirty="0" err="1"/>
              <a:t>Device</a:t>
            </a:r>
            <a:r>
              <a:rPr lang="hr-HR" dirty="0"/>
              <a:t> i implementiraju svoje verzije metoda </a:t>
            </a:r>
            <a:r>
              <a:rPr lang="hr-HR" b="1" dirty="0" err="1"/>
              <a:t>turn_on</a:t>
            </a:r>
            <a:r>
              <a:rPr lang="hr-HR" b="1" dirty="0"/>
              <a:t>() i </a:t>
            </a:r>
            <a:r>
              <a:rPr lang="hr-HR" b="1" dirty="0" err="1"/>
              <a:t>turn_off</a:t>
            </a:r>
            <a:r>
              <a:rPr lang="hr-HR" b="1" dirty="0"/>
              <a:t>(</a:t>
            </a:r>
            <a:r>
              <a:rPr lang="hr-HR" dirty="0"/>
              <a:t>), kao i eventualno dodatne metode specifične za taj uređaj (npr. </a:t>
            </a:r>
            <a:r>
              <a:rPr lang="hr-HR" dirty="0" err="1"/>
              <a:t>make_call</a:t>
            </a:r>
            <a:r>
              <a:rPr lang="hr-HR" dirty="0"/>
              <a:t>() za telefon).</a:t>
            </a:r>
          </a:p>
          <a:p>
            <a:pPr>
              <a:buNone/>
            </a:pPr>
            <a:r>
              <a:rPr lang="hr-HR" b="1" dirty="0" err="1"/>
              <a:t>Polimorfizam</a:t>
            </a:r>
            <a:r>
              <a:rPr lang="hr-HR" b="1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Napiši funkciju koja prima listu objekata tipa </a:t>
            </a:r>
            <a:r>
              <a:rPr lang="hr-HR" b="1" dirty="0" err="1"/>
              <a:t>Device</a:t>
            </a:r>
            <a:r>
              <a:rPr lang="hr-HR" dirty="0"/>
              <a:t> i poziva njihove metode </a:t>
            </a:r>
            <a:r>
              <a:rPr lang="hr-HR" b="1" dirty="0" err="1"/>
              <a:t>turn_on</a:t>
            </a:r>
            <a:r>
              <a:rPr lang="hr-HR" b="1" dirty="0"/>
              <a:t>() i </a:t>
            </a:r>
            <a:r>
              <a:rPr lang="hr-HR" b="1" dirty="0" err="1"/>
              <a:t>turn_off</a:t>
            </a:r>
            <a:r>
              <a:rPr lang="hr-HR" b="1" dirty="0"/>
              <a:t>()</a:t>
            </a:r>
            <a:r>
              <a:rPr lang="hr-HR" dirty="0"/>
              <a:t>, čime se demonstrira </a:t>
            </a:r>
            <a:r>
              <a:rPr lang="hr-HR" dirty="0" err="1"/>
              <a:t>polimorfizam</a:t>
            </a:r>
            <a:r>
              <a:rPr lang="hr-HR" dirty="0"/>
              <a:t> – iako su uređaji različitih tipova, svaka instanca koristi svoju specifičnu implementaciju.</a:t>
            </a:r>
          </a:p>
          <a:p>
            <a:pPr>
              <a:buNone/>
            </a:pPr>
            <a:r>
              <a:rPr lang="hr-HR" b="1" dirty="0"/>
              <a:t>Kompozicija: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Kreiraj klasu Home koja sadrži listu uređaja.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Klasa Home treba imati metodu </a:t>
            </a:r>
            <a:r>
              <a:rPr lang="hr-HR" b="1" dirty="0" err="1"/>
              <a:t>add_device</a:t>
            </a:r>
            <a:r>
              <a:rPr lang="hr-HR" b="1" dirty="0"/>
              <a:t>() </a:t>
            </a:r>
            <a:r>
              <a:rPr lang="hr-HR" dirty="0"/>
              <a:t>za dodavanje uređaja te metodu </a:t>
            </a:r>
            <a:r>
              <a:rPr lang="hr-HR" b="1" dirty="0" err="1"/>
              <a:t>show_devices</a:t>
            </a:r>
            <a:r>
              <a:rPr lang="hr-HR" b="1" dirty="0"/>
              <a:t>() </a:t>
            </a:r>
            <a:r>
              <a:rPr lang="hr-HR" dirty="0"/>
              <a:t>koja ispisuje informacije o svim uređajima u kući (npr. tip uređaja i njegovo trenutno stanje).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7B21BD-E7E0-8704-7E6F-22534FE691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3837" y="2753168"/>
            <a:ext cx="4724400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7866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F3C54A-A80F-B566-53D0-30A6AB6401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5E6BAFB-171A-8B53-5B3A-5506F8EDDC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8954" y="929972"/>
            <a:ext cx="9144000" cy="1013780"/>
          </a:xfrm>
        </p:spPr>
        <p:txBody>
          <a:bodyPr/>
          <a:lstStyle/>
          <a:p>
            <a:pPr algn="ctr"/>
            <a:r>
              <a:rPr lang="en-US" dirty="0"/>
              <a:t>ZAVR</a:t>
            </a:r>
            <a:r>
              <a:rPr lang="hr-HR" dirty="0"/>
              <a:t>š</a:t>
            </a:r>
            <a:r>
              <a:rPr lang="en-US" dirty="0"/>
              <a:t>NA VJE</a:t>
            </a:r>
            <a:r>
              <a:rPr lang="hr-HR" dirty="0"/>
              <a:t>ž</a:t>
            </a:r>
            <a:r>
              <a:rPr lang="en-US" dirty="0" err="1"/>
              <a:t>ba</a:t>
            </a:r>
            <a:endParaRPr lang="hr-HR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D0BF4FEF-20BB-84B4-60F2-EF44A2E788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9710" y="2069691"/>
            <a:ext cx="9144000" cy="149221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hr-HR" sz="1100" dirty="0"/>
              <a:t>Planirajte i implementirajte malu aplikaciju za upravljanje knjižnicom. Aplikacija treba omogućiti vođenje evidencije o knjigama, članovima knjižnice i rezervacijama. Potrebno je definirati sljedeće klase i njihove odnose:</a:t>
            </a:r>
          </a:p>
          <a:p>
            <a:r>
              <a:rPr lang="hr-HR" sz="1100" b="1" dirty="0"/>
              <a:t>Klasa </a:t>
            </a:r>
            <a:r>
              <a:rPr lang="hr-HR" sz="1100" b="1" dirty="0" err="1"/>
              <a:t>Book</a:t>
            </a:r>
            <a:r>
              <a:rPr lang="hr-HR" sz="1100" b="1" dirty="0"/>
              <a:t> (Knjiga):</a:t>
            </a:r>
            <a:endParaRPr lang="hr-HR" sz="1100" dirty="0"/>
          </a:p>
          <a:p>
            <a:pPr marL="742950" lvl="1" indent="-285750">
              <a:buFont typeface="+mj-lt"/>
              <a:buAutoNum type="arabicPeriod"/>
            </a:pPr>
            <a:r>
              <a:rPr lang="hr-HR" sz="1100" dirty="0">
                <a:solidFill>
                  <a:schemeClr val="bg1"/>
                </a:solidFill>
              </a:rPr>
              <a:t>Sadrži informacije o knjizi (npr. naslov, autor, jedinstveni ID, status dostupnosti).</a:t>
            </a:r>
          </a:p>
          <a:p>
            <a:r>
              <a:rPr lang="hr-HR" sz="1100" b="1" dirty="0"/>
              <a:t>Klasa </a:t>
            </a:r>
            <a:r>
              <a:rPr lang="hr-HR" sz="1100" b="1" dirty="0" err="1"/>
              <a:t>Member</a:t>
            </a:r>
            <a:r>
              <a:rPr lang="hr-HR" sz="1100" b="1" dirty="0"/>
              <a:t> (Član):</a:t>
            </a:r>
            <a:endParaRPr lang="hr-HR" sz="1100" dirty="0"/>
          </a:p>
          <a:p>
            <a:pPr lvl="1"/>
            <a:r>
              <a:rPr lang="hr-HR" sz="1100" dirty="0">
                <a:solidFill>
                  <a:schemeClr val="bg1"/>
                </a:solidFill>
              </a:rPr>
              <a:t>Predstavlja člana knjižnice s atributima poput imena i jedinstvenog ID-a.</a:t>
            </a:r>
          </a:p>
          <a:p>
            <a:r>
              <a:rPr lang="hr-HR" sz="1100" b="1" dirty="0"/>
              <a:t>Klasa </a:t>
            </a:r>
            <a:r>
              <a:rPr lang="hr-HR" sz="1100" b="1" dirty="0" err="1"/>
              <a:t>Reservation</a:t>
            </a:r>
            <a:r>
              <a:rPr lang="hr-HR" sz="1100" b="1" dirty="0"/>
              <a:t> (Rezervacija):</a:t>
            </a:r>
            <a:endParaRPr lang="hr-HR" sz="1100" dirty="0"/>
          </a:p>
          <a:p>
            <a:pPr marL="742950" lvl="1" indent="-285750">
              <a:buFont typeface="+mj-lt"/>
              <a:buAutoNum type="arabicPeriod"/>
            </a:pPr>
            <a:r>
              <a:rPr lang="hr-HR" sz="1100" dirty="0">
                <a:solidFill>
                  <a:schemeClr val="bg1"/>
                </a:solidFill>
              </a:rPr>
              <a:t>Predstavlja rezervaciju knjige od strane člana, povezujući informacije o knjizi i članu, te datum rezervacije.</a:t>
            </a:r>
          </a:p>
          <a:p>
            <a:r>
              <a:rPr lang="hr-HR" sz="1100" b="1" dirty="0"/>
              <a:t>Klasa </a:t>
            </a:r>
            <a:r>
              <a:rPr lang="hr-HR" sz="1100" b="1" dirty="0" err="1"/>
              <a:t>Library</a:t>
            </a:r>
            <a:r>
              <a:rPr lang="hr-HR" sz="1100" b="1" dirty="0"/>
              <a:t> (Knjižnica):</a:t>
            </a:r>
            <a:endParaRPr lang="hr-HR" sz="1100" dirty="0"/>
          </a:p>
          <a:p>
            <a:pPr lvl="1"/>
            <a:r>
              <a:rPr lang="hr-HR" sz="1100" dirty="0">
                <a:solidFill>
                  <a:schemeClr val="bg1"/>
                </a:solidFill>
              </a:rPr>
              <a:t>Sadrži kolekcije knjiga, članova i rezervacija.</a:t>
            </a:r>
          </a:p>
          <a:p>
            <a:pPr lvl="1"/>
            <a:r>
              <a:rPr lang="hr-HR" sz="1100" dirty="0">
                <a:solidFill>
                  <a:schemeClr val="bg1"/>
                </a:solidFill>
              </a:rPr>
              <a:t>Omogućava interakciju između klasa, npr. dodavanje knjiga i članova, rezerviranje knjiga, ispis dostupnih knjiga i rezervacija.</a:t>
            </a:r>
          </a:p>
        </p:txBody>
      </p:sp>
    </p:spTree>
    <p:extLst>
      <p:ext uri="{BB962C8B-B14F-4D97-AF65-F5344CB8AC3E}">
        <p14:creationId xmlns:p14="http://schemas.microsoft.com/office/powerpoint/2010/main" val="2190671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8D26FF-D4FF-E27A-CD45-DD91280060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19F6997-C2AB-77D2-A4ED-C8E2A7416C1D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OOP-OSNOVE</a:t>
            </a:r>
            <a:endParaRPr lang="hr-HR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BC0CF8C-886E-AD0F-D124-AF5FDEBF9AE2}"/>
              </a:ext>
            </a:extLst>
          </p:cNvPr>
          <p:cNvSpPr txBox="1">
            <a:spLocks/>
          </p:cNvSpPr>
          <p:nvPr/>
        </p:nvSpPr>
        <p:spPr>
          <a:xfrm>
            <a:off x="6096000" y="1627946"/>
            <a:ext cx="3932237" cy="316165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hr-HR" b="1" dirty="0"/>
              <a:t>Podaci i Metode:</a:t>
            </a:r>
            <a:r>
              <a:rPr lang="hr-HR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r-HR" b="1" dirty="0"/>
              <a:t>Podaci:</a:t>
            </a:r>
            <a:r>
              <a:rPr lang="hr-HR" dirty="0"/>
              <a:t> Informacije o entitetu (npr. ime studenta, ocjene).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r-HR" b="1" dirty="0"/>
              <a:t>Metode:</a:t>
            </a:r>
            <a:r>
              <a:rPr lang="hr-HR" dirty="0"/>
              <a:t> Funkcije koje operiraju nad tim podacima (npr. izračun prosječne ocjene).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b="1" dirty="0"/>
              <a:t>Objekti i Klase:</a:t>
            </a:r>
            <a:r>
              <a:rPr lang="hr-HR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r-HR" b="1" dirty="0"/>
              <a:t>Klasa:</a:t>
            </a:r>
            <a:r>
              <a:rPr lang="hr-HR" dirty="0"/>
              <a:t> Definicija ili "plan" koji opisuje kako će se objekt ponašati.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r-HR" b="1" dirty="0"/>
              <a:t>Objekt:</a:t>
            </a:r>
            <a:r>
              <a:rPr lang="hr-HR" dirty="0"/>
              <a:t> Konkretna instanca klase, koja sadrži vlastite podatke i metode.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BD089-2E81-1B37-D6EA-674AE0497C74}"/>
              </a:ext>
            </a:extLst>
          </p:cNvPr>
          <p:cNvSpPr txBox="1">
            <a:spLocks/>
          </p:cNvSpPr>
          <p:nvPr/>
        </p:nvSpPr>
        <p:spPr>
          <a:xfrm>
            <a:off x="1209696" y="1537569"/>
            <a:ext cx="3932237" cy="316165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hr-HR" b="1" dirty="0"/>
              <a:t>Svrha OOP-a:</a:t>
            </a:r>
            <a:endParaRPr lang="hr-HR" dirty="0"/>
          </a:p>
          <a:p>
            <a:pPr marL="15875" indent="0">
              <a:buNone/>
            </a:pPr>
            <a:r>
              <a:rPr lang="hr-HR" dirty="0"/>
              <a:t>👉 Pojednostaviti rad programera objedinjavanjem podataka i funkcionalnosti u objekte.</a:t>
            </a:r>
          </a:p>
          <a:p>
            <a:pPr marL="15875" indent="0">
              <a:buNone/>
            </a:pPr>
            <a:r>
              <a:rPr lang="hr-HR" dirty="0"/>
              <a:t>👉 Olakšati pisanje koda koji odražava stvarni svijet.</a:t>
            </a:r>
          </a:p>
        </p:txBody>
      </p:sp>
    </p:spTree>
    <p:extLst>
      <p:ext uri="{BB962C8B-B14F-4D97-AF65-F5344CB8AC3E}">
        <p14:creationId xmlns:p14="http://schemas.microsoft.com/office/powerpoint/2010/main" val="4089507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8FE2F5-1E01-841B-22E7-BE59661A95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2E9E5C3-1DD8-A0AF-4BDA-0E638C550B59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OOP-KLASE</a:t>
            </a:r>
            <a:endParaRPr lang="hr-H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38323A-EAF8-3D5A-53C6-9426A21B74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869" y="3258517"/>
            <a:ext cx="5072063" cy="169816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3E385FB-19BC-2979-DE39-665D1A215A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3049" y="1377027"/>
            <a:ext cx="3895725" cy="11906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F8C67B9-9DE5-A58F-5BE9-3DE4BC836A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13862" y="1584362"/>
            <a:ext cx="2638425" cy="4953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0243CA7-1241-97D2-4F16-5D6BF73531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2769" y="1377027"/>
            <a:ext cx="3576305" cy="1207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561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9C0EC5-774C-9948-312D-3F9A33ACFB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DE1711D-D600-8E9A-1FDE-C4DBA5994C13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OOP-MAGI</a:t>
            </a:r>
            <a:r>
              <a:rPr lang="hr-HR" dirty="0"/>
              <a:t>č</a:t>
            </a:r>
            <a:r>
              <a:rPr lang="en-US" dirty="0"/>
              <a:t>NE METODE</a:t>
            </a:r>
            <a:endParaRPr lang="hr-H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FCB316-6EB5-8896-A3F4-2135D4AEE7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526" y="1855020"/>
            <a:ext cx="3219450" cy="4095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4D46D3-65B9-519A-B59E-52518CAFE8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0" y="1314449"/>
            <a:ext cx="2895600" cy="167401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7F39061-9BFD-FE8D-31F5-E370D5080B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0012" y="4123107"/>
            <a:ext cx="4067175" cy="60007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584E996-A46F-D680-D16B-30AA3285BA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6800" y="3563120"/>
            <a:ext cx="4755190" cy="171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074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D8D391-E500-51BA-E7FD-06C8D5BADE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5F4FD-1537-5299-B877-F1D1B4403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VJE</a:t>
            </a:r>
            <a:r>
              <a:rPr lang="hr-HR" dirty="0"/>
              <a:t>ž</a:t>
            </a:r>
            <a:r>
              <a:rPr lang="en-US" dirty="0" err="1"/>
              <a:t>ba</a:t>
            </a:r>
            <a:endParaRPr lang="hr-HR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33981EC-5E89-16A5-C438-450D17DC012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hr-HR" dirty="0"/>
              <a:t>Dohvatiti </a:t>
            </a:r>
            <a:r>
              <a:rPr lang="hr-HR" b="1" dirty="0"/>
              <a:t>broj narudžbe</a:t>
            </a:r>
            <a:r>
              <a:rPr lang="hr-HR" dirty="0"/>
              <a:t>, </a:t>
            </a:r>
            <a:r>
              <a:rPr lang="hr-HR" b="1" dirty="0"/>
              <a:t>naziv proizvoda</a:t>
            </a:r>
            <a:r>
              <a:rPr lang="hr-HR" dirty="0"/>
              <a:t>, </a:t>
            </a:r>
            <a:r>
              <a:rPr lang="hr-HR" b="1" dirty="0"/>
              <a:t>cijenu</a:t>
            </a:r>
            <a:r>
              <a:rPr lang="hr-HR" dirty="0"/>
              <a:t> i </a:t>
            </a:r>
            <a:r>
              <a:rPr lang="hr-HR" b="1" dirty="0"/>
              <a:t>stanje na skladištu</a:t>
            </a:r>
            <a:r>
              <a:rPr lang="hr-HR" dirty="0"/>
              <a:t>.</a:t>
            </a: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hr-HR" dirty="0"/>
              <a:t>Dohvatiti </a:t>
            </a:r>
            <a:r>
              <a:rPr lang="hr-HR" b="1" dirty="0"/>
              <a:t>ime kupca, proizvod koji je kupio, cijenu i broj narudžbe</a:t>
            </a:r>
            <a:r>
              <a:rPr lang="hr-HR" dirty="0"/>
              <a:t> iz više tablica istovremeno.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2F2A8C2-DA0A-2D52-070F-2EA25CC039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793921"/>
            <a:ext cx="5248940" cy="1428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044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F8377A-6A26-7CDD-A0E1-D64030EF76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E200C0A-F0CB-F9B4-D599-814E1F545C2D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OOP-CLASS/STATIC METODE</a:t>
            </a:r>
            <a:endParaRPr lang="hr-H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B4D21E-DC5C-5526-EF34-482B98B92A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1820" y="1527998"/>
            <a:ext cx="5679558" cy="11968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3FFF90C-980F-4499-8FCB-51F3D51645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3484" y="3837361"/>
            <a:ext cx="5872716" cy="39373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3B92637-1143-5486-BA8F-A38BF1BCD5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7383" y="3355897"/>
            <a:ext cx="4125100" cy="1356669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2A20DC6-CD5D-611B-09C2-72F7093D7A76}"/>
              </a:ext>
            </a:extLst>
          </p:cNvPr>
          <p:cNvSpPr txBox="1">
            <a:spLocks/>
          </p:cNvSpPr>
          <p:nvPr/>
        </p:nvSpPr>
        <p:spPr>
          <a:xfrm>
            <a:off x="842873" y="1317351"/>
            <a:ext cx="5127309" cy="156182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hr-HR" sz="1600" dirty="0"/>
              <a:t>✅ </a:t>
            </a:r>
            <a:r>
              <a:rPr lang="hr-HR" sz="1600" b="1" dirty="0"/>
              <a:t>Instance metode</a:t>
            </a:r>
            <a:r>
              <a:rPr lang="hr-HR" sz="1600" dirty="0"/>
              <a:t> omogućuju interakciju s podacima unutar objekta.</a:t>
            </a:r>
            <a:endParaRPr lang="en-US" sz="1600" dirty="0"/>
          </a:p>
          <a:p>
            <a:pPr>
              <a:buNone/>
            </a:pPr>
            <a:r>
              <a:rPr lang="hr-HR" sz="1600" dirty="0"/>
              <a:t>✅ </a:t>
            </a:r>
            <a:r>
              <a:rPr lang="hr-HR" sz="1600" b="1" dirty="0" err="1"/>
              <a:t>Class</a:t>
            </a:r>
            <a:r>
              <a:rPr lang="hr-HR" sz="1600" b="1" dirty="0"/>
              <a:t> metode</a:t>
            </a:r>
            <a:r>
              <a:rPr lang="hr-HR" sz="1600" dirty="0"/>
              <a:t> omogućuju kreiranje novih objekata i rad s klasom kao cjelinom.</a:t>
            </a:r>
            <a:endParaRPr lang="en-US" sz="1600" dirty="0"/>
          </a:p>
          <a:p>
            <a:pPr>
              <a:buNone/>
            </a:pPr>
            <a:r>
              <a:rPr lang="hr-HR" sz="1600" dirty="0"/>
              <a:t>✅ </a:t>
            </a:r>
            <a:r>
              <a:rPr lang="hr-HR" sz="1600" b="1" dirty="0" err="1"/>
              <a:t>Static</a:t>
            </a:r>
            <a:r>
              <a:rPr lang="hr-HR" sz="1600" b="1" dirty="0"/>
              <a:t> metode</a:t>
            </a:r>
            <a:r>
              <a:rPr lang="hr-HR" sz="1600" dirty="0"/>
              <a:t> služe za grupiranje funkcija unutar klase bez ovisnosti o stanju objekta ili klase.</a:t>
            </a:r>
          </a:p>
        </p:txBody>
      </p:sp>
    </p:spTree>
    <p:extLst>
      <p:ext uri="{BB962C8B-B14F-4D97-AF65-F5344CB8AC3E}">
        <p14:creationId xmlns:p14="http://schemas.microsoft.com/office/powerpoint/2010/main" val="4171185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A3B9A5-12A8-3FE7-D008-2A8874716C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4463DAC-8E7D-20DF-33A9-93D8D5465F01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OOP-CLASS/STATIC METODE</a:t>
            </a:r>
            <a:endParaRPr lang="hr-H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0A2BB7-14D1-3F6C-11CD-59A2949C7D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703" y="1567767"/>
            <a:ext cx="4994423" cy="16421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8C65CE-C871-3120-C2B5-0455F1897A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1307" y="2123653"/>
            <a:ext cx="5505893" cy="2651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123EA33-DE8D-8CC1-462F-BFA832D6FD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1703" y="3429000"/>
            <a:ext cx="3938809" cy="21648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FB278FF-53BF-5F8D-D391-88AD1A4373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71768" y="4198103"/>
            <a:ext cx="6605810" cy="427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489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553F88-708F-CCC0-C867-C87D877712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EF91EF6-82E0-4C3A-70B7-07830325B738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OOP-CLASS/STATIC METODE</a:t>
            </a:r>
            <a:endParaRPr lang="hr-HR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9B86B82-5CC2-4CF6-0CF9-AE43E05B9A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160" y="1148316"/>
            <a:ext cx="2883670" cy="4561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167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82D9A3-7CBD-2EC5-7C06-FD3A10FE59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E9382-0003-B2AC-2191-30E39769C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VJE</a:t>
            </a:r>
            <a:r>
              <a:rPr lang="hr-HR" dirty="0"/>
              <a:t>ž</a:t>
            </a:r>
            <a:r>
              <a:rPr lang="en-US" dirty="0" err="1"/>
              <a:t>ba</a:t>
            </a:r>
            <a:endParaRPr lang="hr-HR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9E03ECB-53BC-A389-FC69-6C065460F8D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D</a:t>
            </a:r>
            <a:r>
              <a:rPr lang="hr-HR" dirty="0"/>
              <a:t>ovršite implementaciju dviju metoda.</a:t>
            </a:r>
          </a:p>
          <a:p>
            <a:pPr marL="285750" indent="-285750">
              <a:buFontTx/>
              <a:buChar char="-"/>
            </a:pPr>
            <a:endParaRPr lang="hr-HR" dirty="0"/>
          </a:p>
          <a:p>
            <a:pPr marL="285750" indent="-285750">
              <a:buFontTx/>
              <a:buChar char="-"/>
            </a:pPr>
            <a:r>
              <a:rPr lang="hr-HR" dirty="0"/>
              <a:t>Metoda </a:t>
            </a:r>
            <a:r>
              <a:rPr lang="hr-HR" b="1" dirty="0" err="1"/>
              <a:t>franchise</a:t>
            </a:r>
            <a:r>
              <a:rPr lang="hr-HR" dirty="0"/>
              <a:t>, koja prima </a:t>
            </a:r>
            <a:r>
              <a:rPr lang="hr-HR" dirty="0" err="1"/>
              <a:t>store</a:t>
            </a:r>
            <a:r>
              <a:rPr lang="hr-HR" dirty="0"/>
              <a:t> kao argument. Trebala bi vratiti novi objekt tipa Store, s nazivom jednakim argumentu + " - </a:t>
            </a:r>
            <a:r>
              <a:rPr lang="hr-HR" b="1" dirty="0" err="1"/>
              <a:t>franchise</a:t>
            </a:r>
            <a:r>
              <a:rPr lang="hr-HR" dirty="0"/>
              <a:t>".</a:t>
            </a:r>
          </a:p>
          <a:p>
            <a:pPr marL="285750" indent="-285750">
              <a:buFontTx/>
              <a:buChar char="-"/>
            </a:pPr>
            <a:endParaRPr lang="hr-HR" dirty="0"/>
          </a:p>
          <a:p>
            <a:pPr marL="285750" indent="-285750">
              <a:buFontTx/>
              <a:buChar char="-"/>
            </a:pPr>
            <a:r>
              <a:rPr lang="hr-HR" dirty="0"/>
              <a:t>Metoda </a:t>
            </a:r>
            <a:r>
              <a:rPr lang="hr-HR" dirty="0" err="1"/>
              <a:t>store_</a:t>
            </a:r>
            <a:r>
              <a:rPr lang="hr-HR" b="1" dirty="0" err="1"/>
              <a:t>details</a:t>
            </a:r>
            <a:r>
              <a:rPr lang="hr-HR" dirty="0"/>
              <a:t>, koja također prima </a:t>
            </a:r>
            <a:r>
              <a:rPr lang="hr-HR" dirty="0" err="1"/>
              <a:t>store</a:t>
            </a:r>
            <a:r>
              <a:rPr lang="hr-HR" dirty="0"/>
              <a:t> kao argument. Trebala bi vratiti </a:t>
            </a:r>
            <a:r>
              <a:rPr lang="hr-HR" dirty="0" err="1"/>
              <a:t>string</a:t>
            </a:r>
            <a:r>
              <a:rPr lang="hr-HR" dirty="0"/>
              <a:t> koji predstavlja zadani argument.</a:t>
            </a:r>
          </a:p>
          <a:p>
            <a:endParaRPr lang="hr-H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53762A-492E-CE81-22F3-911D3F1BA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7681" y="2607523"/>
            <a:ext cx="5543550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788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INNO2MARE">
      <a:dk1>
        <a:srgbClr val="69ACED"/>
      </a:dk1>
      <a:lt1>
        <a:srgbClr val="FFFFFF"/>
      </a:lt1>
      <a:dk2>
        <a:srgbClr val="0B3A68"/>
      </a:dk2>
      <a:lt2>
        <a:srgbClr val="F4F3F3"/>
      </a:lt2>
      <a:accent1>
        <a:srgbClr val="0B3A68"/>
      </a:accent1>
      <a:accent2>
        <a:srgbClr val="11579C"/>
      </a:accent2>
      <a:accent3>
        <a:srgbClr val="69ACED"/>
      </a:accent3>
      <a:accent4>
        <a:srgbClr val="9BC7F3"/>
      </a:accent4>
      <a:accent5>
        <a:srgbClr val="CDE3F9"/>
      </a:accent5>
      <a:accent6>
        <a:srgbClr val="B2BCD6"/>
      </a:accent6>
      <a:hlink>
        <a:srgbClr val="FFFF00"/>
      </a:hlink>
      <a:folHlink>
        <a:srgbClr val="FFFF00"/>
      </a:folHlink>
    </a:clrScheme>
    <a:fontScheme name="Po meri 2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0806f44-bc4a-4ea4-b660-c6da93f8f179">
      <Terms xmlns="http://schemas.microsoft.com/office/infopath/2007/PartnerControls"/>
    </lcf76f155ced4ddcb4097134ff3c332f>
    <TaxCatchAll xmlns="758d0d8f-b783-4c78-ab73-9740c97b97cf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4F55D9EF0BF0A44B819E681FCAC00B7" ma:contentTypeVersion="12" ma:contentTypeDescription="Create a new document." ma:contentTypeScope="" ma:versionID="068ce121a7a7a0aebcb89dd601c4f0a2">
  <xsd:schema xmlns:xsd="http://www.w3.org/2001/XMLSchema" xmlns:xs="http://www.w3.org/2001/XMLSchema" xmlns:p="http://schemas.microsoft.com/office/2006/metadata/properties" xmlns:ns2="40806f44-bc4a-4ea4-b660-c6da93f8f179" xmlns:ns3="758d0d8f-b783-4c78-ab73-9740c97b97cf" targetNamespace="http://schemas.microsoft.com/office/2006/metadata/properties" ma:root="true" ma:fieldsID="67c58e6c5c8ea9af0822acd84d25e1a2" ns2:_="" ns3:_="">
    <xsd:import namespace="40806f44-bc4a-4ea4-b660-c6da93f8f179"/>
    <xsd:import namespace="758d0d8f-b783-4c78-ab73-9740c97b97c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806f44-bc4a-4ea4-b660-c6da93f8f17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b5c7bf33-a257-4e00-9403-56193474511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58d0d8f-b783-4c78-ab73-9740c97b97c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98d7a4de-20ce-488f-a6bb-d6c189e71f40}" ma:internalName="TaxCatchAll" ma:showField="CatchAllData" ma:web="758d0d8f-b783-4c78-ab73-9740c97b97c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6915D30-CAA6-465E-907F-1770D4E3B01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1E72F81-8533-461E-8E71-A6D77294CFEF}">
  <ds:schemaRefs>
    <ds:schemaRef ds:uri="http://purl.org/dc/elements/1.1/"/>
    <ds:schemaRef ds:uri="http://www.w3.org/XML/1998/namespace"/>
    <ds:schemaRef ds:uri="http://purl.org/dc/terms/"/>
    <ds:schemaRef ds:uri="http://schemas.microsoft.com/office/2006/documentManagement/types"/>
    <ds:schemaRef ds:uri="40806f44-bc4a-4ea4-b660-c6da93f8f179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758d0d8f-b783-4c78-ab73-9740c97b97cf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4E6AED0F-96FF-4C7F-8AC9-672C91BFCDF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0806f44-bc4a-4ea4-b660-c6da93f8f179"/>
    <ds:schemaRef ds:uri="758d0d8f-b783-4c78-ab73-9740c97b97c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5140</TotalTime>
  <Words>689</Words>
  <Application>Microsoft Office PowerPoint</Application>
  <PresentationFormat>Widescreen</PresentationFormat>
  <Paragraphs>83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Open Sans</vt:lpstr>
      <vt:lpstr>Open Sans Semibold</vt:lpstr>
      <vt:lpstr>Wingdings</vt:lpstr>
      <vt:lpstr>Office Theme</vt:lpstr>
      <vt:lpstr>Objektno orijentirano programiranje </vt:lpstr>
      <vt:lpstr>PowerPoint Presentation</vt:lpstr>
      <vt:lpstr>PowerPoint Presentation</vt:lpstr>
      <vt:lpstr>PowerPoint Presentation</vt:lpstr>
      <vt:lpstr>VJEžba</vt:lpstr>
      <vt:lpstr>PowerPoint Presentation</vt:lpstr>
      <vt:lpstr>PowerPoint Presentation</vt:lpstr>
      <vt:lpstr>PowerPoint Presentation</vt:lpstr>
      <vt:lpstr>VJEžba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VJEžba</vt:lpstr>
      <vt:lpstr>ZAVRšNA VJEžba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Microsoft Office User</dc:creator>
  <cp:lastModifiedBy>Dino</cp:lastModifiedBy>
  <cp:revision>225</cp:revision>
  <dcterms:created xsi:type="dcterms:W3CDTF">2021-08-14T09:32:24Z</dcterms:created>
  <dcterms:modified xsi:type="dcterms:W3CDTF">2025-03-20T12:24:14Z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0x010100E4F55D9EF0BF0A44B819E681FCAC00B7</vt:lpwstr>
  </property>
</Properties>
</file>