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>
        <p:scale>
          <a:sx n="75" d="100"/>
          <a:sy n="75" d="100"/>
        </p:scale>
        <p:origin x="5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11/03/2025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67700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22643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07638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</a:t>
            </a:r>
            <a:r>
              <a:rPr lang="hr-HR" dirty="0" err="1"/>
              <a:t>carpet</a:t>
            </a:r>
            <a:r>
              <a:rPr lang="hr-HR" dirty="0"/>
              <a:t>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hr-HR" dirty="0"/>
              <a:t>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2970</Words>
  <Application>Microsoft Office PowerPoint</Application>
  <PresentationFormat>Widescreen</PresentationFormat>
  <Paragraphs>260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152</cp:revision>
  <dcterms:created xsi:type="dcterms:W3CDTF">2021-08-14T09:32:24Z</dcterms:created>
  <dcterms:modified xsi:type="dcterms:W3CDTF">2025-03-11T06:47:41Z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