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43" d="100"/>
          <a:sy n="143" d="100"/>
        </p:scale>
        <p:origin x="108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5.3.2025.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50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5.3.2025.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Website stylization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pic>
        <p:nvPicPr>
          <p:cNvPr id="7" name="Picture 6" descr="A diagram of a waterfall&#10;&#10;AI-generated content may be incorrect.">
            <a:extLst>
              <a:ext uri="{FF2B5EF4-FFF2-40B4-BE49-F238E27FC236}">
                <a16:creationId xmlns:a16="http://schemas.microsoft.com/office/drawing/2014/main" id="{603B6D00-BDB6-E788-47E6-FD9D5A7B1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3" r="4989" b="-1"/>
          <a:stretch/>
        </p:blipFill>
        <p:spPr>
          <a:xfrm>
            <a:off x="6988923" y="2140561"/>
            <a:ext cx="4251487" cy="3885700"/>
          </a:xfrm>
          <a:prstGeom prst="rect">
            <a:avLst/>
          </a:prstGeom>
          <a:noFill/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35FDEC7-BB16-C28F-217D-312D1F52632F}"/>
              </a:ext>
            </a:extLst>
          </p:cNvPr>
          <p:cNvSpPr txBox="1">
            <a:spLocks/>
          </p:cNvSpPr>
          <p:nvPr/>
        </p:nvSpPr>
        <p:spPr>
          <a:xfrm>
            <a:off x="1719871" y="2465991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CSS is an acronym for Cascading Style Sheets.
💡 What do you mean by "cascading"?
</a:t>
            </a:r>
            <a:br>
              <a:rPr lang="en-US" sz="1400" dirty="0"/>
            </a:br>
            <a:r>
              <a:rPr lang="en-US" sz="1400" dirty="0"/>
              <a:t>👉 Let's imagine a waterfall – water flows from one level to another.
</a:t>
            </a:r>
            <a:br>
              <a:rPr lang="en-US" sz="1400" dirty="0"/>
            </a:br>
            <a:r>
              <a:rPr lang="en-US" sz="1400" dirty="0"/>
              <a:t>👉 Also, CSS styles are applied from the most general to the most specific rules.
</a:t>
            </a:r>
            <a:br>
              <a:rPr lang="en-US" sz="1400" dirty="0"/>
            </a:br>
            <a:r>
              <a:rPr lang="en-US" sz="1400" dirty="0"/>
              <a:t>👉 This allows for design control and flexibility. Tables).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324A17-BA10-734E-740B-BA963856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4561686-7C66-04E0-EDCE-A414543A97E1}"/>
              </a:ext>
            </a:extLst>
          </p:cNvPr>
          <p:cNvSpPr txBox="1">
            <a:spLocks/>
          </p:cNvSpPr>
          <p:nvPr/>
        </p:nvSpPr>
        <p:spPr>
          <a:xfrm>
            <a:off x="1612820" y="2425847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🎨 CSS transforms plain HTML into an attractive design!
🔹 No CSS – sites are plain, black and white, and boring.</a:t>
            </a:r>
          </a:p>
          <a:p>
            <a:pPr algn="l"/>
            <a:br>
              <a:rPr lang="en-US" sz="1400" dirty="0"/>
            </a:br>
            <a:r>
              <a:rPr lang="en-US" sz="1400" dirty="0"/>
              <a:t>🔹 With CSS – we can change:
🎨 Colors
🔤 Fonts
🖼 Background images
📏 Arrangement and size of elements
✨ Animations and effects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EB1AA7-BE33-A1E3-F8EF-E0DF2707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36" y="2248086"/>
            <a:ext cx="5474452" cy="3777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67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B1CA-B016-1C41-637B-43671399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619CFF-9188-DB2A-C890-9019BC04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  <a:r>
              <a:rPr lang="en-US" dirty="0"/>
              <a:t>-INLINE CSS</a:t>
            </a:r>
            <a:endParaRPr lang="hr-HR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47D863E-C9E2-DA5C-E7AB-67D2E3320E64}"/>
              </a:ext>
            </a:extLst>
          </p:cNvPr>
          <p:cNvSpPr txBox="1">
            <a:spLocks/>
          </p:cNvSpPr>
          <p:nvPr/>
        </p:nvSpPr>
        <p:spPr>
          <a:xfrm>
            <a:off x="1103891" y="2338918"/>
            <a:ext cx="4060688" cy="553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👉 Suitable when you want to quickly change the style of only one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93714-2FD8-DC43-CF41-CB5F78FAE2BD}"/>
              </a:ext>
            </a:extLst>
          </p:cNvPr>
          <p:cNvSpPr txBox="1"/>
          <p:nvPr/>
        </p:nvSpPr>
        <p:spPr>
          <a:xfrm>
            <a:off x="1162310" y="4516465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with Inline CSS
🔹 Difficult to maintain</a:t>
            </a:r>
            <a:br>
              <a:rPr lang="en-US" dirty="0"/>
            </a:br>
            <a:r>
              <a:rPr lang="en-US" dirty="0"/>
              <a:t>🔹 Not practical for multiple elements</a:t>
            </a:r>
            <a:br>
              <a:rPr lang="en-US" dirty="0"/>
            </a:br>
            <a:r>
              <a:rPr lang="en-US" dirty="0"/>
              <a:t>🔹 It is not used often, except for quick changes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9E88-A560-2816-8A1A-1D56969E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0" y="3314476"/>
            <a:ext cx="5099291" cy="5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35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222</TotalTime>
  <Words>200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CSS</vt:lpstr>
      <vt:lpstr>CSS</vt:lpstr>
      <vt:lpstr>CSS</vt:lpstr>
      <vt:lpstr>CSS-INLINE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19</cp:revision>
  <dcterms:created xsi:type="dcterms:W3CDTF">2024-02-12T13:35:47Z</dcterms:created>
  <dcterms:modified xsi:type="dcterms:W3CDTF">2025-03-05T15:57:43Z</dcterms:modified>
</cp:coreProperties>
</file>