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Exotic Car Rentals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Dino </a:t>
            </a:r>
            <a:r>
              <a:rPr lang="en-US" dirty="0" err="1"/>
              <a:t>Cajic</a:t>
            </a:r>
            <a:r>
              <a:rPr lang="en-US" dirty="0"/>
              <a:t> and Caroline</a:t>
            </a:r>
          </a:p>
        </p:txBody>
      </p:sp>
    </p:spTree>
    <p:extLst>
      <p:ext uri="{BB962C8B-B14F-4D97-AF65-F5344CB8AC3E}">
        <p14:creationId xmlns:p14="http://schemas.microsoft.com/office/powerpoint/2010/main" val="173962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 err="1"/>
              <a:t>Cart_model</a:t>
            </a:r>
            <a:r>
              <a:rPr lang="en-US" dirty="0"/>
              <a:t>-&gt;</a:t>
            </a:r>
            <a:r>
              <a:rPr lang="en-US" dirty="0" err="1"/>
              <a:t>insert_order</a:t>
            </a:r>
            <a:r>
              <a:rPr lang="en-US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20" y="2376444"/>
            <a:ext cx="6244599" cy="39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5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Code: </a:t>
            </a:r>
            <a:r>
              <a:rPr lang="en-US" sz="2800" dirty="0" err="1"/>
              <a:t>Products_model</a:t>
            </a:r>
            <a:r>
              <a:rPr lang="en-US" sz="2800" dirty="0"/>
              <a:t>-&gt;</a:t>
            </a:r>
            <a:r>
              <a:rPr lang="en-US" sz="2800" dirty="0" err="1"/>
              <a:t>get_customer_rentals</a:t>
            </a:r>
            <a:r>
              <a:rPr lang="en-US" sz="2800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982" y="2389857"/>
            <a:ext cx="77819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1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register-&gt;index()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62626"/>
            <a:ext cx="10027072" cy="385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7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Automatically Select CC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665" y="2340528"/>
            <a:ext cx="3490308" cy="401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2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in Chrome, </a:t>
            </a:r>
            <a:r>
              <a:rPr lang="en-US" dirty="0" err="1"/>
              <a:t>FireFox</a:t>
            </a:r>
            <a:r>
              <a:rPr lang="en-US" dirty="0"/>
              <a:t> and Edge browsers</a:t>
            </a:r>
          </a:p>
          <a:p>
            <a:r>
              <a:rPr lang="en-US" dirty="0"/>
              <a:t>Tested in localhost environment</a:t>
            </a:r>
          </a:p>
        </p:txBody>
      </p:sp>
    </p:spTree>
    <p:extLst>
      <p:ext uri="{BB962C8B-B14F-4D97-AF65-F5344CB8AC3E}">
        <p14:creationId xmlns:p14="http://schemas.microsoft.com/office/powerpoint/2010/main" val="3456122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manageable database schema</a:t>
            </a:r>
          </a:p>
          <a:p>
            <a:r>
              <a:rPr lang="en-US" dirty="0"/>
              <a:t>Creating an e-commerce website in such a short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115444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Time Spent: 30 hours</a:t>
            </a:r>
          </a:p>
          <a:p>
            <a:r>
              <a:rPr lang="en-US" dirty="0"/>
              <a:t>Programming Methodology: Extreme Programming</a:t>
            </a:r>
          </a:p>
          <a:p>
            <a:r>
              <a:rPr lang="en-US" dirty="0"/>
              <a:t>Total Lines of Code (PHP): 1599</a:t>
            </a:r>
          </a:p>
          <a:p>
            <a:r>
              <a:rPr lang="en-US" dirty="0"/>
              <a:t>Total Lines of Code (HTML): 1149</a:t>
            </a:r>
          </a:p>
          <a:p>
            <a:r>
              <a:rPr lang="en-US" dirty="0"/>
              <a:t>Total Lines of Code (CSS): 585</a:t>
            </a:r>
          </a:p>
          <a:p>
            <a:r>
              <a:rPr lang="en-US" dirty="0"/>
              <a:t>Total Lines of Code (Total): 3333</a:t>
            </a:r>
          </a:p>
        </p:txBody>
      </p:sp>
    </p:spTree>
    <p:extLst>
      <p:ext uri="{BB962C8B-B14F-4D97-AF65-F5344CB8AC3E}">
        <p14:creationId xmlns:p14="http://schemas.microsoft.com/office/powerpoint/2010/main" val="106048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Online Virtual Agent that specializes in one of the following</a:t>
            </a:r>
          </a:p>
          <a:p>
            <a:pPr lvl="1"/>
            <a:r>
              <a:rPr lang="en-US" dirty="0"/>
              <a:t>Travel Booking</a:t>
            </a:r>
          </a:p>
          <a:p>
            <a:pPr lvl="1"/>
            <a:r>
              <a:rPr lang="en-US" dirty="0"/>
              <a:t>Book Flights</a:t>
            </a:r>
          </a:p>
          <a:p>
            <a:pPr lvl="1"/>
            <a:r>
              <a:rPr lang="en-US" dirty="0"/>
              <a:t>Car Rental</a:t>
            </a:r>
          </a:p>
          <a:p>
            <a:pPr lvl="1"/>
            <a:r>
              <a:rPr lang="en-US" dirty="0"/>
              <a:t>Parking Pre-Pay</a:t>
            </a:r>
          </a:p>
        </p:txBody>
      </p:sp>
      <p:sp>
        <p:nvSpPr>
          <p:cNvPr id="4" name="Arrow: Left 3"/>
          <p:cNvSpPr/>
          <p:nvPr/>
        </p:nvSpPr>
        <p:spPr>
          <a:xfrm>
            <a:off x="3263318" y="3523377"/>
            <a:ext cx="1208015" cy="8472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exotic c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697" y="3638550"/>
            <a:ext cx="46291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54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Car Rental Online Experience</a:t>
            </a:r>
          </a:p>
          <a:p>
            <a:r>
              <a:rPr lang="en-US" dirty="0"/>
              <a:t>Utilized the following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 err="1"/>
              <a:t>CodeIgniter</a:t>
            </a:r>
            <a:r>
              <a:rPr lang="en-US" dirty="0"/>
              <a:t> MVC Framework</a:t>
            </a:r>
          </a:p>
          <a:p>
            <a:pPr lvl="1"/>
            <a:r>
              <a:rPr lang="en-US" dirty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349591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Database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2" y="432056"/>
            <a:ext cx="11492916" cy="57870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90782" y="5402510"/>
            <a:ext cx="536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DATABASE SCHEMA </a:t>
            </a:r>
          </a:p>
        </p:txBody>
      </p:sp>
    </p:spTree>
    <p:extLst>
      <p:ext uri="{BB962C8B-B14F-4D97-AF65-F5344CB8AC3E}">
        <p14:creationId xmlns:p14="http://schemas.microsoft.com/office/powerpoint/2010/main" val="197110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819718" cy="3416300"/>
          </a:xfrm>
        </p:spPr>
        <p:txBody>
          <a:bodyPr>
            <a:normAutofit/>
          </a:bodyPr>
          <a:lstStyle/>
          <a:p>
            <a:r>
              <a:rPr lang="en-US" dirty="0"/>
              <a:t>Models</a:t>
            </a:r>
          </a:p>
          <a:p>
            <a:pPr lvl="1"/>
            <a:r>
              <a:rPr lang="en-US" dirty="0" err="1"/>
              <a:t>cart_model.php</a:t>
            </a:r>
            <a:endParaRPr lang="en-US" dirty="0"/>
          </a:p>
          <a:p>
            <a:pPr lvl="1"/>
            <a:r>
              <a:rPr lang="en-US" dirty="0" err="1"/>
              <a:t>customer_model.php</a:t>
            </a:r>
            <a:endParaRPr lang="en-US" dirty="0"/>
          </a:p>
          <a:p>
            <a:pPr lvl="1"/>
            <a:r>
              <a:rPr lang="en-US" dirty="0" err="1"/>
              <a:t>login_model.php</a:t>
            </a:r>
            <a:endParaRPr lang="en-US" dirty="0"/>
          </a:p>
          <a:p>
            <a:pPr lvl="1"/>
            <a:r>
              <a:rPr lang="en-US" dirty="0" err="1"/>
              <a:t>products_model.php</a:t>
            </a:r>
            <a:endParaRPr lang="en-US" dirty="0"/>
          </a:p>
          <a:p>
            <a:pPr lvl="1"/>
            <a:r>
              <a:rPr lang="en-US" dirty="0" err="1"/>
              <a:t>validation_model.php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8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Database Schema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0782" y="5402510"/>
            <a:ext cx="536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DATABASE SCHEMA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5" y="351074"/>
            <a:ext cx="11358693" cy="65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1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819718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Views</a:t>
            </a:r>
          </a:p>
          <a:p>
            <a:pPr lvl="1"/>
            <a:r>
              <a:rPr lang="en-US" dirty="0" err="1"/>
              <a:t>about_view.php</a:t>
            </a:r>
            <a:endParaRPr lang="en-US" dirty="0"/>
          </a:p>
          <a:p>
            <a:pPr lvl="1"/>
            <a:r>
              <a:rPr lang="en-US" dirty="0" err="1"/>
              <a:t>admin_account_view.php</a:t>
            </a:r>
            <a:endParaRPr lang="en-US" dirty="0"/>
          </a:p>
          <a:p>
            <a:pPr lvl="1"/>
            <a:r>
              <a:rPr lang="en-US" dirty="0" err="1"/>
              <a:t>cart_view.php</a:t>
            </a:r>
            <a:endParaRPr lang="en-US" dirty="0"/>
          </a:p>
          <a:p>
            <a:pPr lvl="1"/>
            <a:r>
              <a:rPr lang="en-US" dirty="0" err="1"/>
              <a:t>checkout_view.php</a:t>
            </a:r>
            <a:endParaRPr lang="en-US" dirty="0"/>
          </a:p>
          <a:p>
            <a:pPr lvl="1"/>
            <a:r>
              <a:rPr lang="en-US" dirty="0" err="1"/>
              <a:t>checkout_view_success.php</a:t>
            </a:r>
            <a:endParaRPr lang="en-US" dirty="0"/>
          </a:p>
          <a:p>
            <a:pPr lvl="1"/>
            <a:r>
              <a:rPr lang="en-US" dirty="0" err="1"/>
              <a:t>contact_view.php</a:t>
            </a:r>
            <a:endParaRPr lang="en-US" dirty="0"/>
          </a:p>
          <a:p>
            <a:pPr lvl="1"/>
            <a:r>
              <a:rPr lang="en-US" dirty="0" err="1"/>
              <a:t>customer_account_view.php</a:t>
            </a:r>
            <a:endParaRPr lang="en-US" dirty="0"/>
          </a:p>
          <a:p>
            <a:pPr lvl="1"/>
            <a:r>
              <a:rPr lang="en-US" dirty="0" err="1"/>
              <a:t>footer.php</a:t>
            </a:r>
            <a:endParaRPr lang="en-US" dirty="0"/>
          </a:p>
          <a:p>
            <a:pPr lvl="1"/>
            <a:r>
              <a:rPr lang="en-US" dirty="0" err="1"/>
              <a:t>header.php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08904" y="2603500"/>
            <a:ext cx="3819718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Views</a:t>
            </a:r>
          </a:p>
          <a:p>
            <a:pPr lvl="1"/>
            <a:r>
              <a:rPr lang="en-US" dirty="0" err="1"/>
              <a:t>login_page_view.php</a:t>
            </a:r>
            <a:endParaRPr lang="en-US" dirty="0"/>
          </a:p>
          <a:p>
            <a:pPr lvl="1"/>
            <a:r>
              <a:rPr lang="en-US" dirty="0" err="1"/>
              <a:t>login_view.php</a:t>
            </a:r>
            <a:endParaRPr lang="en-US" dirty="0"/>
          </a:p>
          <a:p>
            <a:pPr lvl="1"/>
            <a:r>
              <a:rPr lang="en-US" dirty="0" err="1"/>
              <a:t>main_view.php</a:t>
            </a:r>
            <a:endParaRPr lang="en-US" dirty="0"/>
          </a:p>
          <a:p>
            <a:pPr lvl="1"/>
            <a:r>
              <a:rPr lang="en-US" dirty="0" err="1"/>
              <a:t>register_view.php</a:t>
            </a:r>
            <a:endParaRPr lang="en-US" dirty="0"/>
          </a:p>
          <a:p>
            <a:pPr lvl="1"/>
            <a:r>
              <a:rPr lang="en-US" dirty="0" err="1"/>
              <a:t>rent_vehicle_view.php</a:t>
            </a:r>
            <a:endParaRPr lang="en-US" dirty="0"/>
          </a:p>
          <a:p>
            <a:pPr lvl="1"/>
            <a:r>
              <a:rPr lang="en-US" dirty="0" err="1"/>
              <a:t>update_profile_view.php</a:t>
            </a:r>
            <a:endParaRPr lang="en-US" dirty="0"/>
          </a:p>
          <a:p>
            <a:pPr lvl="1"/>
            <a:r>
              <a:rPr lang="en-US" dirty="0" err="1"/>
              <a:t>vehicles_to_rent_view.php</a:t>
            </a:r>
            <a:endParaRPr lang="en-US" dirty="0"/>
          </a:p>
          <a:p>
            <a:pPr lvl="1"/>
            <a:r>
              <a:rPr lang="en-US" dirty="0" err="1"/>
              <a:t>view_rental_history_view.php</a:t>
            </a:r>
            <a:endParaRPr lang="en-US" dirty="0"/>
          </a:p>
          <a:p>
            <a:pPr lvl="1"/>
            <a:r>
              <a:rPr lang="en-US" dirty="0" err="1"/>
              <a:t>view_sales_history_view.php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4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819718" cy="34163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Controllers</a:t>
            </a:r>
          </a:p>
          <a:p>
            <a:pPr lvl="1"/>
            <a:r>
              <a:rPr lang="en-US" dirty="0" err="1"/>
              <a:t>about.php</a:t>
            </a:r>
            <a:endParaRPr lang="en-US" dirty="0"/>
          </a:p>
          <a:p>
            <a:pPr lvl="1"/>
            <a:r>
              <a:rPr lang="en-US" dirty="0" err="1"/>
              <a:t>admin_account.php</a:t>
            </a:r>
            <a:endParaRPr lang="en-US" dirty="0"/>
          </a:p>
          <a:p>
            <a:pPr lvl="1"/>
            <a:r>
              <a:rPr lang="en-US" dirty="0" err="1"/>
              <a:t>cart.php</a:t>
            </a:r>
            <a:endParaRPr lang="en-US" dirty="0"/>
          </a:p>
          <a:p>
            <a:pPr lvl="1"/>
            <a:r>
              <a:rPr lang="en-US" dirty="0" err="1"/>
              <a:t>checkout.php</a:t>
            </a:r>
            <a:endParaRPr lang="en-US" dirty="0"/>
          </a:p>
          <a:p>
            <a:pPr lvl="1"/>
            <a:r>
              <a:rPr lang="en-US" dirty="0" err="1"/>
              <a:t>contact.php</a:t>
            </a:r>
            <a:endParaRPr lang="en-US" dirty="0"/>
          </a:p>
          <a:p>
            <a:pPr lvl="1"/>
            <a:r>
              <a:rPr lang="en-US" dirty="0" err="1"/>
              <a:t>customer_account.php</a:t>
            </a:r>
            <a:endParaRPr lang="en-US" dirty="0"/>
          </a:p>
          <a:p>
            <a:pPr lvl="1"/>
            <a:r>
              <a:rPr lang="en-US" dirty="0" err="1"/>
              <a:t>login.php</a:t>
            </a:r>
            <a:endParaRPr lang="en-US" dirty="0"/>
          </a:p>
          <a:p>
            <a:pPr lvl="1"/>
            <a:r>
              <a:rPr lang="en-US" dirty="0" err="1"/>
              <a:t>main.php</a:t>
            </a:r>
            <a:endParaRPr lang="en-US" dirty="0"/>
          </a:p>
          <a:p>
            <a:pPr lvl="1"/>
            <a:r>
              <a:rPr lang="en-US" dirty="0" err="1"/>
              <a:t>register.php</a:t>
            </a:r>
            <a:endParaRPr lang="en-US" dirty="0"/>
          </a:p>
          <a:p>
            <a:pPr lvl="1"/>
            <a:r>
              <a:rPr lang="en-US" dirty="0" err="1"/>
              <a:t>rent_vehicle.php</a:t>
            </a:r>
            <a:endParaRPr lang="en-US" dirty="0"/>
          </a:p>
          <a:p>
            <a:pPr lvl="1"/>
            <a:r>
              <a:rPr lang="en-US" dirty="0" err="1"/>
              <a:t>update_profile.php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 err="1"/>
              <a:t>Cart_model</a:t>
            </a:r>
            <a:r>
              <a:rPr lang="en-US" dirty="0"/>
              <a:t>-&gt;</a:t>
            </a:r>
            <a:r>
              <a:rPr lang="en-US" dirty="0" err="1"/>
              <a:t>insert_order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30927"/>
            <a:ext cx="4242733" cy="41651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691" y="2330927"/>
            <a:ext cx="5326022" cy="41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6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354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Exotic Car Rentals</vt:lpstr>
      <vt:lpstr>Requirements</vt:lpstr>
      <vt:lpstr>Projects</vt:lpstr>
      <vt:lpstr>Example Database Schema</vt:lpstr>
      <vt:lpstr>Models</vt:lpstr>
      <vt:lpstr>Example Database Schema</vt:lpstr>
      <vt:lpstr>Views</vt:lpstr>
      <vt:lpstr>Controllers</vt:lpstr>
      <vt:lpstr>Code: Cart_model-&gt;insert_order()</vt:lpstr>
      <vt:lpstr>Code: Cart_model-&gt;insert_order()</vt:lpstr>
      <vt:lpstr>Code: Products_model-&gt;get_customer_rentals()</vt:lpstr>
      <vt:lpstr>Code: register-&gt;index()</vt:lpstr>
      <vt:lpstr>Automatically Select CC</vt:lpstr>
      <vt:lpstr>Testing</vt:lpstr>
      <vt:lpstr>Difficulties</vt:lpstr>
      <vt:lpstr>Project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Exotic Car Rentals</dc:title>
  <dc:creator>OfficePC</dc:creator>
  <cp:lastModifiedBy>OfficePC</cp:lastModifiedBy>
  <cp:revision>6</cp:revision>
  <dcterms:created xsi:type="dcterms:W3CDTF">2017-07-26T10:12:16Z</dcterms:created>
  <dcterms:modified xsi:type="dcterms:W3CDTF">2017-07-26T11:22:35Z</dcterms:modified>
</cp:coreProperties>
</file>