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73" r:id="rId6"/>
    <p:sldId id="270" r:id="rId7"/>
    <p:sldId id="272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7" r:id="rId22"/>
    <p:sldId id="263" r:id="rId23"/>
    <p:sldId id="266" r:id="rId24"/>
    <p:sldId id="269" r:id="rId25"/>
    <p:sldId id="268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4288" y="2184400"/>
            <a:ext cx="9158288" cy="4092575"/>
          </a:xfrm>
          <a:prstGeom prst="rect">
            <a:avLst/>
          </a:prstGeom>
          <a:solidFill>
            <a:srgbClr val="332C2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8" descr="mar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4" t="8261" b="15501"/>
          <a:stretch>
            <a:fillRect/>
          </a:stretch>
        </p:blipFill>
        <p:spPr bwMode="auto">
          <a:xfrm>
            <a:off x="-14288" y="-17463"/>
            <a:ext cx="4586288" cy="688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TITLE.</a:t>
            </a:r>
            <a:endParaRPr kumimoji="0" lang="id-ID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Black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-14288" y="2184400"/>
            <a:ext cx="9151938" cy="4092575"/>
          </a:xfrm>
          <a:prstGeom prst="rect">
            <a:avLst/>
          </a:prstGeom>
          <a:solidFill>
            <a:srgbClr val="393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pic>
        <p:nvPicPr>
          <p:cNvPr id="6" name="Picture 3" descr="mario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" r="31505" b="17142"/>
          <a:stretch>
            <a:fillRect/>
          </a:stretch>
        </p:blipFill>
        <p:spPr>
          <a:xfrm>
            <a:off x="3252788" y="9525"/>
            <a:ext cx="5900737" cy="687387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46050" y="2570163"/>
            <a:ext cx="3587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4800" dirty="0">
                <a:solidFill>
                  <a:schemeClr val="bg1"/>
                </a:solidFill>
                <a:latin typeface="Segoe UI Black" charset="0"/>
              </a:rPr>
              <a:t>Thank You!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261938" y="3176588"/>
            <a:ext cx="322896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br>
              <a:rPr lang="en-US" altLang="en-US" sz="2000" dirty="0">
                <a:solidFill>
                  <a:schemeClr val="bg1"/>
                </a:solidFill>
                <a:latin typeface="Segoe UI Emoji" charset="0"/>
              </a:rPr>
            </a:br>
            <a:r>
              <a:rPr lang="en-US" altLang="en-US" sz="1800" b="1" i="0" dirty="0">
                <a:solidFill>
                  <a:schemeClr val="bg1"/>
                </a:solidFill>
                <a:latin typeface="Segoe UI Emoji" charset="0"/>
              </a:rPr>
              <a:t>Dino</a:t>
            </a:r>
            <a:r>
              <a:rPr lang="en-US" altLang="en-US" sz="1800" b="1" i="0" baseline="0" dirty="0">
                <a:solidFill>
                  <a:schemeClr val="bg1"/>
                </a:solidFill>
                <a:latin typeface="Segoe UI Emoji" charset="0"/>
              </a:rPr>
              <a:t> </a:t>
            </a:r>
            <a:r>
              <a:rPr lang="en-US" altLang="en-US" sz="1800" b="1" i="0" baseline="0" dirty="0" err="1">
                <a:solidFill>
                  <a:schemeClr val="bg1"/>
                </a:solidFill>
                <a:latin typeface="Segoe UI Emoji" charset="0"/>
              </a:rPr>
              <a:t>Cajic</a:t>
            </a:r>
            <a:r>
              <a:rPr lang="en-US" altLang="en-US" sz="1800" b="1" i="0" baseline="0" dirty="0">
                <a:solidFill>
                  <a:schemeClr val="bg1"/>
                </a:solidFill>
                <a:latin typeface="Segoe UI Emoji" charset="0"/>
              </a:rPr>
              <a:t> and Derek </a:t>
            </a:r>
            <a:r>
              <a:rPr lang="en-US" altLang="en-US" sz="1800" b="1" i="0" baseline="0" dirty="0" err="1">
                <a:solidFill>
                  <a:schemeClr val="bg1"/>
                </a:solidFill>
                <a:latin typeface="Segoe UI Emoji" charset="0"/>
              </a:rPr>
              <a:t>Malikian</a:t>
            </a:r>
            <a:endParaRPr lang="en-US" altLang="en-US" sz="1800" b="1" i="0" baseline="0" dirty="0">
              <a:solidFill>
                <a:schemeClr val="bg1"/>
              </a:solidFill>
              <a:latin typeface="Segoe UI Emoji" charset="0"/>
            </a:endParaRPr>
          </a:p>
          <a:p>
            <a:pPr eaLnBrk="1" hangingPunct="1"/>
            <a:r>
              <a:rPr lang="en-US" altLang="en-US" sz="1600" baseline="0" dirty="0">
                <a:solidFill>
                  <a:schemeClr val="bg1"/>
                </a:solidFill>
                <a:latin typeface="Segoe UI Emoji" charset="0"/>
              </a:rPr>
              <a:t>Web Programming</a:t>
            </a:r>
          </a:p>
          <a:p>
            <a:pPr eaLnBrk="1" hangingPunct="1"/>
            <a:r>
              <a:rPr lang="en-US" altLang="en-US" sz="1600" baseline="0" dirty="0">
                <a:solidFill>
                  <a:schemeClr val="bg1"/>
                </a:solidFill>
                <a:latin typeface="Segoe UI Emoji" charset="0"/>
              </a:rPr>
              <a:t>CSC4370</a:t>
            </a:r>
            <a:endParaRPr lang="en-US" altLang="en-US" sz="1800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9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D90-02D5-42B5-9671-27390D51D18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ario2tran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0103" r="3224" b="23297"/>
          <a:stretch>
            <a:fillRect/>
          </a:stretch>
        </p:blipFill>
        <p:spPr bwMode="auto">
          <a:xfrm>
            <a:off x="17463" y="9525"/>
            <a:ext cx="91313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stchoicewheelsandtires.com/school/php-super-mar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PHP Super Mario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Dino </a:t>
            </a:r>
            <a:r>
              <a:rPr lang="en-US" dirty="0" err="1"/>
              <a:t>Cajic</a:t>
            </a:r>
            <a:r>
              <a:rPr lang="en-US" dirty="0"/>
              <a:t> and Derek </a:t>
            </a:r>
            <a:r>
              <a:rPr lang="en-US" dirty="0" err="1"/>
              <a:t>Malikian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Example: News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16" y="1627463"/>
            <a:ext cx="3134674" cy="4886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95" y="1621932"/>
            <a:ext cx="3814752" cy="48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0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Example: News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12" y="1677798"/>
            <a:ext cx="6958060" cy="47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Example: Admin News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2" y="2107122"/>
            <a:ext cx="80105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6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Example: Admin News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02" y="1596461"/>
            <a:ext cx="6155991" cy="49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6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Example: Admin News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64" y="2432151"/>
            <a:ext cx="70580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Sudoku: Controller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117347"/>
            <a:ext cx="77152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7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Sudoku: Controller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62" y="1661020"/>
            <a:ext cx="5761628" cy="47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2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Sudoku: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22" y="1551964"/>
            <a:ext cx="4670403" cy="47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9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Sudoku: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11" y="2232083"/>
            <a:ext cx="67818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9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Sudoku: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88" y="1560351"/>
            <a:ext cx="6626882" cy="500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PHP based project</a:t>
            </a:r>
          </a:p>
          <a:p>
            <a:r>
              <a:rPr lang="en-US" dirty="0"/>
              <a:t>Create a game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10" y="5423785"/>
            <a:ext cx="4843220" cy="753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941116"/>
            <a:ext cx="2824793" cy="1235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04" y="5259897"/>
            <a:ext cx="2096148" cy="9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07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9" y="1778465"/>
            <a:ext cx="7193129" cy="44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1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in Chrome, </a:t>
            </a:r>
            <a:r>
              <a:rPr lang="en-US" dirty="0" err="1"/>
              <a:t>FireFox</a:t>
            </a:r>
            <a:r>
              <a:rPr lang="en-US" dirty="0"/>
              <a:t> and Edge browsers</a:t>
            </a:r>
          </a:p>
          <a:p>
            <a:r>
              <a:rPr lang="en-US" dirty="0"/>
              <a:t>Sent to others and had them test it on their systems</a:t>
            </a:r>
          </a:p>
          <a:p>
            <a:pPr lvl="1"/>
            <a:r>
              <a:rPr lang="en-US" dirty="0"/>
              <a:t>Computer Systems: Windows, MAC OS and Ubuntu</a:t>
            </a:r>
          </a:p>
        </p:txBody>
      </p:sp>
    </p:spTree>
    <p:extLst>
      <p:ext uri="{BB962C8B-B14F-4D97-AF65-F5344CB8AC3E}">
        <p14:creationId xmlns:p14="http://schemas.microsoft.com/office/powerpoint/2010/main" val="219170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access without a database</a:t>
            </a:r>
          </a:p>
        </p:txBody>
      </p:sp>
    </p:spTree>
    <p:extLst>
      <p:ext uri="{BB962C8B-B14F-4D97-AF65-F5344CB8AC3E}">
        <p14:creationId xmlns:p14="http://schemas.microsoft.com/office/powerpoint/2010/main" val="419468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JavaScript to create an actual game of Mario</a:t>
            </a:r>
          </a:p>
        </p:txBody>
      </p:sp>
    </p:spTree>
    <p:extLst>
      <p:ext uri="{BB962C8B-B14F-4D97-AF65-F5344CB8AC3E}">
        <p14:creationId xmlns:p14="http://schemas.microsoft.com/office/powerpoint/2010/main" val="333986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Time Spent: 10 hours</a:t>
            </a:r>
          </a:p>
          <a:p>
            <a:r>
              <a:rPr lang="en-US" dirty="0"/>
              <a:t>Programming Methodology: Extreme Programming</a:t>
            </a:r>
          </a:p>
        </p:txBody>
      </p:sp>
    </p:spTree>
    <p:extLst>
      <p:ext uri="{BB962C8B-B14F-4D97-AF65-F5344CB8AC3E}">
        <p14:creationId xmlns:p14="http://schemas.microsoft.com/office/powerpoint/2010/main" val="1449484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578" y="343631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hlinkClick r:id="rId2"/>
              </a:rPr>
              <a:t>View Online Demo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40769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81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</a:t>
            </a:r>
            <a:r>
              <a:rPr lang="en-US" dirty="0"/>
              <a:t>Lightweight </a:t>
            </a:r>
            <a:r>
              <a:rPr lang="en-US" dirty="0"/>
              <a:t>Custom MVC Framework to handle page requests</a:t>
            </a:r>
          </a:p>
          <a:p>
            <a:r>
              <a:rPr lang="en-US" dirty="0"/>
              <a:t>Utilized JSON for database access</a:t>
            </a:r>
          </a:p>
          <a:p>
            <a:r>
              <a:rPr lang="en-US" dirty="0"/>
              <a:t>Created member section</a:t>
            </a:r>
          </a:p>
          <a:p>
            <a:r>
              <a:rPr lang="en-US" dirty="0"/>
              <a:t>Created two games</a:t>
            </a:r>
          </a:p>
          <a:p>
            <a:pPr lvl="1"/>
            <a:r>
              <a:rPr lang="en-US" dirty="0"/>
              <a:t>Tic-Tac-Toe</a:t>
            </a:r>
          </a:p>
          <a:p>
            <a:pPr lvl="1"/>
            <a:r>
              <a:rPr lang="en-US" dirty="0"/>
              <a:t>Sudoku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30" y="37385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9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09" y="2066052"/>
            <a:ext cx="6370977" cy="1035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09" y="3291545"/>
            <a:ext cx="6370975" cy="19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4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9" y="2043549"/>
            <a:ext cx="2590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083" y="2043548"/>
            <a:ext cx="1885950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528" y="2043548"/>
            <a:ext cx="213585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6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</a:t>
            </a:r>
            <a:r>
              <a:rPr lang="en-US" dirty="0" err="1"/>
              <a:t>config.php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69" y="1602050"/>
            <a:ext cx="5748758" cy="47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9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</a:t>
            </a:r>
            <a:r>
              <a:rPr lang="en-US" dirty="0" err="1"/>
              <a:t>index.php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36" y="1627463"/>
            <a:ext cx="5524964" cy="47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4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51" y="1870745"/>
            <a:ext cx="1881572" cy="4567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23" y="1870745"/>
            <a:ext cx="5315378" cy="4567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958" y="1501413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users.json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7167" y="1501413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9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Example: News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37" y="1593907"/>
            <a:ext cx="5526850" cy="48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4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175</Words>
  <Application>Microsoft Office PowerPoint</Application>
  <PresentationFormat>On-screen Show (4:3)</PresentationFormat>
  <Paragraphs>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Segoe UI Black</vt:lpstr>
      <vt:lpstr>Segoe UI Emoji</vt:lpstr>
      <vt:lpstr>Segoe UI Semibold</vt:lpstr>
      <vt:lpstr>Office Theme</vt:lpstr>
      <vt:lpstr>PHP Super Mario</vt:lpstr>
      <vt:lpstr>Purpose</vt:lpstr>
      <vt:lpstr>Project</vt:lpstr>
      <vt:lpstr>Website Structure</vt:lpstr>
      <vt:lpstr>Website Structure</vt:lpstr>
      <vt:lpstr>Structure: config.php</vt:lpstr>
      <vt:lpstr>Structure: index.php</vt:lpstr>
      <vt:lpstr>Structure: Database</vt:lpstr>
      <vt:lpstr>MVC Example: News</vt:lpstr>
      <vt:lpstr>MVC Example: News</vt:lpstr>
      <vt:lpstr>MVC Example: News</vt:lpstr>
      <vt:lpstr>MVC Example: Admin News</vt:lpstr>
      <vt:lpstr>MVC Example: Admin News</vt:lpstr>
      <vt:lpstr>MVC Example: Admin News</vt:lpstr>
      <vt:lpstr>Sudoku: Controller</vt:lpstr>
      <vt:lpstr>Sudoku: Controller</vt:lpstr>
      <vt:lpstr>Sudoku: Model</vt:lpstr>
      <vt:lpstr>Sudoku: Model</vt:lpstr>
      <vt:lpstr>Sudoku: View</vt:lpstr>
      <vt:lpstr>Tic-Tac-Toe: Model</vt:lpstr>
      <vt:lpstr>Testing</vt:lpstr>
      <vt:lpstr>Difficulties</vt:lpstr>
      <vt:lpstr>Future Possibilities</vt:lpstr>
      <vt:lpstr>Project Info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</dc:creator>
  <cp:lastModifiedBy>Dino</cp:lastModifiedBy>
  <cp:revision>14</cp:revision>
  <dcterms:created xsi:type="dcterms:W3CDTF">2015-01-02T02:37:11Z</dcterms:created>
  <dcterms:modified xsi:type="dcterms:W3CDTF">2017-07-10T15:22:27Z</dcterms:modified>
</cp:coreProperties>
</file>