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62" r:id="rId6"/>
    <p:sldId id="258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Android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Android SDK 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587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SDK</a:t>
            </a:r>
            <a:endParaRPr lang="en-US" dirty="0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r>
              <a:rPr lang="en-US" dirty="0" smtClean="0"/>
              <a:t>IDE = Integrated Development Environment</a:t>
            </a:r>
          </a:p>
          <a:p>
            <a:r>
              <a:rPr lang="en-US" dirty="0" smtClean="0"/>
              <a:t>Everything you need to Write App, Deploy, debug, and publish in One App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Download from </a:t>
            </a:r>
            <a:r>
              <a:rPr lang="en-US" dirty="0" smtClean="0">
                <a:hlinkClick r:id="rId2"/>
              </a:rPr>
              <a:t>http://Developer.android.com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830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affeinedi.com/wp-content/uploads/2010/07/Eclipse-IDE-with-Android-Sample-Project-Snak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746" y="251152"/>
            <a:ext cx="10167792" cy="648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236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smtClean="0"/>
              <a:t>File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AndroidManifest.xml</a:t>
            </a:r>
          </a:p>
          <a:p>
            <a:pPr lvl="1"/>
            <a:r>
              <a:rPr lang="en-US" dirty="0" smtClean="0"/>
              <a:t>App properties and permissions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src</a:t>
            </a:r>
            <a:endParaRPr lang="en-US" dirty="0"/>
          </a:p>
          <a:p>
            <a:pPr lvl="1"/>
            <a:r>
              <a:rPr lang="en-US" dirty="0" smtClean="0"/>
              <a:t>All java source code</a:t>
            </a:r>
          </a:p>
          <a:p>
            <a:r>
              <a:rPr lang="en-US" dirty="0" smtClean="0"/>
              <a:t>/res</a:t>
            </a:r>
          </a:p>
          <a:p>
            <a:pPr lvl="1"/>
            <a:r>
              <a:rPr lang="en-US" dirty="0" smtClean="0"/>
              <a:t>Resources files like images, layout files, strings, other values</a:t>
            </a:r>
          </a:p>
          <a:p>
            <a:r>
              <a:rPr lang="en-US" dirty="0" smtClean="0"/>
              <a:t>/bin &amp; /gen</a:t>
            </a:r>
          </a:p>
          <a:p>
            <a:pPr lvl="1"/>
            <a:r>
              <a:rPr lang="en-US" dirty="0" smtClean="0"/>
              <a:t>Generated output files after compile</a:t>
            </a:r>
          </a:p>
          <a:p>
            <a:r>
              <a:rPr lang="en-US" dirty="0" smtClean="0"/>
              <a:t>Assets</a:t>
            </a:r>
          </a:p>
          <a:p>
            <a:pPr lvl="1"/>
            <a:r>
              <a:rPr lang="en-US" dirty="0" smtClean="0"/>
              <a:t>Other resources that are not in /res (fonts)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621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Android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32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Emulator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8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Sample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223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App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idx="1"/>
          </p:nvPr>
        </p:nvSpPr>
        <p:spPr/>
      </p:sp>
      <p:sp>
        <p:nvSpPr>
          <p:cNvPr id="13" name="Text Placeholder 1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3009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TC104033925[[fn=Droplet]]</Template>
  <TotalTime>217</TotalTime>
  <Words>94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Droplet</vt:lpstr>
      <vt:lpstr>Intro To Android</vt:lpstr>
      <vt:lpstr>Android SDK</vt:lpstr>
      <vt:lpstr>PowerPoint Presentation</vt:lpstr>
      <vt:lpstr>Project File structure</vt:lpstr>
      <vt:lpstr>First Android Project</vt:lpstr>
      <vt:lpstr>Configure Emulator</vt:lpstr>
      <vt:lpstr>Open Sample Project</vt:lpstr>
      <vt:lpstr>Start App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Android</dc:title>
  <dc:creator>Paul Soucy</dc:creator>
  <cp:lastModifiedBy>Paul Soucy</cp:lastModifiedBy>
  <cp:revision>10</cp:revision>
  <dcterms:created xsi:type="dcterms:W3CDTF">2013-08-12T22:38:03Z</dcterms:created>
  <dcterms:modified xsi:type="dcterms:W3CDTF">2013-08-13T02:15:28Z</dcterms:modified>
</cp:coreProperties>
</file>