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64" r:id="rId6"/>
    <p:sldId id="265" r:id="rId7"/>
    <p:sldId id="262" r:id="rId8"/>
    <p:sldId id="263" r:id="rId9"/>
    <p:sldId id="258" r:id="rId10"/>
    <p:sldId id="275" r:id="rId11"/>
    <p:sldId id="267" r:id="rId12"/>
    <p:sldId id="268" r:id="rId13"/>
    <p:sldId id="274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Into To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</a:p>
        </p:txBody>
      </p:sp>
    </p:spTree>
    <p:extLst>
      <p:ext uri="{BB962C8B-B14F-4D97-AF65-F5344CB8AC3E}">
        <p14:creationId xmlns:p14="http://schemas.microsoft.com/office/powerpoint/2010/main" val="15940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Displays text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editable</a:t>
            </a:r>
          </a:p>
          <a:p>
            <a:r>
              <a:rPr lang="en-US" dirty="0" smtClean="0"/>
              <a:t>Can have different styles and fonts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6236" y="2867890"/>
            <a:ext cx="6390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my_textview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2" name="Picture 4" descr="http://d339vfjsz5zott.cloudfront.net/24_Android-Font/Android-Font_Android-TextView-Default-Styles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84" y="244475"/>
            <a:ext cx="4667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3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Select multiple items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5" y="3906981"/>
            <a:ext cx="6369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my_textview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 you like pizza?"/&gt;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23" y="1001079"/>
            <a:ext cx="1790700" cy="400050"/>
          </a:xfrm>
          <a:prstGeom prst="rect">
            <a:avLst/>
          </a:prstGeom>
        </p:spPr>
      </p:pic>
      <p:pic>
        <p:nvPicPr>
          <p:cNvPr id="3074" name="Picture 2" descr="http://2.bp.blogspot.com/-lt6bCy4gZXg/T8lqNXmV8tI/AAAAAAAABOY/4YoCsZxHHSo/s1600/android%2Bcheckbox%2B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22" y="191192"/>
            <a:ext cx="3506234" cy="324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7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TextEdit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pic>
        <p:nvPicPr>
          <p:cNvPr id="4098" name="Picture 2" descr="http://docs.xamarin.com/static/recipes/android/controls/edittext/capture_user_input_text/Images/Edit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02" y="343397"/>
            <a:ext cx="2244725" cy="3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5092" y="4499508"/>
            <a:ext cx="6504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TextEdit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my_textview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/&gt;</a:t>
            </a:r>
          </a:p>
        </p:txBody>
      </p:sp>
    </p:spTree>
    <p:extLst>
      <p:ext uri="{BB962C8B-B14F-4D97-AF65-F5344CB8AC3E}">
        <p14:creationId xmlns:p14="http://schemas.microsoft.com/office/powerpoint/2010/main" val="323579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blog.nogago.com/wp-content/uploads/2011/08/Guide-Android-Image-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48" y="211093"/>
            <a:ext cx="2556452" cy="38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49463" y="4314697"/>
            <a:ext cx="7128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my_textview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my_pix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/&gt;</a:t>
            </a:r>
          </a:p>
        </p:txBody>
      </p:sp>
    </p:spTree>
    <p:extLst>
      <p:ext uri="{BB962C8B-B14F-4D97-AF65-F5344CB8AC3E}">
        <p14:creationId xmlns:p14="http://schemas.microsoft.com/office/powerpoint/2010/main" val="292072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3657600"/>
            <a:ext cx="6200163" cy="2133599"/>
          </a:xfrm>
        </p:spPr>
        <p:txBody>
          <a:bodyPr/>
          <a:lstStyle/>
          <a:p>
            <a:r>
              <a:rPr lang="en-US" dirty="0" smtClean="0"/>
              <a:t>Popup window to Notify user</a:t>
            </a:r>
          </a:p>
          <a:p>
            <a:r>
              <a:rPr lang="en-US" dirty="0" smtClean="0"/>
              <a:t>Can Optionally show buttons (yes/No)</a:t>
            </a:r>
          </a:p>
          <a:p>
            <a:r>
              <a:rPr lang="en-US" dirty="0" smtClean="0"/>
              <a:t>Demands User attention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Demands user attention</a:t>
            </a:r>
          </a:p>
          <a:p>
            <a:r>
              <a:rPr lang="en-US" dirty="0" smtClean="0"/>
              <a:t>Usually dismissed by selecting on of many options</a:t>
            </a:r>
            <a:endParaRPr lang="en-US" dirty="0"/>
          </a:p>
        </p:txBody>
      </p:sp>
      <p:pic>
        <p:nvPicPr>
          <p:cNvPr id="1028" name="Picture 4" descr="http://3.bp.blogspot.com/-5hVUkqtoMgI/TX81nTdgSVI/AAAAAAAAAFE/J8yU48fCB00/s320/alertdialog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133" y="152398"/>
            <a:ext cx="27432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5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Attributes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marL="0" indent="0">
              <a:buNone/>
            </a:pPr>
            <a:endParaRPr lang="en-US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=“@+id/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my_button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+mj-lt"/>
                <a:cs typeface="Courier New" panose="02070309020205020404" pitchFamily="49" charset="0"/>
              </a:rPr>
              <a:t>The plus-symbol (+) indicates a new symbol to be added to the resource file</a:t>
            </a:r>
          </a:p>
          <a:p>
            <a:pPr marL="0" indent="0">
              <a:buNone/>
            </a:pPr>
            <a:endParaRPr lang="en-US" sz="1400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sz="1400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= (Button) </a:t>
            </a:r>
            <a:r>
              <a:rPr lang="en-US" sz="1400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R.id.my_button</a:t>
            </a:r>
            <a:r>
              <a:rPr lang="en-US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Uniquely Identify views so they can be easily referred to in Java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7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android:height|width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Only as big as needed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android:height|width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fill_parent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fill the entire available area within the parent layout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+mj-lt"/>
                <a:cs typeface="Courier New" panose="02070309020205020404" pitchFamily="49" charset="0"/>
              </a:rPr>
              <a:t>Colors: html values</a:t>
            </a:r>
            <a:endParaRPr lang="en-US" cap="none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android:background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=“#336699”</a:t>
            </a:r>
          </a:p>
          <a:p>
            <a:pPr marL="0" indent="0">
              <a:buNone/>
            </a:pP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+mj-lt"/>
                <a:cs typeface="Courier New" panose="02070309020205020404" pitchFamily="49" charset="0"/>
              </a:rPr>
              <a:t>Image background</a:t>
            </a:r>
          </a:p>
          <a:p>
            <a:pPr marL="0" indent="0">
              <a:buNone/>
            </a:pP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ndroid:background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=“@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my_pix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Building Blocks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 smtClean="0"/>
              <a:t>Views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  <a:p>
            <a:r>
              <a:rPr lang="en-US" dirty="0"/>
              <a:t>Button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b="1" dirty="0" smtClean="0"/>
              <a:t>Layouts/</a:t>
            </a:r>
            <a:r>
              <a:rPr lang="en-US" sz="3600" b="1" dirty="0" err="1" smtClean="0"/>
              <a:t>ViewGroups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Define the Placement of Views on the </a:t>
            </a:r>
            <a:r>
              <a:rPr lang="en-US" dirty="0" smtClean="0"/>
              <a:t>screen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They are Containers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Are Invisible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5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5934075" cy="2022475"/>
          </a:xfrm>
        </p:spPr>
        <p:txBody>
          <a:bodyPr/>
          <a:lstStyle/>
          <a:p>
            <a:r>
              <a:rPr lang="en-US" dirty="0" smtClean="0"/>
              <a:t>Layout Hierarchy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4294967295"/>
          </p:nvPr>
        </p:nvSpPr>
        <p:spPr>
          <a:xfrm>
            <a:off x="139700" y="2226830"/>
            <a:ext cx="5934075" cy="3159125"/>
          </a:xfrm>
        </p:spPr>
        <p:txBody>
          <a:bodyPr/>
          <a:lstStyle/>
          <a:p>
            <a:r>
              <a:rPr lang="en-US" dirty="0" smtClean="0"/>
              <a:t>Views and Layouts are organized in a tree</a:t>
            </a:r>
          </a:p>
          <a:p>
            <a:r>
              <a:rPr lang="en-US" dirty="0" smtClean="0"/>
              <a:t>Layouts contain multiple views and Layouts</a:t>
            </a:r>
          </a:p>
          <a:p>
            <a:r>
              <a:rPr lang="en-US" dirty="0" smtClean="0"/>
              <a:t>Layouts and Views have Properties that define there display Aspects</a:t>
            </a:r>
          </a:p>
          <a:p>
            <a:endParaRPr lang="en-US" dirty="0"/>
          </a:p>
        </p:txBody>
      </p:sp>
      <p:pic>
        <p:nvPicPr>
          <p:cNvPr id="1028" name="Picture 4" descr="http://developer.android.com/images/layoutpa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1235075"/>
            <a:ext cx="55626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Layouts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Layouts defined in XML files in /res/layout project folder</a:t>
            </a:r>
          </a:p>
          <a:p>
            <a:r>
              <a:rPr lang="en-US" dirty="0" smtClean="0"/>
              <a:t>Graphical Editor to help quickly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1912"/>
            <a:ext cx="92964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1912"/>
            <a:ext cx="92964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95565" y="2830279"/>
            <a:ext cx="5622108" cy="3158348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Like a bookcase!!</a:t>
            </a:r>
          </a:p>
          <a:p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layout that organizes its children into a single horizontal or vertical row</a:t>
            </a:r>
            <a:r>
              <a:rPr lang="en-US" dirty="0" smtClean="0">
                <a:effectLst/>
              </a:rPr>
              <a:t>.</a:t>
            </a:r>
          </a:p>
          <a:p>
            <a:pPr algn="l"/>
            <a:r>
              <a:rPr lang="en-US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cap="none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endParaRPr lang="en-US" cap="non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cap="none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cap="none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vertical|horizontal</a:t>
            </a:r>
            <a:r>
              <a:rPr lang="en-US" i="1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”…</a:t>
            </a:r>
          </a:p>
          <a:p>
            <a:pPr algn="l"/>
            <a:r>
              <a:rPr lang="en-US" i="1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cap="non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4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83595" y="1816484"/>
            <a:ext cx="4297256" cy="31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displays child views in relative positions. The position of each view can be specified as relative to sibling elements (such as to the left-of or below another view) or in positions relative to the </a:t>
            </a:r>
            <a:r>
              <a:rPr lang="en-US" dirty="0" smtClean="0">
                <a:effectLst/>
              </a:rPr>
              <a:t>parent</a:t>
            </a:r>
          </a:p>
          <a:p>
            <a:pPr algn="l"/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cap="none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endParaRPr lang="en-US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developer.android.com/images/ui/relativelayout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24" y="1327384"/>
            <a:ext cx="5079365" cy="37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Clickable action</a:t>
            </a:r>
          </a:p>
          <a:p>
            <a:r>
              <a:rPr lang="en-US" dirty="0" smtClean="0"/>
              <a:t>Can have Icon and/or text</a:t>
            </a:r>
            <a:endParaRPr lang="en-US" dirty="0"/>
          </a:p>
        </p:txBody>
      </p:sp>
      <p:pic>
        <p:nvPicPr>
          <p:cNvPr id="4098" name="Picture 2" descr="http://developer.android.com/images/ui/button-type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87" y="931649"/>
            <a:ext cx="3048695" cy="6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56564" y="2867890"/>
            <a:ext cx="5850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=“@+id/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=“click me” 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436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398</TotalTime>
  <Words>377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Tw Cen MT</vt:lpstr>
      <vt:lpstr>Wingdings</vt:lpstr>
      <vt:lpstr>Droplet</vt:lpstr>
      <vt:lpstr>Into To Android</vt:lpstr>
      <vt:lpstr>Two Types Of Building Blocks</vt:lpstr>
      <vt:lpstr>Layout Hierarchy</vt:lpstr>
      <vt:lpstr>Create Layouts</vt:lpstr>
      <vt:lpstr>PowerPoint Presentation</vt:lpstr>
      <vt:lpstr>PowerPoint Presentation</vt:lpstr>
      <vt:lpstr>Linear Layout</vt:lpstr>
      <vt:lpstr>Relative Layout</vt:lpstr>
      <vt:lpstr>Button</vt:lpstr>
      <vt:lpstr>TextView</vt:lpstr>
      <vt:lpstr>CheckBox</vt:lpstr>
      <vt:lpstr>TextEdit</vt:lpstr>
      <vt:lpstr>ImageView</vt:lpstr>
      <vt:lpstr>Dialog</vt:lpstr>
      <vt:lpstr>View Attributes</vt:lpstr>
      <vt:lpstr>Id</vt:lpstr>
      <vt:lpstr>Height And Width</vt:lpstr>
      <vt:lpstr>Background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To Android</dc:title>
  <dc:creator>Paul Soucy</dc:creator>
  <cp:lastModifiedBy>Paul Soucy</cp:lastModifiedBy>
  <cp:revision>57</cp:revision>
  <dcterms:created xsi:type="dcterms:W3CDTF">2013-08-12T23:29:28Z</dcterms:created>
  <dcterms:modified xsi:type="dcterms:W3CDTF">2013-09-13T01:49:27Z</dcterms:modified>
</cp:coreProperties>
</file>