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" y="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D4EE-1428-031F-A4B1-33A673D5E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9B54D-516C-0B5F-F459-422FB1DC7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EF62B-3D4A-E9EC-9950-83B126EA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D66-1B4E-40AE-81A1-B14C51316D95}" type="datetimeFigureOut">
              <a:rPr lang="de-AT" smtClean="0"/>
              <a:t>18.05.2025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F53BB-3443-020E-7F4A-F98B8392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69481-CA97-9B5E-1893-B94DE894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6A95-B35B-47A6-A8C6-57BB846590F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720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A810-150E-0BEE-6D24-5CA436BB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58C3E-5AEB-D675-39C2-C8D451102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3218B-91D3-C1C0-FBCC-122939C5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D66-1B4E-40AE-81A1-B14C51316D95}" type="datetimeFigureOut">
              <a:rPr lang="de-AT" smtClean="0"/>
              <a:t>18.05.2025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2ADD-947D-6056-FAD0-E5C461FA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B39C-F45C-B5FD-F4C7-17CE3DC8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6A95-B35B-47A6-A8C6-57BB846590F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838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F170F-6E77-AC2D-96F6-C287FB9F5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2F112-733C-5E97-2464-9EF1DFBA7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AD41-1213-EDF6-B06E-6828FFA3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D66-1B4E-40AE-81A1-B14C51316D95}" type="datetimeFigureOut">
              <a:rPr lang="de-AT" smtClean="0"/>
              <a:t>18.05.2025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416CD-01C1-D60C-090D-06D3A57B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CA20-CD2E-AA8E-00B9-ADA5F6D4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6A95-B35B-47A6-A8C6-57BB846590F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831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E447-8E63-4F20-B25F-BC897A0A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977F-6C28-1B18-A764-6E462D43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A776-AB95-C612-0478-CB93BB55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D66-1B4E-40AE-81A1-B14C51316D95}" type="datetimeFigureOut">
              <a:rPr lang="de-AT" smtClean="0"/>
              <a:t>18.05.2025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35C7F-681A-B69B-477D-E2C42D90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9591B-EC1B-172A-719A-DA81DB19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6A95-B35B-47A6-A8C6-57BB846590F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427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DC82-D6FF-B625-EF32-16FE723A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072B-83B6-EC91-302C-6E3D60DBF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61D41-1952-ABE7-3B86-20EBC60D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D66-1B4E-40AE-81A1-B14C51316D95}" type="datetimeFigureOut">
              <a:rPr lang="de-AT" smtClean="0"/>
              <a:t>18.05.2025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1C76-D343-C0AC-F2A8-8CF9289E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B6FC-2F0E-160F-C22F-7F06EB52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6A95-B35B-47A6-A8C6-57BB846590F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53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100E-AA14-891F-3742-6718B2E3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78F7-1F49-9302-0D4C-0654F420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DB3DB-D84F-B0BB-02C6-D5627471D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202B7-1264-46F2-058A-A0AB383F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D66-1B4E-40AE-81A1-B14C51316D95}" type="datetimeFigureOut">
              <a:rPr lang="de-AT" smtClean="0"/>
              <a:t>18.05.2025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4419D-1CAD-E4B9-C972-82E8A1D9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5EEF-EEFF-29F5-4240-417739A9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6A95-B35B-47A6-A8C6-57BB846590F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101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8814-92CC-5129-6FAD-C6CA771D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DF41-8A6A-D665-CF8E-634A01816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AE6AB-4BA7-8700-E5B8-5AA14106A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DB9C2-A2DB-B684-5FFA-E31764C24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42385-22C0-BD73-FFC2-2986C925A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AF9C1-2FF9-EB76-5C20-645A4F88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D66-1B4E-40AE-81A1-B14C51316D95}" type="datetimeFigureOut">
              <a:rPr lang="de-AT" smtClean="0"/>
              <a:t>18.05.2025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B77C0-AEF7-C2C8-5703-A2DC1FEE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48006-BD54-BEA7-E29C-ED5A045D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6A95-B35B-47A6-A8C6-57BB846590F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39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1742-B79B-2CDE-CC41-BFE12AE1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982CE-3B9B-1E00-602C-58C8CC1E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D66-1B4E-40AE-81A1-B14C51316D95}" type="datetimeFigureOut">
              <a:rPr lang="de-AT" smtClean="0"/>
              <a:t>18.05.2025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FD02C-BDAB-2477-A0F7-19A393E4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1A4DB-1F07-6404-71D9-9713FC09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6A95-B35B-47A6-A8C6-57BB846590F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464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EE867-B413-E37B-F9AB-4135EA46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D66-1B4E-40AE-81A1-B14C51316D95}" type="datetimeFigureOut">
              <a:rPr lang="de-AT" smtClean="0"/>
              <a:t>18.05.2025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5A2F8-01FB-7F7A-E935-4BC24723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B8946-EC7F-6E58-12E8-2455C1F6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6A95-B35B-47A6-A8C6-57BB846590F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468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0DA5-3766-4DB2-C6A0-DC86F4A7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814F-2DD0-78DB-4CDD-C0D3E130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246A0-A691-1C80-AEDC-3426C1E39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C2AED-823D-455F-25D2-739EC518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D66-1B4E-40AE-81A1-B14C51316D95}" type="datetimeFigureOut">
              <a:rPr lang="de-AT" smtClean="0"/>
              <a:t>18.05.2025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7A3AE-A75F-619F-57AB-9D846D1A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9185C-5CBC-B690-C96C-2B136422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6A95-B35B-47A6-A8C6-57BB846590F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459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9CF0-0F86-BA63-1F8B-E92EF0D3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03F22-A2BA-CB5B-47A9-40F05F5F1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15AB3-64D9-F645-84BA-A3F8CDDA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BC82D-4EC9-C315-9F9F-0EFFBC2F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D66-1B4E-40AE-81A1-B14C51316D95}" type="datetimeFigureOut">
              <a:rPr lang="de-AT" smtClean="0"/>
              <a:t>18.05.2025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31D6E-08AE-A283-EA68-182CCBF3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CCFF5-9F56-88CA-C054-891C043E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6A95-B35B-47A6-A8C6-57BB846590F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458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1924-B838-389A-A417-1710223A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5B220-838B-0326-BCDF-5BC470F91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3ED2C-DC32-E762-075D-B6B84504F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B13D66-1B4E-40AE-81A1-B14C51316D95}" type="datetimeFigureOut">
              <a:rPr lang="de-AT" smtClean="0"/>
              <a:t>18.05.2025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A1653-E6A2-CA48-C171-D710B2650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9D9B-B2D0-0FD6-2C7D-BD11EAC3A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D6A95-B35B-47A6-A8C6-57BB846590F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768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95ECA4-7833-81AF-B879-3A3CE8509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0" y="1542402"/>
            <a:ext cx="5408513" cy="2387918"/>
          </a:xfrm>
        </p:spPr>
        <p:txBody>
          <a:bodyPr anchor="b">
            <a:normAutofit/>
          </a:bodyPr>
          <a:lstStyle/>
          <a:p>
            <a:r>
              <a:rPr lang="de-AT" sz="7200" b="1" dirty="0" err="1">
                <a:solidFill>
                  <a:schemeClr val="bg1"/>
                </a:solidFill>
              </a:rPr>
              <a:t>Ländleguessr</a:t>
            </a:r>
            <a:endParaRPr lang="de-AT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CAF9A-7F65-E64C-AE7E-BA78F3019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endParaRPr lang="de-AT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46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1607D-DFDD-A85C-515C-717800AF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tx2"/>
                </a:solidFill>
              </a:rPr>
              <a:t>Kurzbeschreibung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CF0F622-428E-C7ED-268A-CADA6775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5822102" cy="3639289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2"/>
                </a:solidFill>
              </a:rPr>
              <a:t>Täglich &amp; wöchentlich neue Challenge </a:t>
            </a:r>
            <a:r>
              <a:rPr lang="de-AT">
                <a:solidFill>
                  <a:schemeClr val="tx2"/>
                </a:solidFill>
              </a:rPr>
              <a:t>mit Belohnungen</a:t>
            </a:r>
            <a:endParaRPr lang="de-AT" dirty="0">
              <a:solidFill>
                <a:schemeClr val="tx2"/>
              </a:solidFill>
            </a:endParaRPr>
          </a:p>
          <a:p>
            <a:endParaRPr lang="de-AT" dirty="0">
              <a:solidFill>
                <a:schemeClr val="tx2"/>
              </a:solidFill>
            </a:endParaRPr>
          </a:p>
          <a:p>
            <a:r>
              <a:rPr lang="de-AT" dirty="0">
                <a:solidFill>
                  <a:schemeClr val="tx2"/>
                </a:solidFill>
              </a:rPr>
              <a:t>Ein Bild aus Vorarlberg</a:t>
            </a:r>
          </a:p>
          <a:p>
            <a:endParaRPr lang="de-AT" dirty="0">
              <a:solidFill>
                <a:schemeClr val="tx2"/>
              </a:solidFill>
            </a:endParaRPr>
          </a:p>
          <a:p>
            <a:r>
              <a:rPr lang="de-AT" dirty="0">
                <a:solidFill>
                  <a:schemeClr val="tx2"/>
                </a:solidFill>
              </a:rPr>
              <a:t>Ort finden und hingehen</a:t>
            </a:r>
          </a:p>
          <a:p>
            <a:endParaRPr lang="de-AT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DFB9144-C688-8CD1-D134-B213D282E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7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A1E8A-F202-5658-ACC5-496D8EAF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5377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AT" dirty="0">
                <a:solidFill>
                  <a:schemeClr val="tx2"/>
                </a:solidFill>
              </a:rPr>
              <a:t>Must-Have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BC53-F985-3F9E-04CA-07C0A4262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201028"/>
            <a:ext cx="9833548" cy="2945574"/>
          </a:xfrm>
        </p:spPr>
        <p:txBody>
          <a:bodyPr anchor="ctr">
            <a:no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Profile</a:t>
            </a:r>
          </a:p>
          <a:p>
            <a:r>
              <a:rPr lang="de-DE" dirty="0">
                <a:solidFill>
                  <a:schemeClr val="tx2"/>
                </a:solidFill>
              </a:rPr>
              <a:t>15 Bilder aus Bregenz</a:t>
            </a:r>
          </a:p>
          <a:p>
            <a:r>
              <a:rPr lang="de-DE" dirty="0">
                <a:solidFill>
                  <a:schemeClr val="tx2"/>
                </a:solidFill>
              </a:rPr>
              <a:t>Benachrichtigung wenn neue Challenge da ist</a:t>
            </a:r>
          </a:p>
          <a:p>
            <a:r>
              <a:rPr lang="de-DE" dirty="0">
                <a:solidFill>
                  <a:schemeClr val="tx2"/>
                </a:solidFill>
              </a:rPr>
              <a:t>Profil fortschritt: 20 erfolgreiche Challenges</a:t>
            </a:r>
          </a:p>
          <a:p>
            <a:r>
              <a:rPr lang="de-DE" dirty="0">
                <a:solidFill>
                  <a:schemeClr val="tx2"/>
                </a:solidFill>
              </a:rPr>
              <a:t>Belohnung für erfolgreiche Challenge</a:t>
            </a:r>
          </a:p>
          <a:p>
            <a:r>
              <a:rPr lang="de-DE" dirty="0">
                <a:solidFill>
                  <a:schemeClr val="tx2"/>
                </a:solidFill>
              </a:rPr>
              <a:t>GPS Tracking um herauszufinden ob Spieler am richtigen Ort ist</a:t>
            </a:r>
            <a:endParaRPr lang="de-A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8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3C41EB-93D0-B203-B69B-BFDDBBF95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EFE4FB-0FA7-FA6F-6409-37070F416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261AB-C430-7D8E-C1C4-8E851D47F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7FA99-060D-5325-F6B6-6CD01274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5377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AT" dirty="0"/>
              <a:t>Nice-</a:t>
            </a:r>
            <a:r>
              <a:rPr lang="de-AT" dirty="0" err="1"/>
              <a:t>to</a:t>
            </a:r>
            <a:r>
              <a:rPr lang="de-AT" dirty="0"/>
              <a:t>-</a:t>
            </a:r>
            <a:r>
              <a:rPr lang="de-AT" dirty="0" err="1"/>
              <a:t>Have</a:t>
            </a:r>
            <a:endParaRPr lang="de-AT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805BB5-D8DA-D12A-FD89-C6D994F63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2EFDE4-3BAC-293F-DA46-CFE0B12A2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0EBE33-865C-2EFF-8930-4C6688FE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FA5E08E-3FB1-BF08-3891-E6DFAFF4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073B21-07CB-D69E-3ABA-ED76E1EB5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87DC-C40D-4A25-C7DD-22B51F52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201028"/>
            <a:ext cx="9833548" cy="2945574"/>
          </a:xfrm>
        </p:spPr>
        <p:txBody>
          <a:bodyPr anchor="ctr">
            <a:no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Shop in welchem man seine Belohnungen ausgeben kann</a:t>
            </a:r>
          </a:p>
          <a:p>
            <a:r>
              <a:rPr lang="de-DE" dirty="0">
                <a:solidFill>
                  <a:schemeClr val="tx2"/>
                </a:solidFill>
              </a:rPr>
              <a:t>Schritte, die man läuft werden gezählt</a:t>
            </a:r>
          </a:p>
          <a:p>
            <a:r>
              <a:rPr lang="de-DE" dirty="0">
                <a:solidFill>
                  <a:schemeClr val="tx2"/>
                </a:solidFill>
              </a:rPr>
              <a:t>Daily </a:t>
            </a:r>
            <a:r>
              <a:rPr lang="de-DE" dirty="0" err="1">
                <a:solidFill>
                  <a:schemeClr val="tx2"/>
                </a:solidFill>
              </a:rPr>
              <a:t>Streaks</a:t>
            </a:r>
            <a:endParaRPr lang="de-DE" dirty="0">
              <a:solidFill>
                <a:schemeClr val="tx2"/>
              </a:solidFill>
            </a:endParaRPr>
          </a:p>
          <a:p>
            <a:r>
              <a:rPr lang="de-DE" dirty="0">
                <a:solidFill>
                  <a:schemeClr val="tx2"/>
                </a:solidFill>
              </a:rPr>
              <a:t>Bilder aus den größten Städten Vorarlbergs</a:t>
            </a:r>
            <a:endParaRPr lang="de-A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6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1F7E9-91B6-9FE7-43D5-B3422124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Wie möchten wir es umsetzen?</a:t>
            </a:r>
            <a:endParaRPr lang="de-AT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6453-6488-32D1-0FA8-B2F7B67D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2"/>
                </a:solidFill>
              </a:rPr>
              <a:t>Flutter</a:t>
            </a:r>
          </a:p>
          <a:p>
            <a:r>
              <a:rPr lang="de-AT" dirty="0">
                <a:solidFill>
                  <a:schemeClr val="tx2"/>
                </a:solidFill>
              </a:rPr>
              <a:t>Spieler muss zum Ort</a:t>
            </a:r>
          </a:p>
          <a:p>
            <a:r>
              <a:rPr lang="de-AT" dirty="0">
                <a:solidFill>
                  <a:schemeClr val="tx2"/>
                </a:solidFill>
              </a:rPr>
              <a:t>In der App bestätigen</a:t>
            </a:r>
          </a:p>
          <a:p>
            <a:r>
              <a:rPr lang="de-AT" dirty="0">
                <a:solidFill>
                  <a:schemeClr val="tx2"/>
                </a:solidFill>
              </a:rPr>
              <a:t>Programm prüft über GPS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ummingBird">
            <a:extLst>
              <a:ext uri="{FF2B5EF4-FFF2-40B4-BE49-F238E27FC236}">
                <a16:creationId xmlns:a16="http://schemas.microsoft.com/office/drawing/2014/main" id="{10B36D26-FD53-163C-3BB2-E629DAE86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8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06E6C2-F357-AD0D-724A-B190A2A4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1EA01-133B-8A6E-6189-5576C4074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646" y="319367"/>
            <a:ext cx="5730240" cy="628093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619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25CAB-267E-BBF9-458F-5E1CD349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21" y="2770036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e-AT" sz="5400">
                <a:solidFill>
                  <a:schemeClr val="tx2"/>
                </a:solidFill>
              </a:rPr>
              <a:t>Danke für eure Aufmerksamkeit</a:t>
            </a:r>
            <a:endParaRPr lang="de-AT" sz="54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15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Ländleguessr</vt:lpstr>
      <vt:lpstr>Kurzbeschreibung</vt:lpstr>
      <vt:lpstr>Must-Have</vt:lpstr>
      <vt:lpstr>Nice-to-Have</vt:lpstr>
      <vt:lpstr>Wie möchten wir es umsetzen?</vt:lpstr>
      <vt:lpstr>Design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BUGDAY Bilal Ensar</dc:creator>
  <cp:lastModifiedBy>BUGDAY Bilal Ensar</cp:lastModifiedBy>
  <cp:revision>3</cp:revision>
  <dcterms:created xsi:type="dcterms:W3CDTF">2025-05-18T21:23:10Z</dcterms:created>
  <dcterms:modified xsi:type="dcterms:W3CDTF">2025-05-19T08:54:19Z</dcterms:modified>
</cp:coreProperties>
</file>