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667D-AA30-42FF-925D-088F6B4246A9}" type="datetimeFigureOut">
              <a:rPr lang="en-US" smtClean="0"/>
              <a:t>24-Dec-19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DFD3-B5B3-4480-9E1D-8CDE169DB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21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667D-AA30-42FF-925D-088F6B4246A9}" type="datetimeFigureOut">
              <a:rPr lang="en-US" smtClean="0"/>
              <a:t>24-Dec-19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DFD3-B5B3-4480-9E1D-8CDE169DB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5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667D-AA30-42FF-925D-088F6B4246A9}" type="datetimeFigureOut">
              <a:rPr lang="en-US" smtClean="0"/>
              <a:t>24-Dec-19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DFD3-B5B3-4480-9E1D-8CDE169DB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98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667D-AA30-42FF-925D-088F6B4246A9}" type="datetimeFigureOut">
              <a:rPr lang="en-US" smtClean="0"/>
              <a:t>24-Dec-19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DFD3-B5B3-4480-9E1D-8CDE169DB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18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667D-AA30-42FF-925D-088F6B4246A9}" type="datetimeFigureOut">
              <a:rPr lang="en-US" smtClean="0"/>
              <a:t>24-Dec-19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DFD3-B5B3-4480-9E1D-8CDE169DB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83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667D-AA30-42FF-925D-088F6B4246A9}" type="datetimeFigureOut">
              <a:rPr lang="en-US" smtClean="0"/>
              <a:t>24-Dec-19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DFD3-B5B3-4480-9E1D-8CDE169DB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21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667D-AA30-42FF-925D-088F6B4246A9}" type="datetimeFigureOut">
              <a:rPr lang="en-US" smtClean="0"/>
              <a:t>24-Dec-19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DFD3-B5B3-4480-9E1D-8CDE169DB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38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667D-AA30-42FF-925D-088F6B4246A9}" type="datetimeFigureOut">
              <a:rPr lang="en-US" smtClean="0"/>
              <a:t>24-Dec-19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DFD3-B5B3-4480-9E1D-8CDE169DB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31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667D-AA30-42FF-925D-088F6B4246A9}" type="datetimeFigureOut">
              <a:rPr lang="en-US" smtClean="0"/>
              <a:t>24-Dec-19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DFD3-B5B3-4480-9E1D-8CDE169DB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5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667D-AA30-42FF-925D-088F6B4246A9}" type="datetimeFigureOut">
              <a:rPr lang="en-US" smtClean="0"/>
              <a:t>24-Dec-19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DFD3-B5B3-4480-9E1D-8CDE169DB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4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667D-AA30-42FF-925D-088F6B4246A9}" type="datetimeFigureOut">
              <a:rPr lang="en-US" smtClean="0"/>
              <a:t>24-Dec-19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DFD3-B5B3-4480-9E1D-8CDE169DB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8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F667D-AA30-42FF-925D-088F6B4246A9}" type="datetimeFigureOut">
              <a:rPr lang="en-US" smtClean="0"/>
              <a:t>24-Dec-19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2DFD3-B5B3-4480-9E1D-8CDE169DB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53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NOZNI UDARCI U KARATEU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                               DINO MUJANOVIC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697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515155"/>
            <a:ext cx="10515600" cy="56618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 smtClean="0"/>
              <a:t> Karate je do </a:t>
            </a:r>
            <a:r>
              <a:rPr lang="en-US" sz="1600" dirty="0" err="1" smtClean="0"/>
              <a:t>početka</a:t>
            </a:r>
            <a:r>
              <a:rPr lang="en-US" sz="1600" dirty="0" smtClean="0"/>
              <a:t> 20. </a:t>
            </a:r>
            <a:r>
              <a:rPr lang="en-US" sz="1600" dirty="0" err="1" smtClean="0"/>
              <a:t>veka</a:t>
            </a:r>
            <a:r>
              <a:rPr lang="en-US" sz="1600" dirty="0" smtClean="0"/>
              <a:t> </a:t>
            </a:r>
            <a:r>
              <a:rPr lang="en-US" sz="1600" dirty="0" err="1" smtClean="0"/>
              <a:t>upražnjavan</a:t>
            </a:r>
            <a:r>
              <a:rPr lang="en-US" sz="1600" dirty="0" smtClean="0"/>
              <a:t> </a:t>
            </a:r>
            <a:r>
              <a:rPr lang="en-US" sz="1600" dirty="0" err="1" smtClean="0"/>
              <a:t>kao</a:t>
            </a:r>
            <a:r>
              <a:rPr lang="en-US" sz="1600" dirty="0" smtClean="0"/>
              <a:t> </a:t>
            </a:r>
            <a:r>
              <a:rPr lang="en-US" sz="1600" dirty="0" err="1" smtClean="0"/>
              <a:t>veština</a:t>
            </a:r>
            <a:r>
              <a:rPr lang="en-US" sz="1600" dirty="0" smtClean="0"/>
              <a:t> </a:t>
            </a:r>
            <a:r>
              <a:rPr lang="en-US" sz="1600" dirty="0" err="1" smtClean="0"/>
              <a:t>samoodbrane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err="1" smtClean="0"/>
              <a:t>vežban</a:t>
            </a:r>
            <a:r>
              <a:rPr lang="en-US" sz="1600" dirty="0" smtClean="0"/>
              <a:t> je u </a:t>
            </a:r>
            <a:r>
              <a:rPr lang="en-US" sz="1600" dirty="0" err="1" smtClean="0"/>
              <a:t>tajnosti</a:t>
            </a:r>
            <a:r>
              <a:rPr lang="en-US" sz="1600" dirty="0" smtClean="0"/>
              <a:t> </a:t>
            </a:r>
            <a:r>
              <a:rPr lang="en-US" sz="1600" dirty="0" err="1" smtClean="0"/>
              <a:t>kao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  <a:r>
              <a:rPr lang="en-US" sz="1600" dirty="0" err="1" smtClean="0"/>
              <a:t>sve</a:t>
            </a:r>
            <a:r>
              <a:rPr lang="en-US" sz="1600" dirty="0" smtClean="0"/>
              <a:t> </a:t>
            </a:r>
            <a:r>
              <a:rPr lang="en-US" sz="1600" dirty="0" err="1" smtClean="0"/>
              <a:t>ostale</a:t>
            </a:r>
            <a:r>
              <a:rPr lang="en-US" sz="1600" dirty="0" smtClean="0"/>
              <a:t> </a:t>
            </a:r>
            <a:r>
              <a:rPr lang="en-US" sz="1600" dirty="0" err="1" smtClean="0"/>
              <a:t>ratničke</a:t>
            </a:r>
            <a:r>
              <a:rPr lang="en-US" sz="1600" dirty="0" smtClean="0"/>
              <a:t> </a:t>
            </a:r>
            <a:r>
              <a:rPr lang="en-US" sz="1600" dirty="0" err="1" smtClean="0"/>
              <a:t>veštine</a:t>
            </a:r>
            <a:r>
              <a:rPr lang="en-US" sz="1600" dirty="0" smtClean="0"/>
              <a:t> </a:t>
            </a:r>
            <a:r>
              <a:rPr lang="en-US" sz="1600" dirty="0" err="1" smtClean="0"/>
              <a:t>Japana</a:t>
            </a:r>
            <a:r>
              <a:rPr lang="en-US" sz="1600" dirty="0" smtClean="0"/>
              <a:t>, </a:t>
            </a:r>
            <a:r>
              <a:rPr lang="en-US" sz="1600" dirty="0" err="1" smtClean="0"/>
              <a:t>još</a:t>
            </a:r>
            <a:r>
              <a:rPr lang="en-US" sz="1600" dirty="0" smtClean="0"/>
              <a:t> od XVI </a:t>
            </a:r>
            <a:r>
              <a:rPr lang="en-US" sz="1600" dirty="0" err="1" smtClean="0"/>
              <a:t>veka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sz="1600" dirty="0" err="1" smtClean="0"/>
              <a:t>Zaslugom</a:t>
            </a:r>
            <a:r>
              <a:rPr lang="en-US" sz="1600" dirty="0" smtClean="0"/>
              <a:t> </a:t>
            </a:r>
            <a:r>
              <a:rPr lang="en-US" sz="1600" dirty="0" err="1" smtClean="0"/>
              <a:t>nekih</a:t>
            </a:r>
            <a:r>
              <a:rPr lang="en-US" sz="1600" dirty="0" smtClean="0"/>
              <a:t> </a:t>
            </a:r>
            <a:r>
              <a:rPr lang="en-US" sz="1600" dirty="0" err="1" smtClean="0"/>
              <a:t>okinavljanskih</a:t>
            </a:r>
            <a:r>
              <a:rPr lang="en-US" sz="1600" dirty="0" smtClean="0"/>
              <a:t> </a:t>
            </a:r>
            <a:r>
              <a:rPr lang="en-US" sz="1600" dirty="0" err="1" smtClean="0"/>
              <a:t>majstora</a:t>
            </a:r>
            <a:r>
              <a:rPr lang="en-US" sz="1600" dirty="0" smtClean="0"/>
              <a:t> </a:t>
            </a:r>
            <a:r>
              <a:rPr lang="en-US" sz="1600" dirty="0" err="1" smtClean="0"/>
              <a:t>dalekoistočnog</a:t>
            </a:r>
            <a:r>
              <a:rPr lang="en-US" sz="1600" dirty="0" smtClean="0"/>
              <a:t> </a:t>
            </a:r>
            <a:r>
              <a:rPr lang="en-US" sz="1600" dirty="0" err="1" smtClean="0"/>
              <a:t>Japana</a:t>
            </a:r>
            <a:r>
              <a:rPr lang="en-US" sz="1600" dirty="0" smtClean="0"/>
              <a:t>, pre </a:t>
            </a:r>
            <a:r>
              <a:rPr lang="en-US" sz="1600" dirty="0" err="1" smtClean="0"/>
              <a:t>svih</a:t>
            </a:r>
            <a:r>
              <a:rPr lang="en-US" sz="1600" dirty="0" smtClean="0"/>
              <a:t>, </a:t>
            </a:r>
            <a:r>
              <a:rPr lang="en-US" sz="1600" dirty="0" err="1" smtClean="0"/>
              <a:t>Anko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Itosu2</a:t>
            </a:r>
          </a:p>
          <a:p>
            <a:pPr marL="0" indent="0">
              <a:buNone/>
            </a:pP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  <a:r>
              <a:rPr lang="en-US" sz="1600" dirty="0" err="1" smtClean="0"/>
              <a:t>Anko</a:t>
            </a:r>
            <a:r>
              <a:rPr lang="en-US" sz="1600" dirty="0" smtClean="0"/>
              <a:t> Azatou3</a:t>
            </a:r>
          </a:p>
          <a:p>
            <a:pPr marL="0" indent="0">
              <a:buNone/>
            </a:pPr>
            <a:r>
              <a:rPr lang="en-US" sz="1600" dirty="0" smtClean="0"/>
              <a:t> , </a:t>
            </a:r>
            <a:r>
              <a:rPr lang="en-US" sz="1600" dirty="0" err="1" smtClean="0"/>
              <a:t>inače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  <a:r>
              <a:rPr lang="en-US" sz="1600" dirty="0" err="1" smtClean="0"/>
              <a:t>učitelja</a:t>
            </a:r>
            <a:r>
              <a:rPr lang="en-US" sz="1600" dirty="0" smtClean="0"/>
              <a:t>, </a:t>
            </a:r>
            <a:r>
              <a:rPr lang="en-US" sz="1600" dirty="0" err="1" smtClean="0"/>
              <a:t>prvog</a:t>
            </a:r>
            <a:r>
              <a:rPr lang="en-US" sz="1600" dirty="0" smtClean="0"/>
              <a:t> </a:t>
            </a:r>
            <a:r>
              <a:rPr lang="en-US" sz="1600" dirty="0" err="1" smtClean="0"/>
              <a:t>reformatora</a:t>
            </a:r>
            <a:r>
              <a:rPr lang="en-US" sz="1600" dirty="0" smtClean="0"/>
              <a:t> </a:t>
            </a:r>
            <a:r>
              <a:rPr lang="en-US" sz="1600" dirty="0" err="1" smtClean="0"/>
              <a:t>karatea</a:t>
            </a:r>
            <a:r>
              <a:rPr lang="en-US" sz="1600" dirty="0" smtClean="0"/>
              <a:t> </a:t>
            </a:r>
            <a:r>
              <a:rPr lang="en-US" sz="1600" dirty="0" err="1" smtClean="0"/>
              <a:t>Funakoši</a:t>
            </a:r>
            <a:r>
              <a:rPr lang="en-US" sz="1600" dirty="0" smtClean="0"/>
              <a:t> Gičina4</a:t>
            </a:r>
          </a:p>
          <a:p>
            <a:pPr marL="0" indent="0">
              <a:buNone/>
            </a:pPr>
            <a:r>
              <a:rPr lang="en-US" sz="1600" dirty="0" smtClean="0"/>
              <a:t>, karate se </a:t>
            </a:r>
            <a:r>
              <a:rPr lang="en-US" sz="1600" dirty="0" err="1" smtClean="0"/>
              <a:t>uvodi</a:t>
            </a:r>
            <a:r>
              <a:rPr lang="en-US" sz="1600" dirty="0" smtClean="0"/>
              <a:t> u </a:t>
            </a:r>
            <a:r>
              <a:rPr lang="en-US" sz="1600" dirty="0" err="1" smtClean="0"/>
              <a:t>školski</a:t>
            </a:r>
            <a:r>
              <a:rPr lang="en-US" sz="1600" dirty="0" smtClean="0"/>
              <a:t> </a:t>
            </a:r>
            <a:r>
              <a:rPr lang="en-US" sz="1600" dirty="0" err="1" smtClean="0"/>
              <a:t>obrazovani</a:t>
            </a:r>
            <a:r>
              <a:rPr lang="en-US" sz="1600" dirty="0" smtClean="0"/>
              <a:t> </a:t>
            </a:r>
            <a:r>
              <a:rPr lang="en-US" sz="1600" dirty="0" err="1" smtClean="0"/>
              <a:t>sistem</a:t>
            </a:r>
            <a:r>
              <a:rPr lang="en-US" sz="1600" dirty="0" smtClean="0"/>
              <a:t> </a:t>
            </a:r>
            <a:r>
              <a:rPr lang="en-US" sz="1600" dirty="0" err="1" smtClean="0"/>
              <a:t>Okinave</a:t>
            </a:r>
            <a:r>
              <a:rPr lang="en-US" sz="1600" dirty="0" smtClean="0"/>
              <a:t>, </a:t>
            </a:r>
            <a:r>
              <a:rPr lang="en-US" sz="1600" dirty="0" err="1" smtClean="0"/>
              <a:t>čime</a:t>
            </a:r>
            <a:r>
              <a:rPr lang="en-US" sz="1600" dirty="0" smtClean="0"/>
              <a:t> </a:t>
            </a:r>
            <a:r>
              <a:rPr lang="en-US" sz="1600" dirty="0" err="1" smtClean="0"/>
              <a:t>prestaje</a:t>
            </a:r>
            <a:r>
              <a:rPr lang="en-US" sz="1600" dirty="0" smtClean="0"/>
              <a:t> </a:t>
            </a:r>
            <a:r>
              <a:rPr lang="en-US" sz="1600" dirty="0" err="1" smtClean="0"/>
              <a:t>viševekovno</a:t>
            </a:r>
            <a:r>
              <a:rPr lang="en-US" sz="1600" dirty="0" smtClean="0"/>
              <a:t>,</a:t>
            </a:r>
          </a:p>
          <a:p>
            <a:pPr marL="0" indent="0">
              <a:buNone/>
            </a:pPr>
            <a:r>
              <a:rPr lang="en-US" sz="1600" dirty="0" err="1" smtClean="0"/>
              <a:t>tajno</a:t>
            </a:r>
            <a:r>
              <a:rPr lang="en-US" sz="1600" dirty="0" smtClean="0"/>
              <a:t> </a:t>
            </a:r>
            <a:r>
              <a:rPr lang="en-US" sz="1600" dirty="0" err="1" smtClean="0"/>
              <a:t>praktikovanje</a:t>
            </a:r>
            <a:r>
              <a:rPr lang="en-US" sz="1600" dirty="0" smtClean="0"/>
              <a:t> </a:t>
            </a:r>
            <a:r>
              <a:rPr lang="en-US" sz="1600" dirty="0" err="1" smtClean="0"/>
              <a:t>ove</a:t>
            </a:r>
            <a:r>
              <a:rPr lang="en-US" sz="1600" dirty="0" smtClean="0"/>
              <a:t> </a:t>
            </a:r>
            <a:r>
              <a:rPr lang="en-US" sz="1600" dirty="0" err="1" smtClean="0"/>
              <a:t>veštine</a:t>
            </a:r>
            <a:r>
              <a:rPr lang="en-US" sz="1600" dirty="0" smtClean="0"/>
              <a:t>. </a:t>
            </a:r>
            <a:r>
              <a:rPr lang="en-US" sz="1600" dirty="0" err="1" smtClean="0"/>
              <a:t>Naime</a:t>
            </a:r>
            <a:r>
              <a:rPr lang="en-US" sz="1600" dirty="0" smtClean="0"/>
              <a:t>, u </a:t>
            </a:r>
            <a:r>
              <a:rPr lang="en-US" sz="1600" dirty="0" err="1" smtClean="0"/>
              <a:t>srednjovekovnom</a:t>
            </a:r>
            <a:r>
              <a:rPr lang="en-US" sz="1600" dirty="0" smtClean="0"/>
              <a:t>, </a:t>
            </a:r>
            <a:r>
              <a:rPr lang="en-US" sz="1600" dirty="0" err="1" smtClean="0"/>
              <a:t>feudalnom</a:t>
            </a:r>
            <a:r>
              <a:rPr lang="en-US" sz="1600" dirty="0" smtClean="0"/>
              <a:t> </a:t>
            </a:r>
            <a:r>
              <a:rPr lang="en-US" sz="1600" dirty="0" err="1" smtClean="0"/>
              <a:t>Japanu</a:t>
            </a:r>
            <a:r>
              <a:rPr lang="en-US" sz="1600" dirty="0" smtClean="0"/>
              <a:t>,</a:t>
            </a:r>
          </a:p>
          <a:p>
            <a:pPr marL="0" indent="0">
              <a:buNone/>
            </a:pPr>
            <a:r>
              <a:rPr lang="en-US" sz="1600" dirty="0" err="1" smtClean="0"/>
              <a:t>sve</a:t>
            </a:r>
            <a:r>
              <a:rPr lang="en-US" sz="1600" dirty="0" smtClean="0"/>
              <a:t> </a:t>
            </a:r>
            <a:r>
              <a:rPr lang="en-US" sz="1600" dirty="0" err="1" smtClean="0"/>
              <a:t>borilačke</a:t>
            </a:r>
            <a:r>
              <a:rPr lang="en-US" sz="1600" dirty="0" smtClean="0"/>
              <a:t> </a:t>
            </a:r>
            <a:r>
              <a:rPr lang="en-US" sz="1600" dirty="0" err="1" smtClean="0"/>
              <a:t>veštine</a:t>
            </a:r>
            <a:r>
              <a:rPr lang="en-US" sz="1600" dirty="0" smtClean="0"/>
              <a:t> </a:t>
            </a:r>
            <a:r>
              <a:rPr lang="en-US" sz="1600" dirty="0" err="1" smtClean="0"/>
              <a:t>su</a:t>
            </a:r>
            <a:r>
              <a:rPr lang="en-US" sz="1600" dirty="0" smtClean="0"/>
              <a:t> se </a:t>
            </a:r>
            <a:r>
              <a:rPr lang="en-US" sz="1600" dirty="0" err="1" smtClean="0"/>
              <a:t>učile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  <a:r>
              <a:rPr lang="en-US" sz="1600" dirty="0" err="1" smtClean="0"/>
              <a:t>vežbale</a:t>
            </a:r>
            <a:r>
              <a:rPr lang="en-US" sz="1600" dirty="0" smtClean="0"/>
              <a:t>, </a:t>
            </a:r>
            <a:r>
              <a:rPr lang="en-US" sz="1600" dirty="0" err="1" smtClean="0"/>
              <a:t>uglavnom</a:t>
            </a:r>
            <a:r>
              <a:rPr lang="en-US" sz="1600" dirty="0" smtClean="0"/>
              <a:t> u </a:t>
            </a:r>
            <a:r>
              <a:rPr lang="en-US" sz="1600" dirty="0" err="1" smtClean="0"/>
              <a:t>tajnosti</a:t>
            </a:r>
            <a:r>
              <a:rPr lang="en-US" sz="1600" dirty="0" smtClean="0"/>
              <a:t>. </a:t>
            </a:r>
            <a:r>
              <a:rPr lang="en-US" sz="1600" dirty="0" err="1" smtClean="0"/>
              <a:t>Ovakva</a:t>
            </a:r>
            <a:r>
              <a:rPr lang="en-US" sz="1600" dirty="0" smtClean="0"/>
              <a:t> </a:t>
            </a:r>
            <a:r>
              <a:rPr lang="en-US" sz="1600" dirty="0" err="1" smtClean="0"/>
              <a:t>situacija</a:t>
            </a:r>
            <a:r>
              <a:rPr lang="en-US" sz="1600" dirty="0" smtClean="0"/>
              <a:t>,</a:t>
            </a:r>
          </a:p>
          <a:p>
            <a:pPr marL="0" indent="0">
              <a:buNone/>
            </a:pPr>
            <a:r>
              <a:rPr lang="en-US" sz="1600" dirty="0" err="1" smtClean="0"/>
              <a:t>tajnog</a:t>
            </a:r>
            <a:r>
              <a:rPr lang="en-US" sz="1600" dirty="0" smtClean="0"/>
              <a:t> </a:t>
            </a:r>
            <a:r>
              <a:rPr lang="en-US" sz="1600" dirty="0" err="1" smtClean="0"/>
              <a:t>vežbanja</a:t>
            </a:r>
            <a:r>
              <a:rPr lang="en-US" sz="1600" dirty="0" smtClean="0"/>
              <a:t>, </a:t>
            </a:r>
            <a:r>
              <a:rPr lang="en-US" sz="1600" dirty="0" err="1" smtClean="0"/>
              <a:t>bila</a:t>
            </a:r>
            <a:r>
              <a:rPr lang="en-US" sz="1600" dirty="0" smtClean="0"/>
              <a:t> je </a:t>
            </a:r>
            <a:r>
              <a:rPr lang="en-US" sz="1600" dirty="0" err="1" smtClean="0"/>
              <a:t>izrazita</a:t>
            </a:r>
            <a:r>
              <a:rPr lang="en-US" sz="1600" dirty="0" smtClean="0"/>
              <a:t> u </a:t>
            </a:r>
            <a:r>
              <a:rPr lang="en-US" sz="1600" dirty="0" err="1" smtClean="0"/>
              <a:t>vreme</a:t>
            </a:r>
            <a:r>
              <a:rPr lang="en-US" sz="1600" dirty="0" smtClean="0"/>
              <a:t> od 17. </a:t>
            </a:r>
            <a:r>
              <a:rPr lang="en-US" sz="1600" dirty="0" err="1" smtClean="0"/>
              <a:t>veka</a:t>
            </a:r>
            <a:r>
              <a:rPr lang="en-US" sz="1600" dirty="0" smtClean="0"/>
              <a:t>, </a:t>
            </a:r>
            <a:r>
              <a:rPr lang="en-US" sz="1600" dirty="0" err="1" smtClean="0"/>
              <a:t>kada</a:t>
            </a:r>
            <a:r>
              <a:rPr lang="en-US" sz="1600" dirty="0" smtClean="0"/>
              <a:t> je </a:t>
            </a:r>
            <a:r>
              <a:rPr lang="en-US" sz="1600" dirty="0" err="1" smtClean="0"/>
              <a:t>carskim</a:t>
            </a:r>
            <a:r>
              <a:rPr lang="en-US" sz="1600" dirty="0" smtClean="0"/>
              <a:t> </a:t>
            </a:r>
            <a:r>
              <a:rPr lang="en-US" sz="1600" dirty="0" err="1" smtClean="0"/>
              <a:t>ukazom</a:t>
            </a:r>
            <a:r>
              <a:rPr lang="en-US" sz="1600" dirty="0" smtClean="0"/>
              <a:t> u</a:t>
            </a:r>
          </a:p>
          <a:p>
            <a:pPr marL="0" indent="0">
              <a:buNone/>
            </a:pPr>
            <a:r>
              <a:rPr lang="en-US" sz="1600" dirty="0" err="1" smtClean="0"/>
              <a:t>Japanu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  <a:r>
              <a:rPr lang="en-US" sz="1600" dirty="0" err="1" smtClean="0"/>
              <a:t>ozvaničena</a:t>
            </a:r>
            <a:r>
              <a:rPr lang="en-US" sz="1600" dirty="0" smtClean="0"/>
              <a:t> </a:t>
            </a:r>
            <a:r>
              <a:rPr lang="en-US" sz="1600" dirty="0" err="1" smtClean="0"/>
              <a:t>odluka</a:t>
            </a:r>
            <a:r>
              <a:rPr lang="en-US" sz="1600" dirty="0" smtClean="0"/>
              <a:t> o </a:t>
            </a:r>
            <a:r>
              <a:rPr lang="en-US" sz="1600" dirty="0" err="1" smtClean="0"/>
              <a:t>zabrani</a:t>
            </a:r>
            <a:r>
              <a:rPr lang="en-US" sz="1600" dirty="0" smtClean="0"/>
              <a:t> </a:t>
            </a:r>
            <a:r>
              <a:rPr lang="en-US" sz="1600" dirty="0" err="1" smtClean="0"/>
              <a:t>vežbanja</a:t>
            </a:r>
            <a:r>
              <a:rPr lang="en-US" sz="1600" dirty="0" smtClean="0"/>
              <a:t>, "</a:t>
            </a:r>
            <a:r>
              <a:rPr lang="en-US" sz="1600" dirty="0" err="1" smtClean="0"/>
              <a:t>običnom</a:t>
            </a:r>
            <a:r>
              <a:rPr lang="en-US" sz="1600" dirty="0" smtClean="0"/>
              <a:t>" </a:t>
            </a:r>
            <a:r>
              <a:rPr lang="en-US" sz="1600" dirty="0" err="1" smtClean="0"/>
              <a:t>narodu</a:t>
            </a:r>
            <a:r>
              <a:rPr lang="en-US" sz="1600" dirty="0" smtClean="0"/>
              <a:t>. Ova </a:t>
            </a:r>
            <a:r>
              <a:rPr lang="en-US" sz="1600" dirty="0" err="1" smtClean="0"/>
              <a:t>zabrana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err="1" smtClean="0"/>
              <a:t>nošenja</a:t>
            </a:r>
            <a:r>
              <a:rPr lang="en-US" sz="1600" dirty="0" smtClean="0"/>
              <a:t> </a:t>
            </a:r>
            <a:r>
              <a:rPr lang="en-US" sz="1600" dirty="0" err="1" smtClean="0"/>
              <a:t>oružja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  <a:r>
              <a:rPr lang="en-US" sz="1600" dirty="0" err="1" smtClean="0"/>
              <a:t>učenja</a:t>
            </a:r>
            <a:r>
              <a:rPr lang="en-US" sz="1600" dirty="0" smtClean="0"/>
              <a:t> </a:t>
            </a:r>
            <a:r>
              <a:rPr lang="en-US" sz="1600" dirty="0" err="1" smtClean="0"/>
              <a:t>borilačkih</a:t>
            </a:r>
            <a:r>
              <a:rPr lang="en-US" sz="1600" dirty="0" smtClean="0"/>
              <a:t> </a:t>
            </a:r>
            <a:r>
              <a:rPr lang="en-US" sz="1600" dirty="0" err="1" smtClean="0"/>
              <a:t>veština</a:t>
            </a:r>
            <a:r>
              <a:rPr lang="en-US" sz="1600" dirty="0" smtClean="0"/>
              <a:t> </a:t>
            </a:r>
            <a:r>
              <a:rPr lang="en-US" sz="1600" dirty="0" err="1" smtClean="0"/>
              <a:t>desila</a:t>
            </a:r>
            <a:r>
              <a:rPr lang="en-US" sz="1600" dirty="0" smtClean="0"/>
              <a:t> se u </a:t>
            </a:r>
            <a:r>
              <a:rPr lang="en-US" sz="1600" dirty="0" err="1" smtClean="0"/>
              <a:t>vremenu</a:t>
            </a:r>
            <a:r>
              <a:rPr lang="en-US" sz="1600" dirty="0" smtClean="0"/>
              <a:t> </a:t>
            </a:r>
            <a:r>
              <a:rPr lang="en-US" sz="1600" dirty="0" err="1" smtClean="0"/>
              <a:t>viševekovnog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err="1" smtClean="0"/>
              <a:t>perioda</a:t>
            </a:r>
            <a:r>
              <a:rPr lang="en-US" sz="1600" dirty="0" smtClean="0"/>
              <a:t> </a:t>
            </a:r>
            <a:r>
              <a:rPr lang="en-US" sz="1600" dirty="0" err="1" smtClean="0"/>
              <a:t>mira</a:t>
            </a:r>
            <a:r>
              <a:rPr lang="en-US" sz="1600" dirty="0" smtClean="0"/>
              <a:t>, </a:t>
            </a:r>
            <a:r>
              <a:rPr lang="en-US" sz="1600" dirty="0" err="1" smtClean="0"/>
              <a:t>za</a:t>
            </a:r>
            <a:r>
              <a:rPr lang="en-US" sz="1600" dirty="0" smtClean="0"/>
              <a:t> </a:t>
            </a:r>
            <a:r>
              <a:rPr lang="en-US" sz="1600" dirty="0" err="1" smtClean="0"/>
              <a:t>vreme</a:t>
            </a:r>
            <a:r>
              <a:rPr lang="en-US" sz="1600" dirty="0" smtClean="0"/>
              <a:t> </a:t>
            </a:r>
            <a:r>
              <a:rPr lang="en-US" sz="1600" dirty="0" err="1" smtClean="0"/>
              <a:t>vladavine</a:t>
            </a:r>
            <a:r>
              <a:rPr lang="en-US" sz="1600" dirty="0" smtClean="0"/>
              <a:t> </a:t>
            </a:r>
            <a:r>
              <a:rPr lang="en-US" sz="1600" dirty="0" err="1" smtClean="0"/>
              <a:t>dinastije</a:t>
            </a:r>
            <a:r>
              <a:rPr lang="en-US" sz="1600" dirty="0" smtClean="0"/>
              <a:t> </a:t>
            </a:r>
            <a:r>
              <a:rPr lang="en-US" sz="1600" dirty="0" err="1" smtClean="0"/>
              <a:t>šogunata</a:t>
            </a:r>
            <a:r>
              <a:rPr lang="en-US" sz="1600" dirty="0" smtClean="0"/>
              <a:t> </a:t>
            </a:r>
            <a:r>
              <a:rPr lang="en-US" sz="1600" dirty="0" err="1" smtClean="0"/>
              <a:t>Tokugava</a:t>
            </a:r>
            <a:r>
              <a:rPr lang="en-US" sz="1600" dirty="0" smtClean="0"/>
              <a:t> (1600 - 1868). Bio</a:t>
            </a:r>
          </a:p>
          <a:p>
            <a:pPr marL="0" indent="0">
              <a:buNone/>
            </a:pPr>
            <a:r>
              <a:rPr lang="en-US" sz="1600" dirty="0" smtClean="0"/>
              <a:t>je to period </a:t>
            </a:r>
            <a:r>
              <a:rPr lang="en-US" sz="1600" dirty="0" err="1" smtClean="0"/>
              <a:t>procvata</a:t>
            </a:r>
            <a:r>
              <a:rPr lang="en-US" sz="1600" dirty="0" smtClean="0"/>
              <a:t> </a:t>
            </a:r>
            <a:r>
              <a:rPr lang="en-US" sz="1600" dirty="0" err="1" smtClean="0"/>
              <a:t>Japana</a:t>
            </a:r>
            <a:r>
              <a:rPr lang="en-US" sz="1600" dirty="0" smtClean="0"/>
              <a:t> u </a:t>
            </a:r>
            <a:r>
              <a:rPr lang="en-US" sz="1600" dirty="0" err="1" smtClean="0"/>
              <a:t>svakom</a:t>
            </a:r>
            <a:r>
              <a:rPr lang="en-US" sz="1600" dirty="0" smtClean="0"/>
              <a:t> </a:t>
            </a:r>
            <a:r>
              <a:rPr lang="en-US" sz="1600" dirty="0" err="1" smtClean="0"/>
              <a:t>pogledu</a:t>
            </a:r>
            <a:r>
              <a:rPr lang="en-US" sz="1600" dirty="0" smtClean="0"/>
              <a:t> (</a:t>
            </a:r>
            <a:r>
              <a:rPr lang="en-US" sz="1600" dirty="0" err="1" smtClean="0"/>
              <a:t>kulturnom</a:t>
            </a:r>
            <a:r>
              <a:rPr lang="en-US" sz="1600" dirty="0" smtClean="0"/>
              <a:t>, </a:t>
            </a:r>
            <a:r>
              <a:rPr lang="en-US" sz="1600" dirty="0" err="1" smtClean="0"/>
              <a:t>vojnom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u </a:t>
            </a:r>
            <a:r>
              <a:rPr lang="en-US" sz="1600" dirty="0" err="1" smtClean="0"/>
              <a:t>drugim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err="1" smtClean="0"/>
              <a:t>sferama</a:t>
            </a:r>
            <a:r>
              <a:rPr lang="en-US" sz="1600" dirty="0" smtClean="0"/>
              <a:t> </a:t>
            </a:r>
            <a:r>
              <a:rPr lang="en-US" sz="1600" dirty="0" err="1" smtClean="0"/>
              <a:t>života</a:t>
            </a:r>
            <a:r>
              <a:rPr lang="en-US" sz="1600" dirty="0" smtClean="0"/>
              <a:t>), </a:t>
            </a:r>
            <a:r>
              <a:rPr lang="en-US" sz="1600" dirty="0" err="1" smtClean="0"/>
              <a:t>ali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u </a:t>
            </a:r>
            <a:r>
              <a:rPr lang="en-US" sz="1600" dirty="0" err="1" smtClean="0"/>
              <a:t>razvoju</a:t>
            </a:r>
            <a:r>
              <a:rPr lang="en-US" sz="1600" dirty="0" smtClean="0"/>
              <a:t> </a:t>
            </a:r>
            <a:r>
              <a:rPr lang="en-US" sz="1600" dirty="0" err="1" smtClean="0"/>
              <a:t>ratničkih</a:t>
            </a:r>
            <a:r>
              <a:rPr lang="en-US" sz="1600" dirty="0" smtClean="0"/>
              <a:t> </a:t>
            </a:r>
            <a:r>
              <a:rPr lang="en-US" sz="1600" dirty="0" err="1" smtClean="0"/>
              <a:t>borilačkih</a:t>
            </a:r>
            <a:r>
              <a:rPr lang="en-US" sz="1600" dirty="0" smtClean="0"/>
              <a:t> </a:t>
            </a:r>
            <a:r>
              <a:rPr lang="en-US" sz="1600" dirty="0" err="1" smtClean="0"/>
              <a:t>veština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sz="1600" dirty="0" err="1" smtClean="0"/>
              <a:t>Pojavom</a:t>
            </a:r>
            <a:r>
              <a:rPr lang="en-US" sz="1600" dirty="0" smtClean="0"/>
              <a:t> </a:t>
            </a:r>
            <a:r>
              <a:rPr lang="en-US" sz="1600" dirty="0" err="1" smtClean="0"/>
              <a:t>Funakoši</a:t>
            </a:r>
            <a:r>
              <a:rPr lang="en-US" sz="1600" dirty="0" smtClean="0"/>
              <a:t> </a:t>
            </a:r>
            <a:r>
              <a:rPr lang="en-US" sz="1600" dirty="0" err="1" smtClean="0"/>
              <a:t>Gičina</a:t>
            </a:r>
            <a:r>
              <a:rPr lang="en-US" sz="1600" dirty="0" smtClean="0"/>
              <a:t>, karate se </a:t>
            </a:r>
            <a:r>
              <a:rPr lang="en-US" sz="1600" dirty="0" err="1" smtClean="0"/>
              <a:t>sa</a:t>
            </a:r>
            <a:r>
              <a:rPr lang="en-US" sz="1600" dirty="0" smtClean="0"/>
              <a:t> </a:t>
            </a:r>
            <a:r>
              <a:rPr lang="en-US" sz="1600" dirty="0" err="1" smtClean="0"/>
              <a:t>Okinave</a:t>
            </a:r>
            <a:r>
              <a:rPr lang="en-US" sz="1600" dirty="0" smtClean="0"/>
              <a:t> "</a:t>
            </a:r>
            <a:r>
              <a:rPr lang="en-US" sz="1600" dirty="0" err="1" smtClean="0"/>
              <a:t>seli</a:t>
            </a:r>
            <a:r>
              <a:rPr lang="en-US" sz="1600" dirty="0" smtClean="0"/>
              <a:t>" u </a:t>
            </a:r>
            <a:r>
              <a:rPr lang="en-US" sz="1600" dirty="0" err="1" smtClean="0"/>
              <a:t>kontinentalni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Japan. </a:t>
            </a:r>
            <a:r>
              <a:rPr lang="en-US" sz="1600" dirty="0" err="1" smtClean="0"/>
              <a:t>Ovaj</a:t>
            </a:r>
            <a:r>
              <a:rPr lang="en-US" sz="1600" dirty="0" smtClean="0"/>
              <a:t> </a:t>
            </a:r>
            <a:r>
              <a:rPr lang="en-US" sz="1600" dirty="0" err="1" smtClean="0"/>
              <a:t>učitelj</a:t>
            </a:r>
            <a:r>
              <a:rPr lang="en-US" sz="1600" dirty="0" smtClean="0"/>
              <a:t> </a:t>
            </a:r>
            <a:r>
              <a:rPr lang="en-US" sz="1600" dirty="0" err="1" smtClean="0"/>
              <a:t>sprovodi</a:t>
            </a:r>
            <a:r>
              <a:rPr lang="en-US" sz="1600" dirty="0" smtClean="0"/>
              <a:t> </a:t>
            </a:r>
            <a:r>
              <a:rPr lang="en-US" sz="1600" dirty="0" err="1" smtClean="0"/>
              <a:t>reformu</a:t>
            </a:r>
            <a:r>
              <a:rPr lang="en-US" sz="1600" dirty="0" smtClean="0"/>
              <a:t> </a:t>
            </a:r>
            <a:r>
              <a:rPr lang="en-US" sz="1600" dirty="0" err="1" smtClean="0"/>
              <a:t>karatea</a:t>
            </a:r>
            <a:r>
              <a:rPr lang="en-US" sz="1600" dirty="0" smtClean="0"/>
              <a:t> </a:t>
            </a:r>
            <a:r>
              <a:rPr lang="en-US" sz="1600" dirty="0" err="1" smtClean="0"/>
              <a:t>čime</a:t>
            </a:r>
            <a:r>
              <a:rPr lang="en-US" sz="1600" dirty="0" smtClean="0"/>
              <a:t> </a:t>
            </a:r>
            <a:r>
              <a:rPr lang="en-US" sz="1600" dirty="0" err="1" smtClean="0"/>
              <a:t>počinje</a:t>
            </a:r>
            <a:r>
              <a:rPr lang="en-US" sz="1600" dirty="0" smtClean="0"/>
              <a:t> </a:t>
            </a:r>
            <a:r>
              <a:rPr lang="en-US" sz="1600" dirty="0" err="1" smtClean="0"/>
              <a:t>transformacija</a:t>
            </a:r>
            <a:r>
              <a:rPr lang="en-US" sz="1600" dirty="0" smtClean="0"/>
              <a:t> </a:t>
            </a:r>
            <a:r>
              <a:rPr lang="en-US" sz="1600" dirty="0" err="1" smtClean="0"/>
              <a:t>veštine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err="1" smtClean="0"/>
              <a:t>samoodbrane</a:t>
            </a:r>
            <a:r>
              <a:rPr lang="en-US" sz="1600" dirty="0" smtClean="0"/>
              <a:t> u </a:t>
            </a:r>
            <a:r>
              <a:rPr lang="en-US" sz="1600" dirty="0" err="1" smtClean="0"/>
              <a:t>sportsku</a:t>
            </a:r>
            <a:r>
              <a:rPr lang="en-US" sz="1600" dirty="0" smtClean="0"/>
              <a:t> </a:t>
            </a:r>
            <a:r>
              <a:rPr lang="en-US" sz="1600" dirty="0" err="1" smtClean="0"/>
              <a:t>disciplinu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89207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40926" y="1068946"/>
            <a:ext cx="788187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Karate </a:t>
            </a:r>
            <a:r>
              <a:rPr lang="en-US" dirty="0" err="1" smtClean="0"/>
              <a:t>kao</a:t>
            </a:r>
            <a:r>
              <a:rPr lang="en-US" dirty="0" smtClean="0"/>
              <a:t> </a:t>
            </a:r>
            <a:r>
              <a:rPr lang="en-US" dirty="0" err="1" smtClean="0"/>
              <a:t>savremena</a:t>
            </a:r>
            <a:r>
              <a:rPr lang="en-US" dirty="0" smtClean="0"/>
              <a:t> </a:t>
            </a:r>
            <a:r>
              <a:rPr lang="en-US" dirty="0" err="1" smtClean="0"/>
              <a:t>sportska</a:t>
            </a:r>
            <a:r>
              <a:rPr lang="en-US" dirty="0" smtClean="0"/>
              <a:t> </a:t>
            </a:r>
            <a:r>
              <a:rPr lang="en-US" dirty="0" err="1" smtClean="0"/>
              <a:t>disciplina</a:t>
            </a:r>
            <a:r>
              <a:rPr lang="en-US" dirty="0" smtClean="0"/>
              <a:t>, </a:t>
            </a:r>
            <a:r>
              <a:rPr lang="en-US" dirty="0" err="1" smtClean="0"/>
              <a:t>danas</a:t>
            </a:r>
            <a:r>
              <a:rPr lang="en-US" dirty="0" smtClean="0"/>
              <a:t> je </a:t>
            </a:r>
            <a:r>
              <a:rPr lang="en-US" dirty="0" err="1" smtClean="0"/>
              <a:t>najdominantniji</a:t>
            </a:r>
            <a:endParaRPr lang="en-US" dirty="0" smtClean="0"/>
          </a:p>
          <a:p>
            <a:r>
              <a:rPr lang="en-US" dirty="0" err="1" smtClean="0"/>
              <a:t>oblik</a:t>
            </a:r>
            <a:r>
              <a:rPr lang="en-US" dirty="0" smtClean="0"/>
              <a:t> </a:t>
            </a:r>
            <a:r>
              <a:rPr lang="en-US" dirty="0" err="1" smtClean="0"/>
              <a:t>vežbanja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zavisno</a:t>
            </a:r>
            <a:r>
              <a:rPr lang="en-US" dirty="0" smtClean="0"/>
              <a:t> o </a:t>
            </a:r>
            <a:r>
              <a:rPr lang="en-US" dirty="0" err="1" smtClean="0"/>
              <a:t>kojoj</a:t>
            </a:r>
            <a:r>
              <a:rPr lang="en-US" dirty="0" smtClean="0"/>
              <a:t> karate </a:t>
            </a:r>
            <a:r>
              <a:rPr lang="en-US" dirty="0" err="1" smtClean="0"/>
              <a:t>federaciji</a:t>
            </a:r>
            <a:r>
              <a:rPr lang="en-US" dirty="0" smtClean="0"/>
              <a:t> se </a:t>
            </a:r>
            <a:r>
              <a:rPr lang="en-US" dirty="0" err="1" smtClean="0"/>
              <a:t>radi</a:t>
            </a:r>
            <a:r>
              <a:rPr lang="en-US" dirty="0" smtClean="0"/>
              <a:t>, </a:t>
            </a:r>
            <a:r>
              <a:rPr lang="en-US" dirty="0" err="1" smtClean="0"/>
              <a:t>omogućuje</a:t>
            </a:r>
            <a:endParaRPr lang="en-US" dirty="0" smtClean="0"/>
          </a:p>
          <a:p>
            <a:r>
              <a:rPr lang="en-US" dirty="0" err="1" smtClean="0"/>
              <a:t>vežbačima</a:t>
            </a:r>
            <a:r>
              <a:rPr lang="en-US" dirty="0" smtClean="0"/>
              <a:t> (</a:t>
            </a:r>
            <a:r>
              <a:rPr lang="en-US" dirty="0" err="1" smtClean="0"/>
              <a:t>takmičarima</a:t>
            </a:r>
            <a:r>
              <a:rPr lang="en-US" dirty="0" smtClean="0"/>
              <a:t>) da se </a:t>
            </a:r>
            <a:r>
              <a:rPr lang="en-US" dirty="0" err="1" smtClean="0"/>
              <a:t>iskažu</a:t>
            </a:r>
            <a:r>
              <a:rPr lang="en-US" dirty="0" smtClean="0"/>
              <a:t> u </a:t>
            </a:r>
            <a:r>
              <a:rPr lang="en-US" dirty="0" err="1" smtClean="0"/>
              <a:t>raznim</a:t>
            </a:r>
            <a:r>
              <a:rPr lang="en-US" dirty="0" smtClean="0"/>
              <a:t> </a:t>
            </a:r>
            <a:r>
              <a:rPr lang="en-US" dirty="0" err="1" smtClean="0"/>
              <a:t>disciplinama</a:t>
            </a:r>
            <a:r>
              <a:rPr lang="en-US" dirty="0" smtClean="0"/>
              <a:t>, od </a:t>
            </a:r>
            <a:r>
              <a:rPr lang="en-US" dirty="0" err="1" smtClean="0"/>
              <a:t>kojih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dve</a:t>
            </a:r>
            <a:endParaRPr lang="en-US" dirty="0" smtClean="0"/>
          </a:p>
          <a:p>
            <a:r>
              <a:rPr lang="en-US" dirty="0" err="1" smtClean="0"/>
              <a:t>najzastupljenije</a:t>
            </a:r>
            <a:r>
              <a:rPr lang="en-US" dirty="0" smtClean="0"/>
              <a:t>:</a:t>
            </a:r>
          </a:p>
          <a:p>
            <a:r>
              <a:rPr lang="en-US" dirty="0" smtClean="0"/>
              <a:t>a) </a:t>
            </a:r>
            <a:r>
              <a:rPr lang="en-US" dirty="0" err="1" smtClean="0"/>
              <a:t>sportske</a:t>
            </a:r>
            <a:r>
              <a:rPr lang="en-US" dirty="0" smtClean="0"/>
              <a:t> </a:t>
            </a:r>
            <a:r>
              <a:rPr lang="en-US" dirty="0" err="1" smtClean="0"/>
              <a:t>borbe</a:t>
            </a:r>
            <a:r>
              <a:rPr lang="en-US" dirty="0" smtClean="0"/>
              <a:t> (</a:t>
            </a:r>
            <a:r>
              <a:rPr lang="en-US" dirty="0" err="1" smtClean="0"/>
              <a:t>ekipno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pojedinačno</a:t>
            </a:r>
            <a:r>
              <a:rPr lang="en-US" dirty="0" smtClean="0"/>
              <a:t> u </a:t>
            </a:r>
            <a:r>
              <a:rPr lang="en-US" dirty="0" err="1" smtClean="0"/>
              <a:t>svojoj</a:t>
            </a:r>
            <a:r>
              <a:rPr lang="en-US" dirty="0" smtClean="0"/>
              <a:t> </a:t>
            </a:r>
            <a:r>
              <a:rPr lang="en-US" dirty="0" err="1" smtClean="0"/>
              <a:t>kategoriji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apsolutnoj</a:t>
            </a:r>
            <a:endParaRPr lang="en-US" dirty="0" smtClean="0"/>
          </a:p>
          <a:p>
            <a:r>
              <a:rPr lang="en-US" dirty="0" err="1" smtClean="0"/>
              <a:t>kategoriji</a:t>
            </a:r>
            <a:r>
              <a:rPr lang="en-US" dirty="0" smtClean="0"/>
              <a:t>)</a:t>
            </a:r>
          </a:p>
          <a:p>
            <a:r>
              <a:rPr lang="en-US" dirty="0" smtClean="0"/>
              <a:t>b) </a:t>
            </a:r>
            <a:r>
              <a:rPr lang="en-US" dirty="0" err="1" smtClean="0"/>
              <a:t>takmičenja</a:t>
            </a:r>
            <a:r>
              <a:rPr lang="en-US" dirty="0" smtClean="0"/>
              <a:t> u </a:t>
            </a:r>
            <a:r>
              <a:rPr lang="en-US" dirty="0" err="1" smtClean="0"/>
              <a:t>katama</a:t>
            </a:r>
            <a:r>
              <a:rPr lang="en-US" dirty="0" smtClean="0"/>
              <a:t> (</a:t>
            </a:r>
            <a:r>
              <a:rPr lang="en-US" dirty="0" err="1" smtClean="0"/>
              <a:t>pojedinačno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ekipno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Neke</a:t>
            </a:r>
            <a:r>
              <a:rPr lang="en-US" dirty="0" smtClean="0"/>
              <a:t> od </a:t>
            </a:r>
            <a:r>
              <a:rPr lang="en-US" dirty="0" err="1" smtClean="0"/>
              <a:t>međunarodnih</a:t>
            </a:r>
            <a:r>
              <a:rPr lang="en-US" dirty="0" smtClean="0"/>
              <a:t> karate </a:t>
            </a:r>
            <a:r>
              <a:rPr lang="en-US" dirty="0" err="1" smtClean="0"/>
              <a:t>federacija</a:t>
            </a:r>
            <a:r>
              <a:rPr lang="en-US" dirty="0" smtClean="0"/>
              <a:t> </a:t>
            </a:r>
            <a:r>
              <a:rPr lang="en-US" dirty="0" err="1" smtClean="0"/>
              <a:t>imaju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svoja</a:t>
            </a:r>
            <a:r>
              <a:rPr lang="en-US" dirty="0" smtClean="0"/>
              <a:t> </a:t>
            </a:r>
            <a:r>
              <a:rPr lang="en-US" dirty="0" err="1" smtClean="0"/>
              <a:t>specifična</a:t>
            </a:r>
            <a:endParaRPr lang="en-US" dirty="0" smtClean="0"/>
          </a:p>
          <a:p>
            <a:r>
              <a:rPr lang="en-US" dirty="0" err="1" smtClean="0"/>
              <a:t>takmičenja</a:t>
            </a:r>
            <a:r>
              <a:rPr lang="en-US" dirty="0" smtClean="0"/>
              <a:t>: </a:t>
            </a:r>
            <a:r>
              <a:rPr lang="en-US" dirty="0" err="1" smtClean="0"/>
              <a:t>demonstracije</a:t>
            </a:r>
            <a:r>
              <a:rPr lang="en-US" dirty="0" smtClean="0"/>
              <a:t> </a:t>
            </a:r>
            <a:r>
              <a:rPr lang="en-US" dirty="0" err="1" smtClean="0"/>
              <a:t>lomljenja</a:t>
            </a:r>
            <a:r>
              <a:rPr lang="en-US" dirty="0" smtClean="0"/>
              <a:t> </a:t>
            </a:r>
            <a:r>
              <a:rPr lang="en-US" dirty="0" err="1" smtClean="0"/>
              <a:t>tvrdih</a:t>
            </a:r>
            <a:r>
              <a:rPr lang="en-US" dirty="0" smtClean="0"/>
              <a:t> </a:t>
            </a:r>
            <a:r>
              <a:rPr lang="en-US" dirty="0" err="1" smtClean="0"/>
              <a:t>predmeta</a:t>
            </a:r>
            <a:r>
              <a:rPr lang="en-US" dirty="0" smtClean="0"/>
              <a:t>, </a:t>
            </a:r>
            <a:r>
              <a:rPr lang="en-US" dirty="0" err="1" smtClean="0"/>
              <a:t>demonstracije</a:t>
            </a:r>
            <a:endParaRPr lang="en-US" dirty="0" smtClean="0"/>
          </a:p>
          <a:p>
            <a:r>
              <a:rPr lang="en-US" dirty="0" err="1" smtClean="0"/>
              <a:t>dogovorenog</a:t>
            </a:r>
            <a:r>
              <a:rPr lang="en-US" dirty="0" smtClean="0"/>
              <a:t> </a:t>
            </a:r>
            <a:r>
              <a:rPr lang="en-US" dirty="0" err="1" smtClean="0"/>
              <a:t>sparinga</a:t>
            </a:r>
            <a:r>
              <a:rPr lang="en-US" dirty="0" smtClean="0"/>
              <a:t> (</a:t>
            </a:r>
            <a:r>
              <a:rPr lang="en-US" dirty="0" err="1" smtClean="0"/>
              <a:t>neka</a:t>
            </a:r>
            <a:r>
              <a:rPr lang="en-US" dirty="0" smtClean="0"/>
              <a:t> </a:t>
            </a:r>
            <a:r>
              <a:rPr lang="en-US" dirty="0" err="1" smtClean="0"/>
              <a:t>vrsta</a:t>
            </a:r>
            <a:r>
              <a:rPr lang="en-US" dirty="0" smtClean="0"/>
              <a:t> </a:t>
            </a:r>
            <a:r>
              <a:rPr lang="en-US" dirty="0" err="1" smtClean="0"/>
              <a:t>dogovorene</a:t>
            </a:r>
            <a:r>
              <a:rPr lang="en-US" dirty="0" smtClean="0"/>
              <a:t> </a:t>
            </a:r>
            <a:r>
              <a:rPr lang="en-US" dirty="0" err="1" smtClean="0"/>
              <a:t>borbe</a:t>
            </a:r>
            <a:r>
              <a:rPr lang="en-US" dirty="0" smtClean="0"/>
              <a:t> u </a:t>
            </a:r>
            <a:r>
              <a:rPr lang="en-US" dirty="0" err="1" smtClean="0"/>
              <a:t>situaciono</a:t>
            </a:r>
            <a:r>
              <a:rPr lang="en-US" dirty="0" smtClean="0"/>
              <a:t> </a:t>
            </a:r>
            <a:r>
              <a:rPr lang="en-US" dirty="0" err="1" smtClean="0"/>
              <a:t>složenim</a:t>
            </a:r>
            <a:endParaRPr lang="en-US" dirty="0" smtClean="0"/>
          </a:p>
          <a:p>
            <a:r>
              <a:rPr lang="en-US" dirty="0" err="1" smtClean="0"/>
              <a:t>uslovima</a:t>
            </a:r>
            <a:r>
              <a:rPr lang="en-US" dirty="0" smtClean="0"/>
              <a:t>), </a:t>
            </a:r>
            <a:r>
              <a:rPr lang="en-US" dirty="0" err="1" smtClean="0"/>
              <a:t>takmičenja</a:t>
            </a:r>
            <a:r>
              <a:rPr lang="en-US" dirty="0" smtClean="0"/>
              <a:t> </a:t>
            </a:r>
            <a:r>
              <a:rPr lang="en-US" dirty="0" err="1" smtClean="0"/>
              <a:t>hendikepiranih</a:t>
            </a:r>
            <a:r>
              <a:rPr lang="en-US" dirty="0" smtClean="0"/>
              <a:t> </a:t>
            </a:r>
            <a:r>
              <a:rPr lang="en-US" dirty="0" err="1" smtClean="0"/>
              <a:t>osoba</a:t>
            </a:r>
            <a:r>
              <a:rPr lang="en-US" dirty="0" smtClean="0"/>
              <a:t>...</a:t>
            </a:r>
          </a:p>
          <a:p>
            <a:r>
              <a:rPr lang="en-US" dirty="0" err="1" smtClean="0"/>
              <a:t>Pojavom</a:t>
            </a:r>
            <a:r>
              <a:rPr lang="en-US" dirty="0" smtClean="0"/>
              <a:t> </a:t>
            </a:r>
            <a:r>
              <a:rPr lang="en-US" dirty="0" err="1" smtClean="0"/>
              <a:t>sportskog</a:t>
            </a:r>
            <a:r>
              <a:rPr lang="en-US" dirty="0" smtClean="0"/>
              <a:t> </a:t>
            </a:r>
            <a:r>
              <a:rPr lang="en-US" dirty="0" err="1" smtClean="0"/>
              <a:t>karatea</a:t>
            </a:r>
            <a:r>
              <a:rPr lang="en-US" dirty="0" smtClean="0"/>
              <a:t>, </a:t>
            </a:r>
            <a:r>
              <a:rPr lang="en-US" dirty="0" err="1" smtClean="0"/>
              <a:t>tehnike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se </a:t>
            </a:r>
            <a:r>
              <a:rPr lang="en-US" dirty="0" err="1" smtClean="0"/>
              <a:t>izvode</a:t>
            </a:r>
            <a:r>
              <a:rPr lang="en-US" dirty="0" smtClean="0"/>
              <a:t> </a:t>
            </a:r>
            <a:r>
              <a:rPr lang="en-US" dirty="0" err="1" smtClean="0"/>
              <a:t>nogama</a:t>
            </a:r>
            <a:r>
              <a:rPr lang="en-US" dirty="0" smtClean="0"/>
              <a:t> </a:t>
            </a:r>
            <a:r>
              <a:rPr lang="en-US" dirty="0" err="1" smtClean="0"/>
              <a:t>poprimaju</a:t>
            </a:r>
            <a:r>
              <a:rPr lang="en-US" dirty="0" smtClean="0"/>
              <a:t> </a:t>
            </a:r>
            <a:r>
              <a:rPr lang="en-US" dirty="0" err="1" smtClean="0"/>
              <a:t>sve</a:t>
            </a:r>
            <a:endParaRPr lang="en-US" dirty="0" smtClean="0"/>
          </a:p>
          <a:p>
            <a:r>
              <a:rPr lang="en-US" dirty="0" err="1" smtClean="0"/>
              <a:t>veći</a:t>
            </a:r>
            <a:r>
              <a:rPr lang="en-US" dirty="0" smtClean="0"/>
              <a:t> </a:t>
            </a:r>
            <a:r>
              <a:rPr lang="en-US" dirty="0" err="1" smtClean="0"/>
              <a:t>značaj</a:t>
            </a:r>
            <a:r>
              <a:rPr lang="en-US" dirty="0" smtClean="0"/>
              <a:t>. </a:t>
            </a:r>
            <a:r>
              <a:rPr lang="en-US" dirty="0" err="1" smtClean="0"/>
              <a:t>Ovo</a:t>
            </a:r>
            <a:r>
              <a:rPr lang="en-US" dirty="0" smtClean="0"/>
              <a:t> se </a:t>
            </a:r>
            <a:r>
              <a:rPr lang="en-US" dirty="0" err="1" smtClean="0"/>
              <a:t>naročito</a:t>
            </a:r>
            <a:r>
              <a:rPr lang="en-US" dirty="0" smtClean="0"/>
              <a:t> </a:t>
            </a:r>
            <a:r>
              <a:rPr lang="en-US" dirty="0" err="1" smtClean="0"/>
              <a:t>odnosi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federacije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samim</a:t>
            </a:r>
            <a:r>
              <a:rPr lang="en-US" dirty="0" smtClean="0"/>
              <a:t> </a:t>
            </a:r>
            <a:r>
              <a:rPr lang="en-US" dirty="0" err="1" smtClean="0"/>
              <a:t>načinom</a:t>
            </a:r>
            <a:r>
              <a:rPr lang="en-US" dirty="0" smtClean="0"/>
              <a:t> </a:t>
            </a:r>
            <a:r>
              <a:rPr lang="en-US" dirty="0" err="1" smtClean="0"/>
              <a:t>suđenja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favorizuju</a:t>
            </a:r>
            <a:r>
              <a:rPr lang="en-US" dirty="0" smtClean="0"/>
              <a:t> </a:t>
            </a:r>
            <a:r>
              <a:rPr lang="en-US" dirty="0" err="1" smtClean="0"/>
              <a:t>ove</a:t>
            </a:r>
            <a:r>
              <a:rPr lang="en-US" dirty="0" smtClean="0"/>
              <a:t> </a:t>
            </a:r>
            <a:r>
              <a:rPr lang="en-US" dirty="0" err="1" smtClean="0"/>
              <a:t>tehnike</a:t>
            </a:r>
            <a:r>
              <a:rPr lang="en-US" dirty="0" smtClean="0"/>
              <a:t> </a:t>
            </a:r>
            <a:r>
              <a:rPr lang="en-US" dirty="0" err="1" smtClean="0"/>
              <a:t>vrednujući</a:t>
            </a:r>
            <a:r>
              <a:rPr lang="en-US" dirty="0" smtClean="0"/>
              <a:t> </a:t>
            </a:r>
            <a:r>
              <a:rPr lang="en-US" dirty="0" err="1" smtClean="0"/>
              <a:t>ih</a:t>
            </a:r>
            <a:r>
              <a:rPr lang="en-US" dirty="0" smtClean="0"/>
              <a:t> </a:t>
            </a:r>
            <a:r>
              <a:rPr lang="en-US" dirty="0" err="1" smtClean="0"/>
              <a:t>većim</a:t>
            </a:r>
            <a:r>
              <a:rPr lang="en-US" dirty="0" smtClean="0"/>
              <a:t> </a:t>
            </a:r>
            <a:r>
              <a:rPr lang="en-US" dirty="0" err="1" smtClean="0"/>
              <a:t>brojem</a:t>
            </a:r>
            <a:r>
              <a:rPr lang="en-US" dirty="0" smtClean="0"/>
              <a:t> </a:t>
            </a:r>
            <a:r>
              <a:rPr lang="en-US" dirty="0" err="1" smtClean="0"/>
              <a:t>bodova</a:t>
            </a:r>
            <a:r>
              <a:rPr lang="en-US" dirty="0" smtClean="0"/>
              <a:t> od </a:t>
            </a:r>
            <a:r>
              <a:rPr lang="en-US" dirty="0" err="1" smtClean="0"/>
              <a:t>tehnika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se</a:t>
            </a:r>
          </a:p>
          <a:p>
            <a:r>
              <a:rPr lang="en-US" dirty="0" err="1" smtClean="0"/>
              <a:t>izvode</a:t>
            </a:r>
            <a:r>
              <a:rPr lang="en-US" dirty="0" smtClean="0"/>
              <a:t> rukama6</a:t>
            </a:r>
          </a:p>
          <a:p>
            <a:r>
              <a:rPr lang="en-US" dirty="0" smtClean="0"/>
              <a:t>. </a:t>
            </a:r>
            <a:r>
              <a:rPr lang="en-US" dirty="0" err="1" smtClean="0"/>
              <a:t>Ovo</a:t>
            </a:r>
            <a:r>
              <a:rPr lang="en-US" dirty="0" smtClean="0"/>
              <a:t> je </a:t>
            </a:r>
            <a:r>
              <a:rPr lang="en-US" dirty="0" err="1" smtClean="0"/>
              <a:t>urađeno</a:t>
            </a:r>
            <a:r>
              <a:rPr lang="en-US" dirty="0" smtClean="0"/>
              <a:t> </a:t>
            </a:r>
            <a:r>
              <a:rPr lang="en-US" dirty="0" err="1" smtClean="0"/>
              <a:t>kako</a:t>
            </a:r>
            <a:r>
              <a:rPr lang="en-US" dirty="0" smtClean="0"/>
              <a:t> bi karate sport </a:t>
            </a:r>
            <a:r>
              <a:rPr lang="en-US" dirty="0" err="1" smtClean="0"/>
              <a:t>dobio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atraktivnosti</a:t>
            </a:r>
            <a:r>
              <a:rPr lang="en-US" dirty="0" smtClean="0"/>
              <a:t>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021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197346"/>
            <a:ext cx="6096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Karate </a:t>
            </a:r>
            <a:r>
              <a:rPr lang="en-US" dirty="0" err="1" smtClean="0"/>
              <a:t>tehnike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se </a:t>
            </a:r>
            <a:r>
              <a:rPr lang="en-US" dirty="0" err="1" smtClean="0"/>
              <a:t>uče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primenjuju</a:t>
            </a:r>
            <a:r>
              <a:rPr lang="en-US" dirty="0" smtClean="0"/>
              <a:t> u </a:t>
            </a:r>
            <a:r>
              <a:rPr lang="en-US" dirty="0" err="1" smtClean="0"/>
              <a:t>praksi</a:t>
            </a:r>
            <a:r>
              <a:rPr lang="en-US" dirty="0" smtClean="0"/>
              <a:t>, </a:t>
            </a:r>
            <a:r>
              <a:rPr lang="en-US" dirty="0" err="1" smtClean="0"/>
              <a:t>mogu</a:t>
            </a:r>
            <a:r>
              <a:rPr lang="en-US" dirty="0" smtClean="0"/>
              <a:t> se </a:t>
            </a:r>
            <a:r>
              <a:rPr lang="en-US" dirty="0" err="1" smtClean="0"/>
              <a:t>podeliti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:</a:t>
            </a:r>
          </a:p>
          <a:p>
            <a:r>
              <a:rPr lang="en-US" dirty="0" smtClean="0"/>
              <a:t>• </a:t>
            </a:r>
            <a:r>
              <a:rPr lang="en-US" dirty="0" err="1" smtClean="0"/>
              <a:t>stavove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 err="1" smtClean="0"/>
              <a:t>kretanja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 err="1" smtClean="0"/>
              <a:t>udarce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 err="1" smtClean="0"/>
              <a:t>blokove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 err="1" smtClean="0"/>
              <a:t>čišćenja</a:t>
            </a:r>
            <a:endParaRPr lang="en-US" dirty="0" smtClean="0"/>
          </a:p>
          <a:p>
            <a:r>
              <a:rPr lang="en-US" dirty="0" err="1" smtClean="0"/>
              <a:t>Tehnike</a:t>
            </a:r>
            <a:r>
              <a:rPr lang="en-US" dirty="0" smtClean="0"/>
              <a:t> </a:t>
            </a:r>
            <a:r>
              <a:rPr lang="en-US" dirty="0" err="1" smtClean="0"/>
              <a:t>udaraca</a:t>
            </a:r>
            <a:r>
              <a:rPr lang="en-US" dirty="0" smtClean="0"/>
              <a:t> </a:t>
            </a:r>
            <a:r>
              <a:rPr lang="en-US" dirty="0" err="1" smtClean="0"/>
              <a:t>nogama</a:t>
            </a:r>
            <a:r>
              <a:rPr lang="en-US" dirty="0" smtClean="0"/>
              <a:t> se dele </a:t>
            </a:r>
            <a:r>
              <a:rPr lang="en-US" dirty="0" err="1" smtClean="0"/>
              <a:t>zavisno</a:t>
            </a:r>
            <a:r>
              <a:rPr lang="en-US" dirty="0" smtClean="0"/>
              <a:t> od </a:t>
            </a:r>
            <a:r>
              <a:rPr lang="en-US" dirty="0" err="1" smtClean="0"/>
              <a:t>sledećih</a:t>
            </a:r>
            <a:r>
              <a:rPr lang="en-US" dirty="0" smtClean="0"/>
              <a:t> </a:t>
            </a:r>
            <a:r>
              <a:rPr lang="en-US" dirty="0" err="1" smtClean="0"/>
              <a:t>kriterijuma</a:t>
            </a:r>
            <a:r>
              <a:rPr lang="en-US" dirty="0" smtClean="0"/>
              <a:t>:</a:t>
            </a:r>
          </a:p>
          <a:p>
            <a:r>
              <a:rPr lang="en-US" dirty="0" smtClean="0"/>
              <a:t>1. </a:t>
            </a:r>
            <a:r>
              <a:rPr lang="en-US" dirty="0" err="1" smtClean="0"/>
              <a:t>smer</a:t>
            </a:r>
            <a:r>
              <a:rPr lang="en-US" dirty="0" smtClean="0"/>
              <a:t> </a:t>
            </a:r>
            <a:r>
              <a:rPr lang="en-US" dirty="0" err="1" smtClean="0"/>
              <a:t>izvođenja</a:t>
            </a:r>
            <a:endParaRPr lang="en-US" dirty="0" smtClean="0"/>
          </a:p>
          <a:p>
            <a:r>
              <a:rPr lang="en-US" dirty="0" smtClean="0"/>
              <a:t>2. </a:t>
            </a:r>
            <a:r>
              <a:rPr lang="en-US" dirty="0" err="1" smtClean="0"/>
              <a:t>oblik</a:t>
            </a:r>
            <a:r>
              <a:rPr lang="en-US" dirty="0" smtClean="0"/>
              <a:t> </a:t>
            </a:r>
            <a:r>
              <a:rPr lang="en-US" dirty="0" err="1" smtClean="0"/>
              <a:t>linije</a:t>
            </a:r>
            <a:r>
              <a:rPr lang="en-US" dirty="0" smtClean="0"/>
              <a:t> </a:t>
            </a:r>
            <a:r>
              <a:rPr lang="en-US" dirty="0" err="1" smtClean="0"/>
              <a:t>izvođenja</a:t>
            </a:r>
            <a:endParaRPr lang="en-US" dirty="0" smtClean="0"/>
          </a:p>
          <a:p>
            <a:r>
              <a:rPr lang="en-US" dirty="0" smtClean="0"/>
              <a:t>3. </a:t>
            </a:r>
            <a:r>
              <a:rPr lang="en-US" dirty="0" err="1" smtClean="0"/>
              <a:t>udarne</a:t>
            </a:r>
            <a:r>
              <a:rPr lang="en-US" dirty="0" smtClean="0"/>
              <a:t> </a:t>
            </a:r>
            <a:r>
              <a:rPr lang="en-US" dirty="0" err="1" smtClean="0"/>
              <a:t>površine</a:t>
            </a:r>
            <a:endParaRPr lang="en-US" dirty="0" smtClean="0"/>
          </a:p>
          <a:p>
            <a:r>
              <a:rPr lang="en-US" dirty="0" smtClean="0"/>
              <a:t>Po </a:t>
            </a:r>
            <a:r>
              <a:rPr lang="en-US" dirty="0" err="1" smtClean="0"/>
              <a:t>prvom</a:t>
            </a:r>
            <a:r>
              <a:rPr lang="en-US" dirty="0" smtClean="0"/>
              <a:t> </a:t>
            </a:r>
            <a:r>
              <a:rPr lang="en-US" dirty="0" err="1" smtClean="0"/>
              <a:t>kriterijumu</a:t>
            </a:r>
            <a:r>
              <a:rPr lang="en-US" dirty="0" smtClean="0"/>
              <a:t> </a:t>
            </a:r>
            <a:r>
              <a:rPr lang="en-US" dirty="0" err="1" smtClean="0"/>
              <a:t>udarci</a:t>
            </a:r>
            <a:r>
              <a:rPr lang="en-US" dirty="0" smtClean="0"/>
              <a:t> se dele </a:t>
            </a:r>
            <a:r>
              <a:rPr lang="en-US" dirty="0" err="1" smtClean="0"/>
              <a:t>na</a:t>
            </a:r>
            <a:r>
              <a:rPr lang="en-US" dirty="0" smtClean="0"/>
              <a:t>:</a:t>
            </a:r>
          </a:p>
          <a:p>
            <a:r>
              <a:rPr lang="en-US" dirty="0" smtClean="0"/>
              <a:t>• </a:t>
            </a:r>
            <a:r>
              <a:rPr lang="en-US" dirty="0" err="1" smtClean="0"/>
              <a:t>udarce</a:t>
            </a:r>
            <a:r>
              <a:rPr lang="en-US" dirty="0" smtClean="0"/>
              <a:t> </a:t>
            </a:r>
            <a:r>
              <a:rPr lang="en-US" dirty="0" err="1" smtClean="0"/>
              <a:t>prema</a:t>
            </a:r>
            <a:r>
              <a:rPr lang="en-US" dirty="0" smtClean="0"/>
              <a:t> </a:t>
            </a:r>
            <a:r>
              <a:rPr lang="en-US" dirty="0" err="1" smtClean="0"/>
              <a:t>napred</a:t>
            </a:r>
            <a:r>
              <a:rPr lang="en-US" dirty="0" smtClean="0"/>
              <a:t> (Mae </a:t>
            </a:r>
            <a:r>
              <a:rPr lang="en-US" dirty="0" err="1" smtClean="0"/>
              <a:t>geri</a:t>
            </a:r>
            <a:r>
              <a:rPr lang="en-US" dirty="0" smtClean="0"/>
              <a:t> </a:t>
            </a:r>
            <a:r>
              <a:rPr lang="en-US" dirty="0" err="1" smtClean="0"/>
              <a:t>koši</a:t>
            </a:r>
            <a:r>
              <a:rPr lang="en-US" dirty="0" smtClean="0"/>
              <a:t> - </a:t>
            </a:r>
            <a:r>
              <a:rPr lang="en-US" dirty="0" err="1" smtClean="0"/>
              <a:t>vrhom</a:t>
            </a:r>
            <a:r>
              <a:rPr lang="en-US" dirty="0" smtClean="0"/>
              <a:t> </a:t>
            </a:r>
            <a:r>
              <a:rPr lang="en-US" dirty="0" err="1" smtClean="0"/>
              <a:t>tabana</a:t>
            </a:r>
            <a:r>
              <a:rPr lang="en-US" dirty="0" smtClean="0"/>
              <a:t>, Mae </a:t>
            </a:r>
            <a:r>
              <a:rPr lang="en-US" dirty="0" err="1" smtClean="0"/>
              <a:t>kakato</a:t>
            </a:r>
            <a:endParaRPr lang="en-US" dirty="0" smtClean="0"/>
          </a:p>
          <a:p>
            <a:r>
              <a:rPr lang="en-US" dirty="0" err="1" smtClean="0"/>
              <a:t>geri</a:t>
            </a:r>
            <a:r>
              <a:rPr lang="en-US" dirty="0" smtClean="0"/>
              <a:t> - </a:t>
            </a:r>
            <a:r>
              <a:rPr lang="en-US" dirty="0" err="1" smtClean="0"/>
              <a:t>petom</a:t>
            </a:r>
            <a:r>
              <a:rPr lang="en-US" dirty="0" smtClean="0"/>
              <a:t>, Mae </a:t>
            </a:r>
            <a:r>
              <a:rPr lang="en-US" dirty="0" err="1" smtClean="0"/>
              <a:t>hiza</a:t>
            </a:r>
            <a:r>
              <a:rPr lang="en-US" dirty="0" smtClean="0"/>
              <a:t> </a:t>
            </a:r>
            <a:r>
              <a:rPr lang="en-US" dirty="0" err="1" smtClean="0"/>
              <a:t>geri</a:t>
            </a:r>
            <a:r>
              <a:rPr lang="en-US" dirty="0" smtClean="0"/>
              <a:t> - </a:t>
            </a:r>
            <a:r>
              <a:rPr lang="en-US" dirty="0" err="1" smtClean="0"/>
              <a:t>kolenom</a:t>
            </a:r>
            <a:r>
              <a:rPr lang="en-US" dirty="0" smtClean="0"/>
              <a:t>)</a:t>
            </a:r>
          </a:p>
          <a:p>
            <a:r>
              <a:rPr lang="en-US" dirty="0" smtClean="0"/>
              <a:t>• </a:t>
            </a:r>
            <a:r>
              <a:rPr lang="en-US" dirty="0" err="1" smtClean="0"/>
              <a:t>udarce</a:t>
            </a:r>
            <a:r>
              <a:rPr lang="en-US" dirty="0" smtClean="0"/>
              <a:t> </a:t>
            </a:r>
            <a:r>
              <a:rPr lang="en-US" dirty="0" err="1" smtClean="0"/>
              <a:t>prema</a:t>
            </a:r>
            <a:r>
              <a:rPr lang="en-US" dirty="0" smtClean="0"/>
              <a:t> </a:t>
            </a:r>
            <a:r>
              <a:rPr lang="en-US" dirty="0" err="1" smtClean="0"/>
              <a:t>nazad</a:t>
            </a:r>
            <a:r>
              <a:rPr lang="en-US" dirty="0" smtClean="0"/>
              <a:t> (</a:t>
            </a:r>
            <a:r>
              <a:rPr lang="en-US" dirty="0" err="1" smtClean="0"/>
              <a:t>Ushiro</a:t>
            </a:r>
            <a:r>
              <a:rPr lang="en-US" dirty="0" smtClean="0"/>
              <a:t> </a:t>
            </a:r>
            <a:r>
              <a:rPr lang="en-US" dirty="0" err="1" smtClean="0"/>
              <a:t>geri</a:t>
            </a:r>
            <a:r>
              <a:rPr lang="en-US" dirty="0" smtClean="0"/>
              <a:t> - </a:t>
            </a:r>
            <a:r>
              <a:rPr lang="en-US" dirty="0" err="1" smtClean="0"/>
              <a:t>petom</a:t>
            </a:r>
            <a:r>
              <a:rPr lang="en-US" dirty="0" smtClean="0"/>
              <a:t>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površinom</a:t>
            </a:r>
            <a:r>
              <a:rPr lang="en-US" dirty="0" smtClean="0"/>
              <a:t> </a:t>
            </a:r>
            <a:r>
              <a:rPr lang="en-US" dirty="0" err="1" smtClean="0"/>
              <a:t>tabana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Ushiro</a:t>
            </a:r>
            <a:r>
              <a:rPr lang="en-US" dirty="0" smtClean="0"/>
              <a:t> </a:t>
            </a:r>
            <a:r>
              <a:rPr lang="en-US" dirty="0" err="1" smtClean="0"/>
              <a:t>mawashi</a:t>
            </a:r>
            <a:r>
              <a:rPr lang="en-US" dirty="0" smtClean="0"/>
              <a:t> </a:t>
            </a:r>
            <a:r>
              <a:rPr lang="en-US" dirty="0" err="1" smtClean="0"/>
              <a:t>geri</a:t>
            </a:r>
            <a:r>
              <a:rPr lang="en-US" dirty="0" smtClean="0"/>
              <a:t> - </a:t>
            </a:r>
            <a:r>
              <a:rPr lang="en-US" dirty="0" err="1" smtClean="0"/>
              <a:t>petom</a:t>
            </a:r>
            <a:r>
              <a:rPr lang="en-US" dirty="0" smtClean="0"/>
              <a:t>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površinom</a:t>
            </a:r>
            <a:r>
              <a:rPr lang="en-US" dirty="0" smtClean="0"/>
              <a:t> </a:t>
            </a:r>
            <a:r>
              <a:rPr lang="en-US" dirty="0" err="1" smtClean="0"/>
              <a:t>tabana</a:t>
            </a:r>
            <a:r>
              <a:rPr lang="en-US" dirty="0" smtClean="0"/>
              <a:t>)</a:t>
            </a:r>
          </a:p>
          <a:p>
            <a:r>
              <a:rPr lang="en-US" dirty="0" smtClean="0"/>
              <a:t>• </a:t>
            </a:r>
            <a:r>
              <a:rPr lang="en-US" dirty="0" err="1" smtClean="0"/>
              <a:t>udarce</a:t>
            </a:r>
            <a:r>
              <a:rPr lang="en-US" dirty="0" smtClean="0"/>
              <a:t> u </a:t>
            </a:r>
            <a:r>
              <a:rPr lang="en-US" dirty="0" err="1" smtClean="0"/>
              <a:t>stranu</a:t>
            </a:r>
            <a:r>
              <a:rPr lang="en-US" dirty="0" smtClean="0"/>
              <a:t> (</a:t>
            </a:r>
            <a:r>
              <a:rPr lang="en-US" dirty="0" err="1" smtClean="0"/>
              <a:t>Joko</a:t>
            </a:r>
            <a:r>
              <a:rPr lang="en-US" dirty="0" smtClean="0"/>
              <a:t> </a:t>
            </a:r>
            <a:r>
              <a:rPr lang="en-US" dirty="0" err="1" smtClean="0"/>
              <a:t>geri</a:t>
            </a:r>
            <a:r>
              <a:rPr lang="en-US" dirty="0" smtClean="0"/>
              <a:t> </a:t>
            </a:r>
            <a:r>
              <a:rPr lang="en-US" dirty="0" err="1" smtClean="0"/>
              <a:t>keage</a:t>
            </a:r>
            <a:r>
              <a:rPr lang="en-US" dirty="0" smtClean="0"/>
              <a:t> - </a:t>
            </a:r>
            <a:r>
              <a:rPr lang="en-US" dirty="0" err="1" smtClean="0"/>
              <a:t>spoljnim</a:t>
            </a:r>
            <a:r>
              <a:rPr lang="en-US" dirty="0" smtClean="0"/>
              <a:t> </a:t>
            </a:r>
            <a:r>
              <a:rPr lang="en-US" dirty="0" err="1" smtClean="0"/>
              <a:t>bridom</a:t>
            </a:r>
            <a:r>
              <a:rPr lang="en-US" dirty="0" smtClean="0"/>
              <a:t> </a:t>
            </a:r>
            <a:r>
              <a:rPr lang="en-US" dirty="0" err="1" smtClean="0"/>
              <a:t>tabana</a:t>
            </a:r>
            <a:r>
              <a:rPr lang="en-US" dirty="0" smtClean="0"/>
              <a:t>; </a:t>
            </a:r>
            <a:r>
              <a:rPr lang="en-US" dirty="0" err="1" smtClean="0"/>
              <a:t>udarac</a:t>
            </a:r>
            <a:endParaRPr lang="en-US" dirty="0" smtClean="0"/>
          </a:p>
          <a:p>
            <a:r>
              <a:rPr lang="en-US" dirty="0" smtClean="0"/>
              <a:t>"</a:t>
            </a:r>
            <a:r>
              <a:rPr lang="en-US" dirty="0" err="1" smtClean="0"/>
              <a:t>trzajem</a:t>
            </a:r>
            <a:r>
              <a:rPr lang="en-US" dirty="0" smtClean="0"/>
              <a:t>"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kolena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udarac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stranu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"</a:t>
            </a:r>
            <a:r>
              <a:rPr lang="en-US" dirty="0" err="1" smtClean="0"/>
              <a:t>ubacivanjem</a:t>
            </a:r>
            <a:r>
              <a:rPr lang="en-US" dirty="0" smtClean="0"/>
              <a:t>" </a:t>
            </a:r>
            <a:r>
              <a:rPr lang="en-US" dirty="0" err="1" smtClean="0"/>
              <a:t>kuka</a:t>
            </a:r>
            <a:r>
              <a:rPr lang="en-US" dirty="0" smtClean="0"/>
              <a:t> u</a:t>
            </a:r>
          </a:p>
          <a:p>
            <a:r>
              <a:rPr lang="en-US" dirty="0" err="1" smtClean="0"/>
              <a:t>udarac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742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88642" y="751344"/>
            <a:ext cx="825535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Tehnike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se </a:t>
            </a:r>
            <a:r>
              <a:rPr lang="en-US" dirty="0" err="1" smtClean="0"/>
              <a:t>izvode</a:t>
            </a:r>
            <a:r>
              <a:rPr lang="en-US" dirty="0" smtClean="0"/>
              <a:t> </a:t>
            </a:r>
            <a:r>
              <a:rPr lang="en-US" dirty="0" err="1" smtClean="0"/>
              <a:t>nogama</a:t>
            </a:r>
            <a:r>
              <a:rPr lang="en-US" dirty="0" smtClean="0"/>
              <a:t> </a:t>
            </a:r>
            <a:r>
              <a:rPr lang="en-US" dirty="0" err="1" smtClean="0"/>
              <a:t>pravi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reprezent</a:t>
            </a:r>
            <a:r>
              <a:rPr lang="en-US" dirty="0" smtClean="0"/>
              <a:t> </a:t>
            </a:r>
            <a:r>
              <a:rPr lang="en-US" dirty="0" err="1" smtClean="0"/>
              <a:t>karatea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čine</a:t>
            </a:r>
            <a:r>
              <a:rPr lang="en-US" dirty="0" smtClean="0"/>
              <a:t> </a:t>
            </a:r>
            <a:r>
              <a:rPr lang="en-US" dirty="0" err="1" smtClean="0"/>
              <a:t>ga</a:t>
            </a:r>
            <a:endParaRPr lang="en-US" dirty="0" smtClean="0"/>
          </a:p>
          <a:p>
            <a:r>
              <a:rPr lang="en-US" dirty="0" err="1" smtClean="0"/>
              <a:t>posebno</a:t>
            </a:r>
            <a:r>
              <a:rPr lang="en-US" dirty="0" smtClean="0"/>
              <a:t> </a:t>
            </a:r>
            <a:r>
              <a:rPr lang="en-US" dirty="0" err="1" smtClean="0"/>
              <a:t>atraktivnim</a:t>
            </a:r>
            <a:r>
              <a:rPr lang="en-US" dirty="0" smtClean="0"/>
              <a:t>. </a:t>
            </a:r>
            <a:r>
              <a:rPr lang="en-US" dirty="0" err="1" smtClean="0"/>
              <a:t>Grubo</a:t>
            </a:r>
            <a:r>
              <a:rPr lang="en-US" dirty="0" smtClean="0"/>
              <a:t> se </a:t>
            </a:r>
            <a:r>
              <a:rPr lang="en-US" dirty="0" err="1" smtClean="0"/>
              <a:t>mogu</a:t>
            </a:r>
            <a:r>
              <a:rPr lang="en-US" dirty="0" smtClean="0"/>
              <a:t> </a:t>
            </a:r>
            <a:r>
              <a:rPr lang="en-US" dirty="0" err="1" smtClean="0"/>
              <a:t>podeliti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udarce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blokove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se</a:t>
            </a:r>
          </a:p>
          <a:p>
            <a:r>
              <a:rPr lang="en-US" dirty="0" err="1" smtClean="0"/>
              <a:t>izvode</a:t>
            </a:r>
            <a:r>
              <a:rPr lang="en-US" dirty="0" smtClean="0"/>
              <a:t> </a:t>
            </a:r>
            <a:r>
              <a:rPr lang="en-US" dirty="0" err="1" smtClean="0"/>
              <a:t>nogama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Iako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ove</a:t>
            </a:r>
            <a:r>
              <a:rPr lang="en-US" dirty="0" smtClean="0"/>
              <a:t> </a:t>
            </a:r>
            <a:r>
              <a:rPr lang="en-US" dirty="0" err="1" smtClean="0"/>
              <a:t>tehnike</a:t>
            </a:r>
            <a:r>
              <a:rPr lang="en-US" dirty="0" smtClean="0"/>
              <a:t> </a:t>
            </a:r>
            <a:r>
              <a:rPr lang="en-US" dirty="0" err="1" smtClean="0"/>
              <a:t>veoma</a:t>
            </a:r>
            <a:r>
              <a:rPr lang="en-US" dirty="0" smtClean="0"/>
              <a:t> </a:t>
            </a:r>
            <a:r>
              <a:rPr lang="en-US" dirty="0" err="1" smtClean="0"/>
              <a:t>atraktivne</a:t>
            </a:r>
            <a:r>
              <a:rPr lang="en-US" dirty="0" smtClean="0"/>
              <a:t>, </a:t>
            </a:r>
            <a:r>
              <a:rPr lang="en-US" dirty="0" err="1" smtClean="0"/>
              <a:t>uspešnost</a:t>
            </a:r>
            <a:r>
              <a:rPr lang="en-US" dirty="0" smtClean="0"/>
              <a:t> </a:t>
            </a:r>
            <a:r>
              <a:rPr lang="en-US" dirty="0" err="1" smtClean="0"/>
              <a:t>njihove</a:t>
            </a:r>
            <a:r>
              <a:rPr lang="en-US" dirty="0" smtClean="0"/>
              <a:t> </a:t>
            </a:r>
            <a:r>
              <a:rPr lang="en-US" dirty="0" err="1" smtClean="0"/>
              <a:t>primene</a:t>
            </a:r>
            <a:endParaRPr lang="en-US" dirty="0" smtClean="0"/>
          </a:p>
          <a:p>
            <a:r>
              <a:rPr lang="en-US" dirty="0" err="1" smtClean="0"/>
              <a:t>zavisi</a:t>
            </a:r>
            <a:r>
              <a:rPr lang="en-US" dirty="0" smtClean="0"/>
              <a:t> od </a:t>
            </a:r>
            <a:r>
              <a:rPr lang="en-US" dirty="0" err="1" smtClean="0"/>
              <a:t>više</a:t>
            </a:r>
            <a:r>
              <a:rPr lang="en-US" dirty="0" smtClean="0"/>
              <a:t> </a:t>
            </a:r>
            <a:r>
              <a:rPr lang="en-US" dirty="0" err="1" smtClean="0"/>
              <a:t>faktora</a:t>
            </a:r>
            <a:r>
              <a:rPr lang="en-US" dirty="0" smtClean="0"/>
              <a:t>: </a:t>
            </a:r>
            <a:r>
              <a:rPr lang="en-US" dirty="0" err="1" smtClean="0"/>
              <a:t>nivoa</a:t>
            </a:r>
            <a:r>
              <a:rPr lang="en-US" dirty="0" smtClean="0"/>
              <a:t> </a:t>
            </a:r>
            <a:r>
              <a:rPr lang="en-US" dirty="0" err="1" smtClean="0"/>
              <a:t>obučenosti</a:t>
            </a:r>
            <a:r>
              <a:rPr lang="en-US" dirty="0" smtClean="0"/>
              <a:t> (</a:t>
            </a:r>
            <a:r>
              <a:rPr lang="en-US" dirty="0" err="1" smtClean="0"/>
              <a:t>podrazumeva</a:t>
            </a:r>
            <a:r>
              <a:rPr lang="en-US" dirty="0" smtClean="0"/>
              <a:t> se </a:t>
            </a:r>
            <a:r>
              <a:rPr lang="en-US" dirty="0" err="1" smtClean="0"/>
              <a:t>naravno</a:t>
            </a:r>
            <a:r>
              <a:rPr lang="en-US" dirty="0" smtClean="0"/>
              <a:t>, pre </a:t>
            </a:r>
            <a:r>
              <a:rPr lang="en-US" dirty="0" err="1" smtClean="0"/>
              <a:t>svega</a:t>
            </a:r>
            <a:endParaRPr lang="en-US" dirty="0" smtClean="0"/>
          </a:p>
          <a:p>
            <a:r>
              <a:rPr lang="en-US" dirty="0" err="1" smtClean="0"/>
              <a:t>tehnički</a:t>
            </a:r>
            <a:r>
              <a:rPr lang="en-US" dirty="0" smtClean="0"/>
              <a:t> </a:t>
            </a:r>
            <a:r>
              <a:rPr lang="en-US" dirty="0" err="1" smtClean="0"/>
              <a:t>nivo</a:t>
            </a:r>
            <a:r>
              <a:rPr lang="en-US" dirty="0" smtClean="0"/>
              <a:t>, </a:t>
            </a:r>
            <a:r>
              <a:rPr lang="en-US" dirty="0" err="1" smtClean="0"/>
              <a:t>zatim</a:t>
            </a:r>
            <a:r>
              <a:rPr lang="en-US" dirty="0" smtClean="0"/>
              <a:t> </a:t>
            </a:r>
            <a:r>
              <a:rPr lang="en-US" dirty="0" err="1" smtClean="0"/>
              <a:t>nivo</a:t>
            </a:r>
            <a:r>
              <a:rPr lang="en-US" dirty="0" smtClean="0"/>
              <a:t> </a:t>
            </a:r>
            <a:r>
              <a:rPr lang="en-US" dirty="0" err="1" smtClean="0"/>
              <a:t>pripreml</a:t>
            </a:r>
            <a:r>
              <a:rPr lang="sr-Cyrl-RS" dirty="0" smtClean="0"/>
              <a:t>ј</a:t>
            </a:r>
            <a:r>
              <a:rPr lang="en-US" dirty="0" err="1" smtClean="0"/>
              <a:t>enosti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primenu</a:t>
            </a:r>
            <a:r>
              <a:rPr lang="en-US" dirty="0" smtClean="0"/>
              <a:t> u </a:t>
            </a:r>
            <a:r>
              <a:rPr lang="en-US" dirty="0" err="1" smtClean="0"/>
              <a:t>smislu</a:t>
            </a:r>
            <a:r>
              <a:rPr lang="en-US" dirty="0" smtClean="0"/>
              <a:t> </a:t>
            </a:r>
            <a:r>
              <a:rPr lang="en-US" dirty="0" err="1" smtClean="0"/>
              <a:t>pokretl</a:t>
            </a:r>
            <a:r>
              <a:rPr lang="sr-Cyrl-RS" dirty="0" smtClean="0"/>
              <a:t>ј</a:t>
            </a:r>
            <a:r>
              <a:rPr lang="en-US" dirty="0" err="1" smtClean="0"/>
              <a:t>ivosti</a:t>
            </a:r>
            <a:r>
              <a:rPr lang="en-US" dirty="0" smtClean="0"/>
              <a:t> u</a:t>
            </a:r>
          </a:p>
          <a:p>
            <a:r>
              <a:rPr lang="en-US" dirty="0" err="1" smtClean="0"/>
              <a:t>zglobovima</a:t>
            </a:r>
            <a:r>
              <a:rPr lang="en-US" dirty="0" smtClean="0"/>
              <a:t>, </a:t>
            </a:r>
            <a:r>
              <a:rPr lang="en-US" dirty="0" err="1" smtClean="0"/>
              <a:t>elastičnosti</a:t>
            </a:r>
            <a:r>
              <a:rPr lang="en-US" dirty="0" smtClean="0"/>
              <a:t>, </a:t>
            </a:r>
            <a:r>
              <a:rPr lang="en-US" dirty="0" err="1" smtClean="0"/>
              <a:t>gipkosti</a:t>
            </a:r>
            <a:r>
              <a:rPr lang="en-US" dirty="0" smtClean="0"/>
              <a:t>, </a:t>
            </a:r>
            <a:r>
              <a:rPr lang="en-US" dirty="0" err="1" smtClean="0"/>
              <a:t>snage</a:t>
            </a:r>
            <a:r>
              <a:rPr lang="en-US" dirty="0" smtClean="0"/>
              <a:t> </a:t>
            </a:r>
            <a:r>
              <a:rPr lang="en-US" dirty="0" err="1" smtClean="0"/>
              <a:t>mišića</a:t>
            </a:r>
            <a:r>
              <a:rPr lang="en-US" dirty="0" smtClean="0"/>
              <a:t> </a:t>
            </a:r>
            <a:r>
              <a:rPr lang="en-US" dirty="0" err="1" smtClean="0"/>
              <a:t>nogu</a:t>
            </a:r>
            <a:r>
              <a:rPr lang="en-US" dirty="0" smtClean="0"/>
              <a:t>, </a:t>
            </a:r>
            <a:r>
              <a:rPr lang="en-US" dirty="0" err="1" smtClean="0"/>
              <a:t>trbuha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leđa</a:t>
            </a:r>
            <a:r>
              <a:rPr lang="en-US" dirty="0" smtClean="0"/>
              <a:t>), </a:t>
            </a:r>
            <a:r>
              <a:rPr lang="en-US" dirty="0" err="1" smtClean="0"/>
              <a:t>procene</a:t>
            </a:r>
            <a:endParaRPr lang="en-US" dirty="0" smtClean="0"/>
          </a:p>
          <a:p>
            <a:r>
              <a:rPr lang="en-US" dirty="0" smtClean="0"/>
              <a:t>distance, </a:t>
            </a:r>
            <a:r>
              <a:rPr lang="en-US" dirty="0" err="1" smtClean="0"/>
              <a:t>koordinacije</a:t>
            </a:r>
            <a:r>
              <a:rPr lang="en-US" dirty="0" smtClean="0"/>
              <a:t>, </a:t>
            </a:r>
            <a:r>
              <a:rPr lang="en-US" dirty="0" err="1" smtClean="0"/>
              <a:t>stabilnosti</a:t>
            </a:r>
            <a:r>
              <a:rPr lang="en-US" dirty="0" smtClean="0"/>
              <a:t> </a:t>
            </a:r>
            <a:r>
              <a:rPr lang="en-US" dirty="0" err="1" smtClean="0"/>
              <a:t>ravnotežnog</a:t>
            </a:r>
            <a:r>
              <a:rPr lang="en-US" dirty="0" smtClean="0"/>
              <a:t> </a:t>
            </a:r>
            <a:r>
              <a:rPr lang="en-US" dirty="0" err="1" smtClean="0"/>
              <a:t>položaja</a:t>
            </a:r>
            <a:r>
              <a:rPr lang="en-US" dirty="0" smtClean="0"/>
              <a:t>, </a:t>
            </a:r>
            <a:r>
              <a:rPr lang="en-US" dirty="0" err="1" smtClean="0"/>
              <a:t>pogotovo</a:t>
            </a:r>
            <a:r>
              <a:rPr lang="en-US" dirty="0" smtClean="0"/>
              <a:t> u </a:t>
            </a:r>
            <a:r>
              <a:rPr lang="en-US" dirty="0" err="1" smtClean="0"/>
              <a:t>trenucima</a:t>
            </a:r>
            <a:endParaRPr lang="en-US" dirty="0" smtClean="0"/>
          </a:p>
          <a:p>
            <a:r>
              <a:rPr lang="en-US" dirty="0" err="1" smtClean="0"/>
              <a:t>kada</a:t>
            </a:r>
            <a:r>
              <a:rPr lang="en-US" dirty="0" smtClean="0"/>
              <a:t> se </a:t>
            </a:r>
            <a:r>
              <a:rPr lang="en-US" dirty="0" err="1" smtClean="0"/>
              <a:t>vežbač</a:t>
            </a:r>
            <a:r>
              <a:rPr lang="en-US" dirty="0" smtClean="0"/>
              <a:t> </a:t>
            </a:r>
            <a:r>
              <a:rPr lang="en-US" dirty="0" err="1" smtClean="0"/>
              <a:t>nalazi</a:t>
            </a:r>
            <a:r>
              <a:rPr lang="en-US" dirty="0" smtClean="0"/>
              <a:t> u </a:t>
            </a:r>
            <a:r>
              <a:rPr lang="en-US" dirty="0" err="1" smtClean="0"/>
              <a:t>stavu</a:t>
            </a:r>
            <a:r>
              <a:rPr lang="en-US" dirty="0" smtClean="0"/>
              <a:t> o </a:t>
            </a:r>
            <a:r>
              <a:rPr lang="en-US" dirty="0" err="1" smtClean="0"/>
              <a:t>jednoj</a:t>
            </a:r>
            <a:r>
              <a:rPr lang="en-US" dirty="0" smtClean="0"/>
              <a:t> </a:t>
            </a:r>
            <a:r>
              <a:rPr lang="en-US" dirty="0" err="1" smtClean="0"/>
              <a:t>nozi</a:t>
            </a:r>
            <a:r>
              <a:rPr lang="en-US" dirty="0" smtClean="0"/>
              <a:t>, </a:t>
            </a:r>
            <a:r>
              <a:rPr lang="en-US" dirty="0" err="1" smtClean="0"/>
              <a:t>gde</a:t>
            </a:r>
            <a:r>
              <a:rPr lang="en-US" dirty="0" smtClean="0"/>
              <a:t> </a:t>
            </a:r>
            <a:r>
              <a:rPr lang="en-US" dirty="0" err="1" smtClean="0"/>
              <a:t>površinu</a:t>
            </a:r>
            <a:r>
              <a:rPr lang="en-US" dirty="0" smtClean="0"/>
              <a:t> </a:t>
            </a:r>
            <a:r>
              <a:rPr lang="en-US" dirty="0" err="1" smtClean="0"/>
              <a:t>oslonca</a:t>
            </a:r>
            <a:r>
              <a:rPr lang="en-US" dirty="0" smtClean="0"/>
              <a:t> </a:t>
            </a:r>
            <a:r>
              <a:rPr lang="en-US" dirty="0" err="1" smtClean="0"/>
              <a:t>predstavl</a:t>
            </a:r>
            <a:r>
              <a:rPr lang="sr-Cyrl-RS" dirty="0" smtClean="0"/>
              <a:t>ј</a:t>
            </a:r>
            <a:r>
              <a:rPr lang="en-US" dirty="0" smtClean="0"/>
              <a:t>a</a:t>
            </a:r>
          </a:p>
          <a:p>
            <a:r>
              <a:rPr lang="en-US" dirty="0" err="1" smtClean="0"/>
              <a:t>samo</a:t>
            </a:r>
            <a:r>
              <a:rPr lang="en-US" dirty="0" smtClean="0"/>
              <a:t> </a:t>
            </a:r>
            <a:r>
              <a:rPr lang="en-US" dirty="0" err="1" smtClean="0"/>
              <a:t>stopalo</a:t>
            </a:r>
            <a:r>
              <a:rPr lang="en-US" dirty="0" smtClean="0"/>
              <a:t> </a:t>
            </a:r>
            <a:r>
              <a:rPr lang="en-US" dirty="0" err="1" smtClean="0"/>
              <a:t>stajne</a:t>
            </a:r>
            <a:r>
              <a:rPr lang="en-US" dirty="0" smtClean="0"/>
              <a:t> </a:t>
            </a:r>
            <a:r>
              <a:rPr lang="en-US" dirty="0" err="1" smtClean="0"/>
              <a:t>noge</a:t>
            </a:r>
            <a:r>
              <a:rPr lang="en-US" dirty="0" smtClean="0"/>
              <a:t>, </a:t>
            </a:r>
            <a:r>
              <a:rPr lang="en-US" dirty="0" err="1" smtClean="0"/>
              <a:t>ali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u </a:t>
            </a:r>
            <a:r>
              <a:rPr lang="en-US" dirty="0" err="1" smtClean="0"/>
              <a:t>trenutku</a:t>
            </a:r>
            <a:r>
              <a:rPr lang="en-US" dirty="0" smtClean="0"/>
              <a:t> </a:t>
            </a:r>
            <a:r>
              <a:rPr lang="en-US" dirty="0" err="1" smtClean="0"/>
              <a:t>ostvarenja</a:t>
            </a:r>
            <a:r>
              <a:rPr lang="en-US" dirty="0" smtClean="0"/>
              <a:t> </a:t>
            </a:r>
            <a:r>
              <a:rPr lang="en-US" dirty="0" err="1" smtClean="0"/>
              <a:t>kontakta</a:t>
            </a:r>
            <a:r>
              <a:rPr lang="en-US" dirty="0" smtClean="0"/>
              <a:t> </a:t>
            </a:r>
            <a:r>
              <a:rPr lang="en-US" dirty="0" err="1" smtClean="0"/>
              <a:t>noge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cil</a:t>
            </a:r>
            <a:r>
              <a:rPr lang="sr-Cyrl-RS" dirty="0" smtClean="0"/>
              <a:t>ј</a:t>
            </a:r>
            <a:r>
              <a:rPr lang="en-US" dirty="0" err="1" smtClean="0"/>
              <a:t>em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88642" y="3613666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 smtClean="0"/>
              <a:t>Direktni</a:t>
            </a:r>
            <a:r>
              <a:rPr lang="en-US" b="1" dirty="0" smtClean="0"/>
              <a:t> </a:t>
            </a:r>
            <a:r>
              <a:rPr lang="en-US" b="1" dirty="0" err="1" smtClean="0"/>
              <a:t>udarac</a:t>
            </a:r>
            <a:r>
              <a:rPr lang="en-US" b="1" dirty="0" smtClean="0"/>
              <a:t> </a:t>
            </a:r>
            <a:r>
              <a:rPr lang="en-US" b="1" dirty="0" err="1" smtClean="0"/>
              <a:t>nogom</a:t>
            </a:r>
            <a:r>
              <a:rPr lang="en-US" b="1" dirty="0" smtClean="0"/>
              <a:t> u </a:t>
            </a:r>
            <a:r>
              <a:rPr lang="en-US" b="1" dirty="0" err="1" smtClean="0"/>
              <a:t>napred</a:t>
            </a:r>
            <a:r>
              <a:rPr lang="en-US" b="1" dirty="0" smtClean="0"/>
              <a:t> - Mae </a:t>
            </a:r>
            <a:r>
              <a:rPr lang="en-US" b="1" dirty="0" err="1" smtClean="0"/>
              <a:t>geri</a:t>
            </a:r>
            <a:endParaRPr lang="en-US" b="1" dirty="0" smtClean="0"/>
          </a:p>
          <a:p>
            <a:r>
              <a:rPr lang="en-US" dirty="0" err="1" smtClean="0"/>
              <a:t>Udarac</a:t>
            </a:r>
            <a:r>
              <a:rPr lang="en-US" dirty="0" smtClean="0"/>
              <a:t> se, </a:t>
            </a:r>
            <a:r>
              <a:rPr lang="en-US" dirty="0" err="1" smtClean="0"/>
              <a:t>kao</a:t>
            </a:r>
            <a:r>
              <a:rPr lang="en-US" dirty="0" smtClean="0"/>
              <a:t> </a:t>
            </a:r>
            <a:r>
              <a:rPr lang="en-US" dirty="0" err="1" smtClean="0"/>
              <a:t>što</a:t>
            </a:r>
            <a:r>
              <a:rPr lang="en-US" dirty="0" smtClean="0"/>
              <a:t> je </a:t>
            </a:r>
            <a:r>
              <a:rPr lang="en-US" dirty="0" err="1" smtClean="0"/>
              <a:t>prethodno</a:t>
            </a:r>
            <a:r>
              <a:rPr lang="en-US" dirty="0" smtClean="0"/>
              <a:t> </a:t>
            </a:r>
            <a:r>
              <a:rPr lang="en-US" dirty="0" err="1" smtClean="0"/>
              <a:t>napisano</a:t>
            </a:r>
            <a:r>
              <a:rPr lang="en-US" dirty="0" smtClean="0"/>
              <a:t>, </a:t>
            </a:r>
            <a:r>
              <a:rPr lang="en-US" dirty="0" err="1" smtClean="0"/>
              <a:t>može</a:t>
            </a:r>
            <a:r>
              <a:rPr lang="en-US" dirty="0" smtClean="0"/>
              <a:t> </a:t>
            </a:r>
            <a:r>
              <a:rPr lang="en-US" dirty="0" err="1" smtClean="0"/>
              <a:t>izvesti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dva</a:t>
            </a:r>
            <a:r>
              <a:rPr lang="en-US" dirty="0" smtClean="0"/>
              <a:t> </a:t>
            </a:r>
            <a:r>
              <a:rPr lang="en-US" dirty="0" err="1" smtClean="0"/>
              <a:t>načina</a:t>
            </a:r>
            <a:r>
              <a:rPr lang="en-US" dirty="0" smtClean="0"/>
              <a:t>:</a:t>
            </a:r>
          </a:p>
          <a:p>
            <a:r>
              <a:rPr lang="en-US" dirty="0" smtClean="0"/>
              <a:t>"</a:t>
            </a:r>
            <a:r>
              <a:rPr lang="en-US" dirty="0" err="1" smtClean="0"/>
              <a:t>trzajem</a:t>
            </a:r>
            <a:r>
              <a:rPr lang="en-US" dirty="0" smtClean="0"/>
              <a:t>"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kolena</a:t>
            </a:r>
            <a:r>
              <a:rPr lang="en-US" dirty="0" smtClean="0"/>
              <a:t> - Mae </a:t>
            </a:r>
            <a:r>
              <a:rPr lang="en-US" dirty="0" err="1" smtClean="0"/>
              <a:t>geri</a:t>
            </a:r>
            <a:r>
              <a:rPr lang="en-US" dirty="0" smtClean="0"/>
              <a:t> </a:t>
            </a:r>
            <a:r>
              <a:rPr lang="en-US" dirty="0" err="1" smtClean="0"/>
              <a:t>keage</a:t>
            </a:r>
            <a:r>
              <a:rPr lang="en-US" dirty="0" smtClean="0"/>
              <a:t>, </a:t>
            </a:r>
            <a:r>
              <a:rPr lang="en-US" dirty="0" err="1" smtClean="0"/>
              <a:t>i</a:t>
            </a:r>
            <a:r>
              <a:rPr lang="en-US" dirty="0" smtClean="0"/>
              <a:t> "</a:t>
            </a:r>
            <a:r>
              <a:rPr lang="en-US" dirty="0" err="1" smtClean="0"/>
              <a:t>trzajem</a:t>
            </a:r>
            <a:r>
              <a:rPr lang="en-US" dirty="0" smtClean="0"/>
              <a:t>"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kuka</a:t>
            </a:r>
            <a:r>
              <a:rPr lang="en-US" dirty="0" smtClean="0"/>
              <a:t> - Mae </a:t>
            </a:r>
            <a:r>
              <a:rPr lang="en-US" dirty="0" err="1" smtClean="0"/>
              <a:t>geri</a:t>
            </a:r>
            <a:r>
              <a:rPr lang="en-US" dirty="0" smtClean="0"/>
              <a:t> </a:t>
            </a:r>
            <a:r>
              <a:rPr lang="en-US" dirty="0" err="1" smtClean="0"/>
              <a:t>kekomi</a:t>
            </a:r>
            <a:endParaRPr lang="en-US" dirty="0" smtClean="0"/>
          </a:p>
          <a:p>
            <a:r>
              <a:rPr lang="en-US" dirty="0" smtClean="0"/>
              <a:t>(Sl. 2). Mae </a:t>
            </a:r>
            <a:r>
              <a:rPr lang="en-US" dirty="0" err="1" smtClean="0"/>
              <a:t>geri</a:t>
            </a:r>
            <a:r>
              <a:rPr lang="en-US" dirty="0" smtClean="0"/>
              <a:t> </a:t>
            </a:r>
            <a:r>
              <a:rPr lang="en-US" dirty="0" err="1" smtClean="0"/>
              <a:t>keage</a:t>
            </a:r>
            <a:r>
              <a:rPr lang="en-US" dirty="0" smtClean="0"/>
              <a:t> </a:t>
            </a:r>
            <a:r>
              <a:rPr lang="en-US" dirty="0" err="1" smtClean="0"/>
              <a:t>izvodi</a:t>
            </a:r>
            <a:r>
              <a:rPr lang="en-US" dirty="0" smtClean="0"/>
              <a:t> se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kratkoj</a:t>
            </a:r>
            <a:r>
              <a:rPr lang="en-US" dirty="0" smtClean="0"/>
              <a:t> </a:t>
            </a:r>
            <a:r>
              <a:rPr lang="en-US" dirty="0" err="1" smtClean="0"/>
              <a:t>distanci</a:t>
            </a:r>
            <a:r>
              <a:rPr lang="en-US" dirty="0" smtClean="0"/>
              <a:t> (</a:t>
            </a:r>
            <a:r>
              <a:rPr lang="en-US" dirty="0" err="1" smtClean="0"/>
              <a:t>dohvatnoj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tu</a:t>
            </a:r>
            <a:r>
              <a:rPr lang="en-US" dirty="0" smtClean="0"/>
              <a:t> </a:t>
            </a:r>
            <a:r>
              <a:rPr lang="en-US" dirty="0" err="1" smtClean="0"/>
              <a:t>nožnu</a:t>
            </a:r>
            <a:endParaRPr lang="en-US" dirty="0" smtClean="0"/>
          </a:p>
          <a:p>
            <a:r>
              <a:rPr lang="en-US" dirty="0" err="1" smtClean="0"/>
              <a:t>tehniku</a:t>
            </a:r>
            <a:r>
              <a:rPr lang="en-US" dirty="0" smtClean="0"/>
              <a:t>)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može</a:t>
            </a:r>
            <a:r>
              <a:rPr lang="en-US" dirty="0" smtClean="0"/>
              <a:t> </a:t>
            </a:r>
            <a:r>
              <a:rPr lang="en-US" dirty="0" err="1" smtClean="0"/>
              <a:t>biti</a:t>
            </a:r>
            <a:r>
              <a:rPr lang="en-US" dirty="0" smtClean="0"/>
              <a:t> </a:t>
            </a:r>
            <a:r>
              <a:rPr lang="en-US" dirty="0" err="1" smtClean="0"/>
              <a:t>efikasan</a:t>
            </a:r>
            <a:r>
              <a:rPr lang="en-US" dirty="0" smtClean="0"/>
              <a:t>, </a:t>
            </a:r>
            <a:r>
              <a:rPr lang="en-US" dirty="0" err="1" smtClean="0"/>
              <a:t>ako</a:t>
            </a:r>
            <a:r>
              <a:rPr lang="en-US" dirty="0" smtClean="0"/>
              <a:t> se </a:t>
            </a:r>
            <a:r>
              <a:rPr lang="en-US" dirty="0" err="1" smtClean="0"/>
              <a:t>primeni</a:t>
            </a:r>
            <a:r>
              <a:rPr lang="en-US" dirty="0" smtClean="0"/>
              <a:t> u </a:t>
            </a:r>
            <a:r>
              <a:rPr lang="en-US" dirty="0" err="1" smtClean="0"/>
              <a:t>telo</a:t>
            </a:r>
            <a:r>
              <a:rPr lang="en-US" dirty="0" smtClean="0"/>
              <a:t>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čak</a:t>
            </a:r>
            <a:r>
              <a:rPr lang="en-US" dirty="0" smtClean="0"/>
              <a:t>,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glavu</a:t>
            </a:r>
            <a:r>
              <a:rPr lang="en-US" dirty="0" smtClean="0"/>
              <a:t> </a:t>
            </a:r>
            <a:r>
              <a:rPr lang="en-US" dirty="0" err="1" smtClean="0"/>
              <a:t>protivnika</a:t>
            </a:r>
            <a:r>
              <a:rPr lang="en-US" dirty="0" smtClean="0"/>
              <a:t> (</a:t>
            </a:r>
            <a:r>
              <a:rPr lang="en-US" dirty="0" err="1" smtClean="0"/>
              <a:t>podbradak</a:t>
            </a:r>
            <a:r>
              <a:rPr lang="en-US" dirty="0" smtClean="0"/>
              <a:t>). </a:t>
            </a:r>
            <a:r>
              <a:rPr lang="en-US" dirty="0" err="1" smtClean="0"/>
              <a:t>Kekomi</a:t>
            </a:r>
            <a:r>
              <a:rPr lang="en-US" dirty="0" smtClean="0"/>
              <a:t> je </a:t>
            </a:r>
            <a:r>
              <a:rPr lang="en-US" dirty="0" err="1" smtClean="0"/>
              <a:t>dugačak</a:t>
            </a:r>
            <a:r>
              <a:rPr lang="en-US" dirty="0" smtClean="0"/>
              <a:t> </a:t>
            </a:r>
            <a:r>
              <a:rPr lang="en-US" dirty="0" err="1" smtClean="0"/>
              <a:t>udarac</a:t>
            </a:r>
            <a:r>
              <a:rPr lang="en-US" dirty="0" smtClean="0"/>
              <a:t> </a:t>
            </a:r>
            <a:r>
              <a:rPr lang="en-US" dirty="0" err="1" smtClean="0"/>
              <a:t>unapred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izvodi</a:t>
            </a:r>
            <a:r>
              <a:rPr lang="en-US" dirty="0" smtClean="0"/>
              <a:t> se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produžene</a:t>
            </a:r>
            <a:endParaRPr lang="en-US" dirty="0" smtClean="0"/>
          </a:p>
          <a:p>
            <a:r>
              <a:rPr lang="en-US" dirty="0" smtClean="0"/>
              <a:t>distance. </a:t>
            </a:r>
            <a:r>
              <a:rPr lang="en-US" dirty="0" err="1" smtClean="0"/>
              <a:t>Najefikasniji</a:t>
            </a:r>
            <a:r>
              <a:rPr lang="en-US" dirty="0" smtClean="0"/>
              <a:t> je </a:t>
            </a:r>
            <a:r>
              <a:rPr lang="en-US" dirty="0" err="1" smtClean="0"/>
              <a:t>ako</a:t>
            </a:r>
            <a:r>
              <a:rPr lang="en-US" dirty="0" smtClean="0"/>
              <a:t> se </a:t>
            </a:r>
            <a:r>
              <a:rPr lang="en-US" dirty="0" err="1" smtClean="0"/>
              <a:t>primenjuje</a:t>
            </a:r>
            <a:r>
              <a:rPr lang="en-US" dirty="0" smtClean="0"/>
              <a:t> u </a:t>
            </a:r>
            <a:r>
              <a:rPr lang="en-US" dirty="0" err="1" smtClean="0"/>
              <a:t>telo</a:t>
            </a:r>
            <a:r>
              <a:rPr lang="en-US" dirty="0" smtClean="0"/>
              <a:t> </a:t>
            </a:r>
            <a:r>
              <a:rPr lang="en-US" dirty="0" err="1" smtClean="0"/>
              <a:t>protivnika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688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2733" y="767598"/>
            <a:ext cx="741823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Polukružni</a:t>
            </a:r>
            <a:r>
              <a:rPr lang="en-US" b="1" dirty="0" smtClean="0"/>
              <a:t> </a:t>
            </a:r>
            <a:r>
              <a:rPr lang="en-US" b="1" dirty="0" err="1" smtClean="0"/>
              <a:t>udarac</a:t>
            </a:r>
            <a:r>
              <a:rPr lang="en-US" b="1" dirty="0" smtClean="0"/>
              <a:t> </a:t>
            </a:r>
            <a:r>
              <a:rPr lang="en-US" b="1" dirty="0" err="1" smtClean="0"/>
              <a:t>nogom</a:t>
            </a:r>
            <a:r>
              <a:rPr lang="en-US" b="1" dirty="0" smtClean="0"/>
              <a:t> - </a:t>
            </a:r>
            <a:r>
              <a:rPr lang="en-US" b="1" dirty="0" err="1" smtClean="0"/>
              <a:t>Mawashi</a:t>
            </a:r>
            <a:r>
              <a:rPr lang="en-US" b="1" dirty="0" smtClean="0"/>
              <a:t> </a:t>
            </a:r>
            <a:r>
              <a:rPr lang="en-US" b="1" dirty="0" err="1" smtClean="0"/>
              <a:t>geri</a:t>
            </a:r>
            <a:endParaRPr lang="en-US" b="1" dirty="0" smtClean="0"/>
          </a:p>
          <a:p>
            <a:r>
              <a:rPr lang="en-US" dirty="0" err="1" smtClean="0"/>
              <a:t>Polukružni</a:t>
            </a:r>
            <a:r>
              <a:rPr lang="en-US" dirty="0" smtClean="0"/>
              <a:t> </a:t>
            </a:r>
            <a:r>
              <a:rPr lang="en-US" dirty="0" err="1" smtClean="0"/>
              <a:t>udarac</a:t>
            </a:r>
            <a:r>
              <a:rPr lang="en-US" dirty="0" smtClean="0"/>
              <a:t> </a:t>
            </a:r>
            <a:r>
              <a:rPr lang="en-US" dirty="0" err="1" smtClean="0"/>
              <a:t>nogom</a:t>
            </a:r>
            <a:r>
              <a:rPr lang="en-US" dirty="0" smtClean="0"/>
              <a:t> </a:t>
            </a:r>
            <a:r>
              <a:rPr lang="en-US" dirty="0" err="1" smtClean="0"/>
              <a:t>primenjuje</a:t>
            </a:r>
            <a:r>
              <a:rPr lang="en-US" dirty="0" smtClean="0"/>
              <a:t> se </a:t>
            </a:r>
            <a:r>
              <a:rPr lang="en-US" dirty="0" err="1" smtClean="0"/>
              <a:t>uglavnom</a:t>
            </a:r>
            <a:r>
              <a:rPr lang="en-US" dirty="0" smtClean="0"/>
              <a:t> u </a:t>
            </a:r>
            <a:r>
              <a:rPr lang="en-US" dirty="0" err="1" smtClean="0"/>
              <a:t>cil</a:t>
            </a:r>
            <a:r>
              <a:rPr lang="sr-Cyrl-RS" dirty="0" smtClean="0"/>
              <a:t>ј</a:t>
            </a:r>
            <a:r>
              <a:rPr lang="en-US" dirty="0" smtClean="0"/>
              <a:t>eve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endParaRPr lang="en-US" dirty="0" smtClean="0"/>
          </a:p>
          <a:p>
            <a:r>
              <a:rPr lang="en-US" dirty="0" err="1" smtClean="0"/>
              <a:t>direktno</a:t>
            </a:r>
            <a:r>
              <a:rPr lang="en-US" dirty="0" smtClean="0"/>
              <a:t> </a:t>
            </a:r>
            <a:r>
              <a:rPr lang="en-US" dirty="0" err="1" smtClean="0"/>
              <a:t>ispred</a:t>
            </a:r>
            <a:r>
              <a:rPr lang="en-US" dirty="0" smtClean="0"/>
              <a:t>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nešto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strane</a:t>
            </a:r>
            <a:r>
              <a:rPr lang="en-US" dirty="0" smtClean="0"/>
              <a:t> u </a:t>
            </a:r>
            <a:r>
              <a:rPr lang="en-US" dirty="0" err="1" smtClean="0"/>
              <a:t>odnosu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izvođača</a:t>
            </a:r>
            <a:r>
              <a:rPr lang="en-US" dirty="0" smtClean="0"/>
              <a:t>. </a:t>
            </a:r>
            <a:r>
              <a:rPr lang="en-US" dirty="0" err="1" smtClean="0"/>
              <a:t>Udarac</a:t>
            </a:r>
            <a:r>
              <a:rPr lang="en-US" dirty="0" smtClean="0"/>
              <a:t> se </a:t>
            </a:r>
            <a:r>
              <a:rPr lang="en-US" dirty="0" err="1" smtClean="0"/>
              <a:t>obično</a:t>
            </a:r>
            <a:endParaRPr lang="en-US" dirty="0" smtClean="0"/>
          </a:p>
          <a:p>
            <a:r>
              <a:rPr lang="en-US" dirty="0" err="1" smtClean="0"/>
              <a:t>izvodi</a:t>
            </a:r>
            <a:r>
              <a:rPr lang="en-US" dirty="0" smtClean="0"/>
              <a:t> u </a:t>
            </a:r>
            <a:r>
              <a:rPr lang="en-US" dirty="0" err="1" smtClean="0"/>
              <a:t>predeo</a:t>
            </a:r>
            <a:r>
              <a:rPr lang="en-US" dirty="0" smtClean="0"/>
              <a:t> </a:t>
            </a:r>
            <a:r>
              <a:rPr lang="en-US" dirty="0" err="1" smtClean="0"/>
              <a:t>glave</a:t>
            </a:r>
            <a:r>
              <a:rPr lang="en-US" dirty="0" smtClean="0"/>
              <a:t>, </a:t>
            </a:r>
            <a:r>
              <a:rPr lang="en-US" dirty="0" err="1" smtClean="0"/>
              <a:t>vrata</a:t>
            </a:r>
            <a:r>
              <a:rPr lang="en-US" dirty="0" smtClean="0"/>
              <a:t>, </a:t>
            </a:r>
            <a:r>
              <a:rPr lang="en-US" dirty="0" err="1" smtClean="0"/>
              <a:t>stomaka</a:t>
            </a:r>
            <a:r>
              <a:rPr lang="en-US" dirty="0" smtClean="0"/>
              <a:t> </a:t>
            </a:r>
            <a:r>
              <a:rPr lang="en-US" dirty="0" err="1" smtClean="0"/>
              <a:t>ili</a:t>
            </a:r>
            <a:r>
              <a:rPr lang="en-US" dirty="0" smtClean="0"/>
              <a:t> u </a:t>
            </a:r>
            <a:r>
              <a:rPr lang="en-US" dirty="0" err="1" smtClean="0"/>
              <a:t>bočne</a:t>
            </a:r>
            <a:r>
              <a:rPr lang="en-US" dirty="0" smtClean="0"/>
              <a:t> </a:t>
            </a:r>
            <a:r>
              <a:rPr lang="en-US" dirty="0" err="1" smtClean="0"/>
              <a:t>delove</a:t>
            </a:r>
            <a:r>
              <a:rPr lang="en-US" dirty="0" smtClean="0"/>
              <a:t> </a:t>
            </a:r>
            <a:r>
              <a:rPr lang="en-US" dirty="0" err="1" smtClean="0"/>
              <a:t>tela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Površina</a:t>
            </a:r>
            <a:r>
              <a:rPr lang="en-US" dirty="0" smtClean="0"/>
              <a:t> </a:t>
            </a:r>
            <a:r>
              <a:rPr lang="en-US" dirty="0" err="1" smtClean="0"/>
              <a:t>kojom</a:t>
            </a:r>
            <a:r>
              <a:rPr lang="en-US" dirty="0" smtClean="0"/>
              <a:t> se </a:t>
            </a:r>
            <a:r>
              <a:rPr lang="en-US" dirty="0" err="1" smtClean="0"/>
              <a:t>izvodi</a:t>
            </a:r>
            <a:r>
              <a:rPr lang="en-US" dirty="0" smtClean="0"/>
              <a:t> </a:t>
            </a:r>
            <a:r>
              <a:rPr lang="en-US" dirty="0" err="1" smtClean="0"/>
              <a:t>udarac</a:t>
            </a:r>
            <a:r>
              <a:rPr lang="en-US" dirty="0" smtClean="0"/>
              <a:t> je </a:t>
            </a:r>
            <a:r>
              <a:rPr lang="en-US" dirty="0" err="1" smtClean="0"/>
              <a:t>deo</a:t>
            </a:r>
            <a:r>
              <a:rPr lang="en-US" dirty="0" smtClean="0"/>
              <a:t> </a:t>
            </a:r>
            <a:r>
              <a:rPr lang="en-US" dirty="0" err="1" smtClean="0"/>
              <a:t>tabana</a:t>
            </a:r>
            <a:r>
              <a:rPr lang="en-US" dirty="0" smtClean="0"/>
              <a:t> </a:t>
            </a:r>
            <a:r>
              <a:rPr lang="en-US" dirty="0" err="1" smtClean="0"/>
              <a:t>ispod</a:t>
            </a:r>
            <a:r>
              <a:rPr lang="en-US" dirty="0" smtClean="0"/>
              <a:t> </a:t>
            </a:r>
            <a:r>
              <a:rPr lang="en-US" dirty="0" err="1" smtClean="0"/>
              <a:t>samih</a:t>
            </a:r>
            <a:r>
              <a:rPr lang="en-US" dirty="0" smtClean="0"/>
              <a:t> </a:t>
            </a:r>
            <a:r>
              <a:rPr lang="en-US" dirty="0" err="1" smtClean="0"/>
              <a:t>prstiju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koji</a:t>
            </a:r>
            <a:r>
              <a:rPr lang="en-US" dirty="0" smtClean="0"/>
              <a:t> u </a:t>
            </a:r>
            <a:r>
              <a:rPr lang="en-US" dirty="0" err="1" smtClean="0"/>
              <a:t>trenutku</a:t>
            </a:r>
            <a:r>
              <a:rPr lang="en-US" dirty="0" smtClean="0"/>
              <a:t> </a:t>
            </a:r>
            <a:r>
              <a:rPr lang="en-US" dirty="0" err="1" smtClean="0"/>
              <a:t>zadavanja</a:t>
            </a:r>
            <a:r>
              <a:rPr lang="en-US" dirty="0" smtClean="0"/>
              <a:t> </a:t>
            </a:r>
            <a:r>
              <a:rPr lang="en-US" dirty="0" err="1" smtClean="0"/>
              <a:t>udarca</a:t>
            </a:r>
            <a:r>
              <a:rPr lang="en-US" dirty="0" smtClean="0"/>
              <a:t> </a:t>
            </a:r>
            <a:r>
              <a:rPr lang="en-US" dirty="0" err="1" smtClean="0"/>
              <a:t>moraju</a:t>
            </a:r>
            <a:r>
              <a:rPr lang="en-US" dirty="0" smtClean="0"/>
              <a:t> </a:t>
            </a:r>
            <a:r>
              <a:rPr lang="en-US" dirty="0" err="1" smtClean="0"/>
              <a:t>biti</a:t>
            </a:r>
            <a:r>
              <a:rPr lang="en-US" dirty="0" smtClean="0"/>
              <a:t> </a:t>
            </a:r>
            <a:r>
              <a:rPr lang="en-US" dirty="0" err="1" smtClean="0"/>
              <a:t>savijeni</a:t>
            </a:r>
            <a:r>
              <a:rPr lang="en-US" dirty="0" smtClean="0"/>
              <a:t> </a:t>
            </a:r>
            <a:r>
              <a:rPr lang="en-US" dirty="0" err="1" smtClean="0"/>
              <a:t>nagore</a:t>
            </a:r>
            <a:r>
              <a:rPr lang="en-US" dirty="0" smtClean="0"/>
              <a:t> (</a:t>
            </a:r>
            <a:r>
              <a:rPr lang="en-US" dirty="0" err="1" smtClean="0"/>
              <a:t>prema</a:t>
            </a:r>
            <a:endParaRPr lang="en-US" dirty="0" smtClean="0"/>
          </a:p>
          <a:p>
            <a:r>
              <a:rPr lang="en-US" dirty="0" err="1" smtClean="0"/>
              <a:t>gornjoj</a:t>
            </a:r>
            <a:r>
              <a:rPr lang="en-US" dirty="0" smtClean="0"/>
              <a:t> </a:t>
            </a:r>
            <a:r>
              <a:rPr lang="en-US" dirty="0" err="1" smtClean="0"/>
              <a:t>strani</a:t>
            </a:r>
            <a:r>
              <a:rPr lang="en-US" dirty="0" smtClean="0"/>
              <a:t> </a:t>
            </a:r>
            <a:r>
              <a:rPr lang="en-US" dirty="0" err="1" smtClean="0"/>
              <a:t>stopala</a:t>
            </a:r>
            <a:r>
              <a:rPr lang="en-US" dirty="0" smtClean="0"/>
              <a:t>) </a:t>
            </a:r>
            <a:r>
              <a:rPr lang="en-US" dirty="0" err="1" smtClean="0"/>
              <a:t>kako</a:t>
            </a:r>
            <a:r>
              <a:rPr lang="en-US" dirty="0" smtClean="0"/>
              <a:t> bi se </a:t>
            </a:r>
            <a:r>
              <a:rPr lang="en-US" dirty="0" err="1" smtClean="0"/>
              <a:t>udarna</a:t>
            </a:r>
            <a:r>
              <a:rPr lang="en-US" dirty="0" smtClean="0"/>
              <a:t> </a:t>
            </a:r>
            <a:r>
              <a:rPr lang="en-US" dirty="0" err="1" smtClean="0"/>
              <a:t>površina</a:t>
            </a:r>
            <a:r>
              <a:rPr lang="en-US" dirty="0" smtClean="0"/>
              <a:t> </a:t>
            </a:r>
            <a:r>
              <a:rPr lang="en-US" dirty="0" err="1" smtClean="0"/>
              <a:t>uspešno</a:t>
            </a:r>
            <a:r>
              <a:rPr lang="en-US" dirty="0" smtClean="0"/>
              <a:t> </a:t>
            </a:r>
            <a:r>
              <a:rPr lang="en-US" dirty="0" err="1" smtClean="0"/>
              <a:t>formirala</a:t>
            </a:r>
            <a:r>
              <a:rPr lang="en-US" dirty="0" smtClean="0"/>
              <a:t>. Ova</a:t>
            </a:r>
          </a:p>
          <a:p>
            <a:r>
              <a:rPr lang="en-US" dirty="0" err="1" smtClean="0"/>
              <a:t>udarna</a:t>
            </a:r>
            <a:r>
              <a:rPr lang="en-US" dirty="0" smtClean="0"/>
              <a:t> </a:t>
            </a:r>
            <a:r>
              <a:rPr lang="en-US" dirty="0" err="1" smtClean="0"/>
              <a:t>površina</a:t>
            </a:r>
            <a:r>
              <a:rPr lang="en-US" dirty="0" smtClean="0"/>
              <a:t> </a:t>
            </a:r>
            <a:r>
              <a:rPr lang="en-US" dirty="0" err="1" smtClean="0"/>
              <a:t>poznata</a:t>
            </a:r>
            <a:r>
              <a:rPr lang="en-US" dirty="0" smtClean="0"/>
              <a:t> je </a:t>
            </a:r>
            <a:r>
              <a:rPr lang="en-US" dirty="0" err="1" smtClean="0"/>
              <a:t>kao</a:t>
            </a:r>
            <a:r>
              <a:rPr lang="en-US" dirty="0" smtClean="0"/>
              <a:t> "</a:t>
            </a:r>
            <a:r>
              <a:rPr lang="en-US" dirty="0" err="1" smtClean="0"/>
              <a:t>koshi</a:t>
            </a:r>
            <a:r>
              <a:rPr lang="en-US" dirty="0" smtClean="0"/>
              <a:t>"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ima</a:t>
            </a:r>
            <a:r>
              <a:rPr lang="en-US" dirty="0" smtClean="0"/>
              <a:t> </a:t>
            </a:r>
            <a:r>
              <a:rPr lang="en-US" dirty="0" err="1" smtClean="0"/>
              <a:t>veliku</a:t>
            </a:r>
            <a:r>
              <a:rPr lang="en-US" dirty="0" smtClean="0"/>
              <a:t> </a:t>
            </a:r>
            <a:r>
              <a:rPr lang="en-US" dirty="0" err="1" smtClean="0"/>
              <a:t>prodornu</a:t>
            </a:r>
            <a:r>
              <a:rPr lang="en-US" dirty="0" smtClean="0"/>
              <a:t> </a:t>
            </a:r>
            <a:r>
              <a:rPr lang="en-US" dirty="0" err="1" smtClean="0"/>
              <a:t>moć</a:t>
            </a:r>
            <a:r>
              <a:rPr lang="en-US" dirty="0" smtClean="0"/>
              <a:t> (Sl.</a:t>
            </a:r>
          </a:p>
          <a:p>
            <a:r>
              <a:rPr lang="en-US" dirty="0" smtClean="0"/>
              <a:t>1). </a:t>
            </a:r>
            <a:r>
              <a:rPr lang="en-US" dirty="0" err="1" smtClean="0"/>
              <a:t>Uglavnom</a:t>
            </a:r>
            <a:r>
              <a:rPr lang="en-US" dirty="0" smtClean="0"/>
              <a:t> se </a:t>
            </a:r>
            <a:r>
              <a:rPr lang="en-US" dirty="0" err="1" smtClean="0"/>
              <a:t>primenjuje</a:t>
            </a:r>
            <a:r>
              <a:rPr lang="en-US" dirty="0" smtClean="0"/>
              <a:t> u </a:t>
            </a:r>
            <a:r>
              <a:rPr lang="en-US" dirty="0" err="1" smtClean="0"/>
              <a:t>telo</a:t>
            </a:r>
            <a:r>
              <a:rPr lang="en-US" dirty="0" smtClean="0"/>
              <a:t> </a:t>
            </a:r>
            <a:r>
              <a:rPr lang="en-US" dirty="0" err="1" smtClean="0"/>
              <a:t>protivnika</a:t>
            </a:r>
            <a:r>
              <a:rPr lang="en-US" dirty="0" smtClean="0"/>
              <a:t>,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bilo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</a:t>
            </a:r>
            <a:r>
              <a:rPr lang="en-US" dirty="0" err="1" smtClean="0"/>
              <a:t>strane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43944" y="3487588"/>
            <a:ext cx="97750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r>
              <a:rPr lang="en-US" b="1" dirty="0" err="1" smtClean="0"/>
              <a:t>Udarac</a:t>
            </a:r>
            <a:r>
              <a:rPr lang="en-US" b="1" dirty="0" smtClean="0"/>
              <a:t> </a:t>
            </a:r>
            <a:r>
              <a:rPr lang="en-US" b="1" dirty="0" err="1" smtClean="0"/>
              <a:t>nogom</a:t>
            </a:r>
            <a:r>
              <a:rPr lang="en-US" b="1" dirty="0" smtClean="0"/>
              <a:t> u </a:t>
            </a:r>
            <a:r>
              <a:rPr lang="en-US" b="1" dirty="0" err="1" smtClean="0"/>
              <a:t>stranu</a:t>
            </a:r>
            <a:r>
              <a:rPr lang="en-US" b="1" dirty="0" smtClean="0"/>
              <a:t> - Yoko </a:t>
            </a:r>
            <a:r>
              <a:rPr lang="en-US" b="1" dirty="0" err="1" smtClean="0"/>
              <a:t>geri</a:t>
            </a:r>
            <a:endParaRPr lang="en-US" b="1" dirty="0" smtClean="0"/>
          </a:p>
          <a:p>
            <a:r>
              <a:rPr lang="en-US" dirty="0" err="1" smtClean="0"/>
              <a:t>Dosadasnja</a:t>
            </a:r>
            <a:r>
              <a:rPr lang="en-US" dirty="0" smtClean="0"/>
              <a:t> </a:t>
            </a:r>
            <a:r>
              <a:rPr lang="en-US" dirty="0" err="1" smtClean="0"/>
              <a:t>praksa</a:t>
            </a:r>
            <a:r>
              <a:rPr lang="en-US" dirty="0" smtClean="0"/>
              <a:t> </a:t>
            </a:r>
            <a:r>
              <a:rPr lang="en-US" dirty="0" err="1" smtClean="0"/>
              <a:t>pokazuje</a:t>
            </a:r>
            <a:r>
              <a:rPr lang="en-US" dirty="0" smtClean="0"/>
              <a:t>, da se </a:t>
            </a:r>
            <a:r>
              <a:rPr lang="en-US" dirty="0" err="1" smtClean="0"/>
              <a:t>udarac</a:t>
            </a:r>
            <a:r>
              <a:rPr lang="en-US" dirty="0" smtClean="0"/>
              <a:t> </a:t>
            </a:r>
            <a:r>
              <a:rPr lang="en-US" dirty="0" err="1" smtClean="0"/>
              <a:t>nogom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usvaja</a:t>
            </a:r>
            <a:r>
              <a:rPr lang="en-US" dirty="0" smtClean="0"/>
              <a:t> </a:t>
            </a:r>
            <a:r>
              <a:rPr lang="en-US" dirty="0" err="1" smtClean="0"/>
              <a:t>zbog</a:t>
            </a:r>
            <a:r>
              <a:rPr lang="en-US" dirty="0" smtClean="0"/>
              <a:t> </a:t>
            </a:r>
            <a:r>
              <a:rPr lang="en-US" dirty="0" err="1" smtClean="0"/>
              <a:t>složenosti</a:t>
            </a:r>
            <a:endParaRPr lang="en-US" dirty="0" smtClean="0"/>
          </a:p>
          <a:p>
            <a:r>
              <a:rPr lang="en-US" dirty="0" err="1" smtClean="0"/>
              <a:t>tehnike</a:t>
            </a:r>
            <a:r>
              <a:rPr lang="en-US" dirty="0" smtClean="0"/>
              <a:t> </a:t>
            </a:r>
            <a:r>
              <a:rPr lang="en-US" dirty="0" err="1" smtClean="0"/>
              <a:t>pokreta</a:t>
            </a:r>
            <a:r>
              <a:rPr lang="en-US" dirty="0" smtClean="0"/>
              <a:t>, </a:t>
            </a:r>
            <a:r>
              <a:rPr lang="en-US" dirty="0" err="1" smtClean="0"/>
              <a:t>složene</a:t>
            </a:r>
            <a:r>
              <a:rPr lang="en-US" dirty="0" smtClean="0"/>
              <a:t> </a:t>
            </a:r>
            <a:r>
              <a:rPr lang="en-US" dirty="0" err="1" smtClean="0"/>
              <a:t>koordinacije</a:t>
            </a:r>
            <a:r>
              <a:rPr lang="en-US" dirty="0" smtClean="0"/>
              <a:t>, </a:t>
            </a:r>
            <a:r>
              <a:rPr lang="en-US" dirty="0" err="1" smtClean="0"/>
              <a:t>slabe</a:t>
            </a:r>
            <a:r>
              <a:rPr lang="en-US" dirty="0" smtClean="0"/>
              <a:t> </a:t>
            </a:r>
            <a:r>
              <a:rPr lang="en-US" dirty="0" err="1" smtClean="0"/>
              <a:t>pokretljivosti</a:t>
            </a:r>
            <a:r>
              <a:rPr lang="en-US" dirty="0" smtClean="0"/>
              <a:t> </a:t>
            </a:r>
            <a:r>
              <a:rPr lang="en-US" dirty="0" err="1" smtClean="0"/>
              <a:t>zgloba</a:t>
            </a:r>
            <a:r>
              <a:rPr lang="en-US" dirty="0" smtClean="0"/>
              <a:t> </a:t>
            </a:r>
            <a:r>
              <a:rPr lang="en-US" dirty="0" err="1" smtClean="0"/>
              <a:t>kuka</a:t>
            </a:r>
            <a:r>
              <a:rPr lang="en-US" dirty="0" smtClean="0"/>
              <a:t>, </a:t>
            </a:r>
            <a:r>
              <a:rPr lang="en-US" dirty="0" err="1" smtClean="0"/>
              <a:t>kolena</a:t>
            </a:r>
            <a:endParaRPr lang="en-US" dirty="0" smtClean="0"/>
          </a:p>
          <a:p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skočnog</a:t>
            </a:r>
            <a:r>
              <a:rPr lang="en-US" dirty="0" smtClean="0"/>
              <a:t> </a:t>
            </a:r>
            <a:r>
              <a:rPr lang="en-US" dirty="0" err="1" smtClean="0"/>
              <a:t>zgloba</a:t>
            </a:r>
            <a:r>
              <a:rPr lang="en-US" dirty="0" smtClean="0"/>
              <a:t>, </a:t>
            </a:r>
            <a:r>
              <a:rPr lang="en-US" dirty="0" err="1" smtClean="0"/>
              <a:t>loše</a:t>
            </a:r>
            <a:r>
              <a:rPr lang="en-US" dirty="0" smtClean="0"/>
              <a:t> </a:t>
            </a:r>
            <a:r>
              <a:rPr lang="en-US" dirty="0" err="1" smtClean="0"/>
              <a:t>razgibanosti</a:t>
            </a:r>
            <a:r>
              <a:rPr lang="en-US" dirty="0" smtClean="0"/>
              <a:t> </a:t>
            </a:r>
            <a:r>
              <a:rPr lang="en-US" dirty="0" err="1" smtClean="0"/>
              <a:t>nogu</a:t>
            </a:r>
            <a:r>
              <a:rPr lang="en-US" dirty="0" smtClean="0"/>
              <a:t>, </a:t>
            </a:r>
            <a:r>
              <a:rPr lang="en-US" dirty="0" err="1" smtClean="0"/>
              <a:t>slabe</a:t>
            </a:r>
            <a:r>
              <a:rPr lang="en-US" dirty="0" smtClean="0"/>
              <a:t> </a:t>
            </a:r>
            <a:r>
              <a:rPr lang="en-US" dirty="0" err="1" smtClean="0"/>
              <a:t>snage</a:t>
            </a:r>
            <a:r>
              <a:rPr lang="en-US" dirty="0" smtClean="0"/>
              <a:t> </a:t>
            </a:r>
            <a:r>
              <a:rPr lang="en-US" dirty="0" err="1" smtClean="0"/>
              <a:t>trbušnih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nožnih</a:t>
            </a:r>
            <a:r>
              <a:rPr lang="en-US" dirty="0" smtClean="0"/>
              <a:t> </a:t>
            </a:r>
            <a:r>
              <a:rPr lang="en-US" dirty="0" err="1" smtClean="0"/>
              <a:t>mišića</a:t>
            </a:r>
            <a:endParaRPr lang="en-US" dirty="0" smtClean="0"/>
          </a:p>
          <a:p>
            <a:r>
              <a:rPr lang="en-US" dirty="0" smtClean="0"/>
              <a:t>— </a:t>
            </a:r>
            <a:r>
              <a:rPr lang="en-US" dirty="0" err="1" smtClean="0"/>
              <a:t>primicača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odmicača</a:t>
            </a:r>
            <a:r>
              <a:rPr lang="en-US" dirty="0" smtClean="0"/>
              <a:t> </a:t>
            </a:r>
            <a:r>
              <a:rPr lang="en-US" dirty="0" err="1" smtClean="0"/>
              <a:t>noge</a:t>
            </a:r>
            <a:r>
              <a:rPr lang="en-US" dirty="0" smtClean="0"/>
              <a:t>) (Sl. 5, br. 2, 3, 4).</a:t>
            </a:r>
            <a:r>
              <a:rPr lang="en-US" dirty="0" smtClean="0"/>
              <a:t> u </a:t>
            </a:r>
            <a:r>
              <a:rPr lang="en-US" dirty="0" err="1" smtClean="0"/>
              <a:t>stranu</a:t>
            </a:r>
            <a:r>
              <a:rPr lang="en-US" dirty="0" smtClean="0"/>
              <a:t>, </a:t>
            </a:r>
            <a:r>
              <a:rPr lang="en-US" dirty="0" err="1" smtClean="0"/>
              <a:t>bilo</a:t>
            </a:r>
            <a:r>
              <a:rPr lang="en-US" dirty="0" smtClean="0"/>
              <a:t> da se</a:t>
            </a:r>
          </a:p>
          <a:p>
            <a:r>
              <a:rPr lang="en-US" dirty="0" err="1" smtClean="0"/>
              <a:t>radi</a:t>
            </a:r>
            <a:r>
              <a:rPr lang="en-US" dirty="0" smtClean="0"/>
              <a:t> o </a:t>
            </a:r>
            <a:r>
              <a:rPr lang="en-US" dirty="0" err="1" smtClean="0"/>
              <a:t>udarcu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kolena</a:t>
            </a:r>
            <a:r>
              <a:rPr lang="en-US" dirty="0" smtClean="0"/>
              <a:t>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kuka</a:t>
            </a:r>
            <a:r>
              <a:rPr lang="en-US" dirty="0" smtClean="0"/>
              <a:t>, </a:t>
            </a:r>
            <a:r>
              <a:rPr lang="en-US" dirty="0" err="1" smtClean="0"/>
              <a:t>veoma</a:t>
            </a:r>
            <a:r>
              <a:rPr lang="en-US" dirty="0" smtClean="0"/>
              <a:t> </a:t>
            </a:r>
            <a:r>
              <a:rPr lang="en-US" dirty="0" err="1" smtClean="0"/>
              <a:t>teško</a:t>
            </a:r>
            <a:r>
              <a:rPr lang="en-US" dirty="0" smtClean="0"/>
              <a:t> </a:t>
            </a:r>
            <a:r>
              <a:rPr lang="en-US" dirty="0" err="1" smtClean="0"/>
              <a:t>shvata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»</a:t>
            </a:r>
            <a:r>
              <a:rPr lang="en-US" dirty="0" err="1" smtClean="0"/>
              <a:t>Udarna</a:t>
            </a:r>
            <a:r>
              <a:rPr lang="en-US" dirty="0" smtClean="0"/>
              <a:t>« </a:t>
            </a:r>
            <a:r>
              <a:rPr lang="en-US" dirty="0" err="1" smtClean="0"/>
              <a:t>površina</a:t>
            </a:r>
            <a:r>
              <a:rPr lang="en-US" dirty="0" smtClean="0"/>
              <a:t> je </a:t>
            </a:r>
            <a:r>
              <a:rPr lang="en-US" dirty="0" err="1" smtClean="0"/>
              <a:t>predstavljena</a:t>
            </a:r>
            <a:r>
              <a:rPr lang="en-US" dirty="0" smtClean="0"/>
              <a:t> </a:t>
            </a:r>
            <a:r>
              <a:rPr lang="en-US" dirty="0" err="1" smtClean="0"/>
              <a:t>bridom</a:t>
            </a:r>
            <a:r>
              <a:rPr lang="en-US" dirty="0" smtClean="0"/>
              <a:t> </a:t>
            </a:r>
            <a:r>
              <a:rPr lang="en-US" dirty="0" err="1" smtClean="0"/>
              <a:t>tabana</a:t>
            </a:r>
            <a:r>
              <a:rPr lang="en-US" dirty="0" smtClean="0"/>
              <a:t> (</a:t>
            </a:r>
            <a:r>
              <a:rPr lang="en-US" dirty="0" err="1" smtClean="0"/>
              <a:t>stopala</a:t>
            </a:r>
            <a:r>
              <a:rPr lang="en-US" dirty="0" smtClean="0"/>
              <a:t>) </a:t>
            </a:r>
            <a:r>
              <a:rPr lang="en-US" dirty="0" err="1" smtClean="0"/>
              <a:t>noge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7324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77284" y="322142"/>
            <a:ext cx="749550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r>
              <a:rPr lang="en-US" b="1" dirty="0" err="1" smtClean="0"/>
              <a:t>Udarac</a:t>
            </a:r>
            <a:r>
              <a:rPr lang="en-US" dirty="0" smtClean="0"/>
              <a:t> </a:t>
            </a:r>
            <a:r>
              <a:rPr lang="en-US" b="1" dirty="0" err="1" smtClean="0"/>
              <a:t>nogom</a:t>
            </a:r>
            <a:r>
              <a:rPr lang="en-US" b="1" dirty="0" smtClean="0"/>
              <a:t> (</a:t>
            </a:r>
            <a:r>
              <a:rPr lang="en-US" b="1" dirty="0" err="1" smtClean="0"/>
              <a:t>petom</a:t>
            </a:r>
            <a:r>
              <a:rPr lang="en-US" b="1" dirty="0" smtClean="0"/>
              <a:t>) </a:t>
            </a:r>
            <a:r>
              <a:rPr lang="en-US" b="1" dirty="0" err="1" smtClean="0"/>
              <a:t>unazad</a:t>
            </a:r>
            <a:r>
              <a:rPr lang="en-US" b="1" dirty="0" smtClean="0"/>
              <a:t> - </a:t>
            </a:r>
            <a:r>
              <a:rPr lang="en-US" b="1" dirty="0" err="1" smtClean="0"/>
              <a:t>Ushiro</a:t>
            </a:r>
            <a:r>
              <a:rPr lang="en-US" b="1" dirty="0" smtClean="0"/>
              <a:t> </a:t>
            </a:r>
            <a:r>
              <a:rPr lang="en-US" b="1" dirty="0" err="1" smtClean="0"/>
              <a:t>geri</a:t>
            </a:r>
            <a:endParaRPr lang="en-US" b="1" dirty="0" smtClean="0"/>
          </a:p>
          <a:p>
            <a:r>
              <a:rPr lang="en-US" dirty="0" err="1" smtClean="0"/>
              <a:t>Svi</a:t>
            </a:r>
            <a:r>
              <a:rPr lang="en-US" dirty="0" smtClean="0"/>
              <a:t> </a:t>
            </a:r>
            <a:r>
              <a:rPr lang="en-US" dirty="0" err="1" smtClean="0"/>
              <a:t>principi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isključivi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izvođenje</a:t>
            </a:r>
            <a:r>
              <a:rPr lang="en-US" dirty="0" smtClean="0"/>
              <a:t> </a:t>
            </a:r>
            <a:r>
              <a:rPr lang="en-US" dirty="0" err="1" smtClean="0"/>
              <a:t>tehnika</a:t>
            </a:r>
            <a:r>
              <a:rPr lang="en-US" dirty="0" smtClean="0"/>
              <a:t> </a:t>
            </a:r>
            <a:r>
              <a:rPr lang="en-US" dirty="0" err="1" smtClean="0"/>
              <a:t>nogama</a:t>
            </a:r>
            <a:r>
              <a:rPr lang="en-US" dirty="0" smtClean="0"/>
              <a:t>, </a:t>
            </a:r>
            <a:r>
              <a:rPr lang="en-US" dirty="0" err="1" smtClean="0"/>
              <a:t>veoma</a:t>
            </a:r>
            <a:endParaRPr lang="en-US" dirty="0" smtClean="0"/>
          </a:p>
          <a:p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značajni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udarac</a:t>
            </a:r>
            <a:r>
              <a:rPr lang="en-US" dirty="0" smtClean="0"/>
              <a:t> </a:t>
            </a:r>
            <a:r>
              <a:rPr lang="en-US" dirty="0" err="1" smtClean="0"/>
              <a:t>petom</a:t>
            </a:r>
            <a:r>
              <a:rPr lang="en-US" dirty="0" smtClean="0"/>
              <a:t> </a:t>
            </a:r>
            <a:r>
              <a:rPr lang="en-US" dirty="0" err="1" smtClean="0"/>
              <a:t>unazad</a:t>
            </a:r>
            <a:r>
              <a:rPr lang="en-US" dirty="0" smtClean="0"/>
              <a:t>,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više</a:t>
            </a:r>
            <a:r>
              <a:rPr lang="en-US" dirty="0" smtClean="0"/>
              <a:t> </a:t>
            </a:r>
            <a:r>
              <a:rPr lang="en-US" dirty="0" err="1" smtClean="0"/>
              <a:t>razloga</a:t>
            </a:r>
            <a:r>
              <a:rPr lang="en-US" dirty="0" smtClean="0"/>
              <a:t>: </a:t>
            </a:r>
            <a:r>
              <a:rPr lang="en-US" dirty="0" err="1" smtClean="0"/>
              <a:t>udarac</a:t>
            </a:r>
            <a:r>
              <a:rPr lang="en-US" dirty="0" smtClean="0"/>
              <a:t> se </a:t>
            </a:r>
            <a:r>
              <a:rPr lang="en-US" dirty="0" err="1" smtClean="0"/>
              <a:t>izvodi</a:t>
            </a:r>
            <a:r>
              <a:rPr lang="en-US" dirty="0" smtClean="0"/>
              <a:t> u</a:t>
            </a:r>
          </a:p>
          <a:p>
            <a:r>
              <a:rPr lang="en-US" dirty="0" err="1" smtClean="0"/>
              <a:t>nepovoljnom</a:t>
            </a:r>
            <a:r>
              <a:rPr lang="en-US" dirty="0" smtClean="0"/>
              <a:t> </a:t>
            </a:r>
            <a:r>
              <a:rPr lang="en-US" dirty="0" err="1" smtClean="0"/>
              <a:t>položaju</a:t>
            </a:r>
            <a:r>
              <a:rPr lang="en-US" dirty="0" smtClean="0"/>
              <a:t> </a:t>
            </a:r>
            <a:r>
              <a:rPr lang="en-US" dirty="0" err="1" smtClean="0"/>
              <a:t>unazad</a:t>
            </a:r>
            <a:r>
              <a:rPr lang="en-US" dirty="0" smtClean="0"/>
              <a:t>, </a:t>
            </a:r>
            <a:r>
              <a:rPr lang="en-US" dirty="0" err="1" smtClean="0"/>
              <a:t>kada</a:t>
            </a:r>
            <a:r>
              <a:rPr lang="en-US" dirty="0" smtClean="0"/>
              <a:t> se </a:t>
            </a:r>
            <a:r>
              <a:rPr lang="en-US" dirty="0" err="1" smtClean="0"/>
              <a:t>veoma</a:t>
            </a:r>
            <a:r>
              <a:rPr lang="en-US" dirty="0" smtClean="0"/>
              <a:t> </a:t>
            </a:r>
            <a:r>
              <a:rPr lang="en-US" dirty="0" err="1" smtClean="0"/>
              <a:t>teško</a:t>
            </a:r>
            <a:r>
              <a:rPr lang="en-US" dirty="0" smtClean="0"/>
              <a:t> </a:t>
            </a:r>
            <a:r>
              <a:rPr lang="en-US" dirty="0" err="1" smtClean="0"/>
              <a:t>održava</a:t>
            </a:r>
            <a:r>
              <a:rPr lang="en-US" dirty="0" smtClean="0"/>
              <a:t> </a:t>
            </a:r>
            <a:r>
              <a:rPr lang="en-US" dirty="0" err="1" smtClean="0"/>
              <a:t>ravnoteža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prethodno</a:t>
            </a:r>
            <a:r>
              <a:rPr lang="en-US" dirty="0" smtClean="0"/>
              <a:t> se </a:t>
            </a:r>
            <a:r>
              <a:rPr lang="en-US" dirty="0" err="1" smtClean="0"/>
              <a:t>mora</a:t>
            </a:r>
            <a:r>
              <a:rPr lang="en-US" dirty="0" smtClean="0"/>
              <a:t> </a:t>
            </a:r>
            <a:r>
              <a:rPr lang="en-US" dirty="0" err="1" smtClean="0"/>
              <a:t>zauzeti</a:t>
            </a:r>
            <a:r>
              <a:rPr lang="en-US" dirty="0" smtClean="0"/>
              <a:t> </a:t>
            </a:r>
            <a:r>
              <a:rPr lang="en-US" dirty="0" err="1" smtClean="0"/>
              <a:t>pravilan</a:t>
            </a:r>
            <a:r>
              <a:rPr lang="en-US" dirty="0" smtClean="0"/>
              <a:t> </a:t>
            </a:r>
            <a:r>
              <a:rPr lang="en-US" dirty="0" err="1" smtClean="0"/>
              <a:t>položaj</a:t>
            </a:r>
            <a:r>
              <a:rPr lang="en-US" dirty="0" smtClean="0"/>
              <a:t> </a:t>
            </a:r>
            <a:r>
              <a:rPr lang="en-US" dirty="0" err="1" smtClean="0"/>
              <a:t>tela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pogledom</a:t>
            </a:r>
            <a:r>
              <a:rPr lang="en-US" dirty="0" smtClean="0"/>
              <a:t> </a:t>
            </a:r>
            <a:r>
              <a:rPr lang="en-US" dirty="0" err="1" smtClean="0"/>
              <a:t>usmerenim</a:t>
            </a:r>
            <a:r>
              <a:rPr lang="en-US" dirty="0" smtClean="0"/>
              <a:t> </a:t>
            </a:r>
            <a:r>
              <a:rPr lang="en-US" dirty="0" err="1" smtClean="0"/>
              <a:t>ka</a:t>
            </a:r>
            <a:endParaRPr lang="en-US" dirty="0" smtClean="0"/>
          </a:p>
          <a:p>
            <a:r>
              <a:rPr lang="en-US" dirty="0" err="1" smtClean="0"/>
              <a:t>cilju</a:t>
            </a:r>
            <a:r>
              <a:rPr lang="en-US" dirty="0" smtClean="0"/>
              <a:t>, </a:t>
            </a:r>
            <a:r>
              <a:rPr lang="en-US" dirty="0" err="1" smtClean="0"/>
              <a:t>što</a:t>
            </a:r>
            <a:r>
              <a:rPr lang="en-US" dirty="0" smtClean="0"/>
              <a:t> je </a:t>
            </a:r>
            <a:r>
              <a:rPr lang="en-US" dirty="0" err="1" smtClean="0"/>
              <a:t>često</a:t>
            </a:r>
            <a:r>
              <a:rPr lang="en-US" dirty="0" smtClean="0"/>
              <a:t> </a:t>
            </a:r>
            <a:r>
              <a:rPr lang="en-US" dirty="0" err="1" smtClean="0"/>
              <a:t>neostvarljivo</a:t>
            </a:r>
            <a:r>
              <a:rPr lang="en-US" dirty="0" smtClean="0"/>
              <a:t> </a:t>
            </a:r>
            <a:r>
              <a:rPr lang="en-US" dirty="0" err="1" smtClean="0"/>
              <a:t>zbog</a:t>
            </a:r>
            <a:r>
              <a:rPr lang="en-US" dirty="0" smtClean="0"/>
              <a:t> </a:t>
            </a:r>
            <a:r>
              <a:rPr lang="en-US" dirty="0" err="1" smtClean="0"/>
              <a:t>brzine</a:t>
            </a:r>
            <a:r>
              <a:rPr lang="en-US" dirty="0" smtClean="0"/>
              <a:t> </a:t>
            </a:r>
            <a:r>
              <a:rPr lang="en-US" dirty="0" err="1" smtClean="0"/>
              <a:t>izvođenja</a:t>
            </a:r>
            <a:r>
              <a:rPr lang="en-US" dirty="0" smtClean="0"/>
              <a:t> </a:t>
            </a:r>
            <a:r>
              <a:rPr lang="en-US" dirty="0" err="1" smtClean="0"/>
              <a:t>udarca</a:t>
            </a:r>
            <a:r>
              <a:rPr lang="en-US" dirty="0" smtClean="0"/>
              <a:t>, </a:t>
            </a:r>
            <a:r>
              <a:rPr lang="en-US" dirty="0" err="1" smtClean="0"/>
              <a:t>udarac</a:t>
            </a:r>
            <a:r>
              <a:rPr lang="en-US" dirty="0" smtClean="0"/>
              <a:t> </a:t>
            </a:r>
            <a:r>
              <a:rPr lang="en-US" dirty="0" err="1" smtClean="0"/>
              <a:t>mora</a:t>
            </a:r>
            <a:endParaRPr lang="en-US" dirty="0" smtClean="0"/>
          </a:p>
          <a:p>
            <a:r>
              <a:rPr lang="en-US" dirty="0" err="1" smtClean="0"/>
              <a:t>biti</a:t>
            </a:r>
            <a:r>
              <a:rPr lang="en-US" dirty="0" smtClean="0"/>
              <a:t> </a:t>
            </a:r>
            <a:r>
              <a:rPr lang="en-US" dirty="0" err="1" smtClean="0"/>
              <a:t>izveden</a:t>
            </a:r>
            <a:r>
              <a:rPr lang="en-US" dirty="0" smtClean="0"/>
              <a:t> </a:t>
            </a:r>
            <a:r>
              <a:rPr lang="en-US" dirty="0" err="1" smtClean="0"/>
              <a:t>veoma</a:t>
            </a:r>
            <a:r>
              <a:rPr lang="en-US" dirty="0" smtClean="0"/>
              <a:t> </a:t>
            </a:r>
            <a:r>
              <a:rPr lang="en-US" dirty="0" err="1" smtClean="0"/>
              <a:t>precizno</a:t>
            </a:r>
            <a:r>
              <a:rPr lang="en-US" dirty="0" smtClean="0"/>
              <a:t> </a:t>
            </a:r>
            <a:r>
              <a:rPr lang="en-US" dirty="0" err="1" smtClean="0"/>
              <a:t>jer</a:t>
            </a:r>
            <a:r>
              <a:rPr lang="en-US" dirty="0" smtClean="0"/>
              <a:t> se u </a:t>
            </a:r>
            <a:r>
              <a:rPr lang="en-US" dirty="0" err="1" smtClean="0"/>
              <a:t>protivnom</a:t>
            </a:r>
            <a:r>
              <a:rPr lang="en-US" dirty="0" smtClean="0"/>
              <a:t> </a:t>
            </a:r>
            <a:r>
              <a:rPr lang="en-US" dirty="0" err="1" smtClean="0"/>
              <a:t>stvara</a:t>
            </a:r>
            <a:r>
              <a:rPr lang="en-US" dirty="0" smtClean="0"/>
              <a:t> </a:t>
            </a:r>
            <a:r>
              <a:rPr lang="en-US" dirty="0" err="1" smtClean="0"/>
              <a:t>mogućnost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efikasan</a:t>
            </a:r>
            <a:endParaRPr lang="en-US" dirty="0" smtClean="0"/>
          </a:p>
          <a:p>
            <a:r>
              <a:rPr lang="en-US" dirty="0" err="1" smtClean="0"/>
              <a:t>kontraudarac</a:t>
            </a:r>
            <a:r>
              <a:rPr lang="en-US" dirty="0" smtClean="0"/>
              <a:t> (</a:t>
            </a:r>
            <a:r>
              <a:rPr lang="en-US" dirty="0" err="1" smtClean="0"/>
              <a:t>ovo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razloga</a:t>
            </a:r>
            <a:r>
              <a:rPr lang="en-US" dirty="0" smtClean="0"/>
              <a:t> </a:t>
            </a:r>
            <a:r>
              <a:rPr lang="en-US" dirty="0" err="1" smtClean="0"/>
              <a:t>jer</a:t>
            </a:r>
            <a:r>
              <a:rPr lang="en-US" dirty="0" smtClean="0"/>
              <a:t> se </a:t>
            </a:r>
            <a:r>
              <a:rPr lang="en-US" dirty="0" err="1" smtClean="0"/>
              <a:t>po</a:t>
            </a:r>
            <a:r>
              <a:rPr lang="en-US" dirty="0" smtClean="0"/>
              <a:t> </a:t>
            </a:r>
            <a:r>
              <a:rPr lang="en-US" dirty="0" err="1" smtClean="0"/>
              <a:t>izvedenom</a:t>
            </a:r>
            <a:r>
              <a:rPr lang="en-US" dirty="0" smtClean="0"/>
              <a:t> </a:t>
            </a:r>
            <a:r>
              <a:rPr lang="en-US" dirty="0" err="1" smtClean="0"/>
              <a:t>udarcu</a:t>
            </a:r>
            <a:r>
              <a:rPr lang="en-US" dirty="0" smtClean="0"/>
              <a:t> </a:t>
            </a:r>
            <a:r>
              <a:rPr lang="en-US" dirty="0" err="1" smtClean="0"/>
              <a:t>veoma</a:t>
            </a:r>
            <a:r>
              <a:rPr lang="en-US" dirty="0" smtClean="0"/>
              <a:t> </a:t>
            </a:r>
            <a:r>
              <a:rPr lang="en-US" dirty="0" err="1" smtClean="0"/>
              <a:t>teško</a:t>
            </a:r>
            <a:endParaRPr lang="en-US" dirty="0" smtClean="0"/>
          </a:p>
          <a:p>
            <a:r>
              <a:rPr lang="en-US" dirty="0" err="1" smtClean="0"/>
              <a:t>može</a:t>
            </a:r>
            <a:r>
              <a:rPr lang="en-US" dirty="0" smtClean="0"/>
              <a:t> </a:t>
            </a:r>
            <a:r>
              <a:rPr lang="en-US" dirty="0" err="1" smtClean="0"/>
              <a:t>vratiti</a:t>
            </a:r>
            <a:r>
              <a:rPr lang="en-US" dirty="0" smtClean="0"/>
              <a:t> u »</a:t>
            </a:r>
            <a:r>
              <a:rPr lang="en-US" dirty="0" err="1" smtClean="0"/>
              <a:t>sigurnu</a:t>
            </a:r>
            <a:r>
              <a:rPr lang="en-US" dirty="0" smtClean="0"/>
              <a:t>« </a:t>
            </a:r>
            <a:r>
              <a:rPr lang="en-US" dirty="0" err="1" smtClean="0"/>
              <a:t>poziciju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bi se </a:t>
            </a:r>
            <a:r>
              <a:rPr lang="en-US" dirty="0" err="1" smtClean="0"/>
              <a:t>moglo</a:t>
            </a:r>
            <a:r>
              <a:rPr lang="en-US" dirty="0" smtClean="0"/>
              <a:t> </a:t>
            </a:r>
            <a:r>
              <a:rPr lang="en-US" dirty="0" err="1" smtClean="0"/>
              <a:t>adekvatno</a:t>
            </a:r>
            <a:r>
              <a:rPr lang="en-US" dirty="0" smtClean="0"/>
              <a:t> </a:t>
            </a:r>
            <a:r>
              <a:rPr lang="en-US" dirty="0" err="1" smtClean="0"/>
              <a:t>reagovati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stajna</a:t>
            </a:r>
            <a:r>
              <a:rPr lang="en-US" dirty="0" smtClean="0"/>
              <a:t> </a:t>
            </a:r>
            <a:r>
              <a:rPr lang="en-US" dirty="0" err="1" smtClean="0"/>
              <a:t>noga</a:t>
            </a:r>
            <a:r>
              <a:rPr lang="en-US" dirty="0" smtClean="0"/>
              <a:t> ne </a:t>
            </a:r>
            <a:r>
              <a:rPr lang="en-US" dirty="0" err="1" smtClean="0"/>
              <a:t>sme</a:t>
            </a:r>
            <a:r>
              <a:rPr lang="en-US" dirty="0" smtClean="0"/>
              <a:t> </a:t>
            </a:r>
            <a:r>
              <a:rPr lang="en-US" dirty="0" err="1" smtClean="0"/>
              <a:t>biti</a:t>
            </a:r>
            <a:r>
              <a:rPr lang="en-US" dirty="0" smtClean="0"/>
              <a:t> </a:t>
            </a:r>
            <a:r>
              <a:rPr lang="en-US" dirty="0" err="1" smtClean="0"/>
              <a:t>maksimalno</a:t>
            </a:r>
            <a:r>
              <a:rPr lang="en-US" dirty="0" smtClean="0"/>
              <a:t> </a:t>
            </a:r>
            <a:r>
              <a:rPr lang="en-US" dirty="0" err="1" smtClean="0"/>
              <a:t>opružena</a:t>
            </a:r>
            <a:r>
              <a:rPr lang="en-US" dirty="0" smtClean="0"/>
              <a:t> u </a:t>
            </a:r>
            <a:r>
              <a:rPr lang="en-US" dirty="0" err="1" smtClean="0"/>
              <a:t>kolenom</a:t>
            </a:r>
            <a:r>
              <a:rPr lang="en-US" dirty="0" smtClean="0"/>
              <a:t> </a:t>
            </a:r>
            <a:r>
              <a:rPr lang="en-US" dirty="0" err="1" smtClean="0"/>
              <a:t>zglobu</a:t>
            </a:r>
            <a:r>
              <a:rPr lang="en-US" dirty="0" smtClean="0"/>
              <a:t> u </a:t>
            </a:r>
            <a:r>
              <a:rPr lang="en-US" dirty="0" err="1" smtClean="0"/>
              <a:t>trenutku</a:t>
            </a:r>
            <a:endParaRPr lang="en-US" dirty="0" smtClean="0"/>
          </a:p>
          <a:p>
            <a:r>
              <a:rPr lang="en-US" dirty="0" err="1" smtClean="0"/>
              <a:t>zadavanja</a:t>
            </a:r>
            <a:r>
              <a:rPr lang="en-US" dirty="0" smtClean="0"/>
              <a:t> </a:t>
            </a:r>
            <a:r>
              <a:rPr lang="en-US" dirty="0" err="1" smtClean="0"/>
              <a:t>udarca</a:t>
            </a:r>
            <a:r>
              <a:rPr lang="en-US" dirty="0" smtClean="0"/>
              <a:t>, </a:t>
            </a:r>
            <a:r>
              <a:rPr lang="en-US" dirty="0" err="1" smtClean="0"/>
              <a:t>radi</a:t>
            </a:r>
            <a:r>
              <a:rPr lang="en-US" dirty="0" smtClean="0"/>
              <a:t> </a:t>
            </a:r>
            <a:r>
              <a:rPr lang="en-US" dirty="0" err="1" smtClean="0"/>
              <a:t>veće</a:t>
            </a:r>
            <a:r>
              <a:rPr lang="en-US" dirty="0" smtClean="0"/>
              <a:t> </a:t>
            </a:r>
            <a:r>
              <a:rPr lang="en-US" dirty="0" err="1" smtClean="0"/>
              <a:t>stabilnosti</a:t>
            </a:r>
            <a:r>
              <a:rPr lang="en-US" dirty="0" smtClean="0"/>
              <a:t> u </a:t>
            </a:r>
            <a:r>
              <a:rPr lang="en-US" dirty="0" err="1" smtClean="0"/>
              <a:t>stavu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jednoj</a:t>
            </a:r>
            <a:r>
              <a:rPr lang="en-US" dirty="0" smtClean="0"/>
              <a:t> </a:t>
            </a:r>
            <a:r>
              <a:rPr lang="en-US" dirty="0" err="1" smtClean="0"/>
              <a:t>nozi</a:t>
            </a:r>
            <a:r>
              <a:rPr lang="en-US" dirty="0" smtClean="0"/>
              <a:t>, </a:t>
            </a:r>
            <a:r>
              <a:rPr lang="en-US" dirty="0" err="1" smtClean="0"/>
              <a:t>kontrakcijom</a:t>
            </a:r>
            <a:endParaRPr lang="en-US" dirty="0" smtClean="0"/>
          </a:p>
          <a:p>
            <a:r>
              <a:rPr lang="en-US" dirty="0" err="1" smtClean="0"/>
              <a:t>neophodnih</a:t>
            </a:r>
            <a:r>
              <a:rPr lang="en-US" dirty="0" smtClean="0"/>
              <a:t> </a:t>
            </a:r>
            <a:r>
              <a:rPr lang="en-US" dirty="0" err="1" smtClean="0"/>
              <a:t>mišiča</a:t>
            </a:r>
            <a:r>
              <a:rPr lang="en-US" dirty="0" smtClean="0"/>
              <a:t> </a:t>
            </a:r>
            <a:r>
              <a:rPr lang="en-US" dirty="0" err="1" smtClean="0"/>
              <a:t>mora</a:t>
            </a:r>
            <a:r>
              <a:rPr lang="en-US" dirty="0" smtClean="0"/>
              <a:t> se </a:t>
            </a:r>
            <a:r>
              <a:rPr lang="en-US" dirty="0" err="1" smtClean="0"/>
              <a:t>ostvariti</a:t>
            </a:r>
            <a:r>
              <a:rPr lang="en-US" dirty="0" smtClean="0"/>
              <a:t> </a:t>
            </a:r>
            <a:r>
              <a:rPr lang="en-US" dirty="0" err="1" smtClean="0"/>
              <a:t>jedinstvo</a:t>
            </a:r>
            <a:r>
              <a:rPr lang="en-US" dirty="0" smtClean="0"/>
              <a:t>, </a:t>
            </a:r>
            <a:r>
              <a:rPr lang="en-US" dirty="0" err="1" smtClean="0"/>
              <a:t>gornjeg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donjeg</a:t>
            </a:r>
            <a:r>
              <a:rPr lang="en-US" dirty="0" smtClean="0"/>
              <a:t> </a:t>
            </a:r>
            <a:r>
              <a:rPr lang="en-US" dirty="0" err="1" smtClean="0"/>
              <a:t>dela</a:t>
            </a:r>
            <a:r>
              <a:rPr lang="en-US" dirty="0" smtClean="0"/>
              <a:t> </a:t>
            </a:r>
            <a:r>
              <a:rPr lang="en-US" dirty="0" err="1" smtClean="0"/>
              <a:t>tela</a:t>
            </a:r>
            <a:r>
              <a:rPr lang="en-US" dirty="0" smtClean="0"/>
              <a:t>, </a:t>
            </a:r>
            <a:r>
              <a:rPr lang="en-US" dirty="0" err="1" smtClean="0"/>
              <a:t>jer</a:t>
            </a:r>
            <a:endParaRPr lang="en-US" dirty="0" smtClean="0"/>
          </a:p>
          <a:p>
            <a:r>
              <a:rPr lang="en-US" dirty="0" err="1" smtClean="0"/>
              <a:t>bez</a:t>
            </a:r>
            <a:r>
              <a:rPr lang="en-US" dirty="0" smtClean="0"/>
              <a:t> </a:t>
            </a:r>
            <a:r>
              <a:rPr lang="en-US" dirty="0" err="1" smtClean="0"/>
              <a:t>sadejstva</a:t>
            </a:r>
            <a:r>
              <a:rPr lang="en-US" dirty="0" smtClean="0"/>
              <a:t> </a:t>
            </a:r>
            <a:r>
              <a:rPr lang="en-US" dirty="0" err="1" smtClean="0"/>
              <a:t>celog</a:t>
            </a:r>
            <a:r>
              <a:rPr lang="en-US" dirty="0" smtClean="0"/>
              <a:t> </a:t>
            </a:r>
            <a:r>
              <a:rPr lang="en-US" dirty="0" err="1" smtClean="0"/>
              <a:t>tela</a:t>
            </a:r>
            <a:r>
              <a:rPr lang="en-US" dirty="0" smtClean="0"/>
              <a:t> </a:t>
            </a:r>
            <a:r>
              <a:rPr lang="en-US" dirty="0" err="1" smtClean="0"/>
              <a:t>nema</a:t>
            </a:r>
            <a:r>
              <a:rPr lang="en-US" dirty="0" smtClean="0"/>
              <a:t> </a:t>
            </a:r>
            <a:r>
              <a:rPr lang="en-US" dirty="0" err="1" smtClean="0"/>
              <a:t>snažnog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efikasnog</a:t>
            </a:r>
            <a:r>
              <a:rPr lang="en-US" dirty="0" smtClean="0"/>
              <a:t> </a:t>
            </a:r>
            <a:r>
              <a:rPr lang="en-US" dirty="0" err="1" smtClean="0"/>
              <a:t>udarca</a:t>
            </a:r>
            <a:r>
              <a:rPr lang="en-US" dirty="0" smtClean="0"/>
              <a:t>, </a:t>
            </a:r>
            <a:r>
              <a:rPr lang="en-US" dirty="0" err="1" smtClean="0"/>
              <a:t>udarac</a:t>
            </a:r>
            <a:r>
              <a:rPr lang="en-US" dirty="0" smtClean="0"/>
              <a:t> se </a:t>
            </a:r>
            <a:r>
              <a:rPr lang="en-US" dirty="0" err="1" smtClean="0"/>
              <a:t>mora</a:t>
            </a:r>
            <a:endParaRPr lang="en-US" dirty="0" smtClean="0"/>
          </a:p>
          <a:p>
            <a:r>
              <a:rPr lang="en-US" dirty="0" err="1" smtClean="0"/>
              <a:t>izvesti</a:t>
            </a:r>
            <a:r>
              <a:rPr lang="en-US" dirty="0" smtClean="0"/>
              <a:t> </a:t>
            </a:r>
            <a:r>
              <a:rPr lang="en-US" dirty="0" err="1" smtClean="0"/>
              <a:t>direktno</a:t>
            </a:r>
            <a:r>
              <a:rPr lang="en-US" dirty="0" smtClean="0"/>
              <a:t> </a:t>
            </a:r>
            <a:r>
              <a:rPr lang="en-US" dirty="0" err="1" smtClean="0"/>
              <a:t>unazad</a:t>
            </a:r>
            <a:r>
              <a:rPr lang="en-US" dirty="0" smtClean="0"/>
              <a:t> </a:t>
            </a:r>
            <a:r>
              <a:rPr lang="en-US" dirty="0" err="1" smtClean="0"/>
              <a:t>pravolinijskom</a:t>
            </a:r>
            <a:r>
              <a:rPr lang="en-US" dirty="0" smtClean="0"/>
              <a:t> </a:t>
            </a:r>
            <a:r>
              <a:rPr lang="en-US" dirty="0" err="1" smtClean="0"/>
              <a:t>putanjom</a:t>
            </a:r>
            <a:r>
              <a:rPr lang="en-US" dirty="0" smtClean="0"/>
              <a:t>, </a:t>
            </a:r>
            <a:r>
              <a:rPr lang="en-US" dirty="0" err="1" smtClean="0"/>
              <a:t>jer</a:t>
            </a:r>
            <a:r>
              <a:rPr lang="en-US" dirty="0" smtClean="0"/>
              <a:t> se u </a:t>
            </a:r>
            <a:r>
              <a:rPr lang="en-US" dirty="0" err="1" smtClean="0"/>
              <a:t>protivnom</a:t>
            </a:r>
            <a:r>
              <a:rPr lang="en-US" dirty="0" smtClean="0"/>
              <a:t> </a:t>
            </a:r>
            <a:r>
              <a:rPr lang="en-US" dirty="0" err="1" smtClean="0"/>
              <a:t>lako</a:t>
            </a:r>
            <a:endParaRPr lang="en-US" dirty="0" smtClean="0"/>
          </a:p>
          <a:p>
            <a:r>
              <a:rPr lang="en-US" dirty="0" err="1" smtClean="0"/>
              <a:t>može</a:t>
            </a:r>
            <a:r>
              <a:rPr lang="en-US" dirty="0" smtClean="0"/>
              <a:t> </a:t>
            </a:r>
            <a:r>
              <a:rPr lang="en-US" dirty="0" err="1" smtClean="0"/>
              <a:t>promašiti</a:t>
            </a:r>
            <a:r>
              <a:rPr lang="en-US" dirty="0" smtClean="0"/>
              <a:t> </a:t>
            </a:r>
            <a:r>
              <a:rPr lang="en-US" dirty="0" err="1" smtClean="0"/>
              <a:t>cilj</a:t>
            </a:r>
            <a:r>
              <a:rPr lang="en-US" dirty="0" smtClean="0"/>
              <a:t> (</a:t>
            </a:r>
            <a:r>
              <a:rPr lang="en-US" dirty="0" err="1" smtClean="0"/>
              <a:t>tada</a:t>
            </a:r>
            <a:r>
              <a:rPr lang="en-US" dirty="0" smtClean="0"/>
              <a:t> </a:t>
            </a:r>
            <a:r>
              <a:rPr lang="en-US" dirty="0" err="1" smtClean="0"/>
              <a:t>udarac</a:t>
            </a:r>
            <a:r>
              <a:rPr lang="en-US" dirty="0" smtClean="0"/>
              <a:t> </a:t>
            </a:r>
            <a:r>
              <a:rPr lang="en-US" dirty="0" err="1" smtClean="0"/>
              <a:t>dobija</a:t>
            </a:r>
            <a:r>
              <a:rPr lang="en-US" dirty="0" smtClean="0"/>
              <a:t> </a:t>
            </a:r>
            <a:r>
              <a:rPr lang="en-US" dirty="0" err="1" smtClean="0"/>
              <a:t>neželjenu</a:t>
            </a:r>
            <a:r>
              <a:rPr lang="en-US" dirty="0" smtClean="0"/>
              <a:t> </a:t>
            </a:r>
            <a:r>
              <a:rPr lang="en-US" dirty="0" err="1" smtClean="0"/>
              <a:t>polukružnu</a:t>
            </a:r>
            <a:r>
              <a:rPr lang="en-US" dirty="0" smtClean="0"/>
              <a:t> </a:t>
            </a:r>
            <a:r>
              <a:rPr lang="en-US" dirty="0" err="1" smtClean="0"/>
              <a:t>putanju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endParaRPr lang="en-US" dirty="0" smtClean="0"/>
          </a:p>
          <a:p>
            <a:r>
              <a:rPr lang="en-US" dirty="0" err="1" smtClean="0"/>
              <a:t>proizilazi</a:t>
            </a:r>
            <a:r>
              <a:rPr lang="en-US" dirty="0" smtClean="0"/>
              <a:t> </a:t>
            </a:r>
            <a:r>
              <a:rPr lang="en-US" dirty="0" err="1" smtClean="0"/>
              <a:t>nepreciznost</a:t>
            </a:r>
            <a:r>
              <a:rPr lang="en-US" dirty="0" smtClean="0"/>
              <a:t> </a:t>
            </a:r>
            <a:r>
              <a:rPr lang="en-US" dirty="0" err="1" smtClean="0"/>
              <a:t>izvođenja</a:t>
            </a:r>
            <a:r>
              <a:rPr lang="en-US" dirty="0" smtClean="0"/>
              <a:t>.</a:t>
            </a:r>
          </a:p>
          <a:p>
            <a:r>
              <a:rPr lang="en-US" dirty="0" smtClean="0"/>
              <a:t>U </a:t>
            </a:r>
            <a:r>
              <a:rPr lang="en-US" dirty="0" err="1" smtClean="0"/>
              <a:t>završnoj</a:t>
            </a:r>
            <a:r>
              <a:rPr lang="en-US" dirty="0" smtClean="0"/>
              <a:t> </a:t>
            </a:r>
            <a:r>
              <a:rPr lang="en-US" dirty="0" err="1" smtClean="0"/>
              <a:t>fazi</a:t>
            </a:r>
            <a:r>
              <a:rPr lang="en-US" dirty="0" smtClean="0"/>
              <a:t> </a:t>
            </a:r>
            <a:r>
              <a:rPr lang="en-US" dirty="0" err="1" smtClean="0"/>
              <a:t>pokreta</a:t>
            </a:r>
            <a:r>
              <a:rPr lang="en-US" dirty="0" smtClean="0"/>
              <a:t>, </a:t>
            </a:r>
            <a:r>
              <a:rPr lang="en-US" dirty="0" err="1" smtClean="0"/>
              <a:t>noga</a:t>
            </a:r>
            <a:r>
              <a:rPr lang="en-US" dirty="0" smtClean="0"/>
              <a:t> je </a:t>
            </a:r>
            <a:r>
              <a:rPr lang="en-US" dirty="0" err="1" smtClean="0"/>
              <a:t>maksimalno</a:t>
            </a:r>
            <a:r>
              <a:rPr lang="en-US" dirty="0" smtClean="0"/>
              <a:t> </a:t>
            </a:r>
            <a:r>
              <a:rPr lang="en-US" dirty="0" err="1" smtClean="0"/>
              <a:t>ispružena</a:t>
            </a:r>
            <a:r>
              <a:rPr lang="en-US" dirty="0" smtClean="0"/>
              <a:t> u </a:t>
            </a:r>
            <a:r>
              <a:rPr lang="en-US" dirty="0" err="1" smtClean="0"/>
              <a:t>kolenom</a:t>
            </a:r>
            <a:endParaRPr lang="en-US" dirty="0" smtClean="0"/>
          </a:p>
          <a:p>
            <a:r>
              <a:rPr lang="en-US" dirty="0" err="1" smtClean="0"/>
              <a:t>zglobu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nalazi</a:t>
            </a:r>
            <a:r>
              <a:rPr lang="en-US" dirty="0" smtClean="0"/>
              <a:t> se u »</a:t>
            </a:r>
            <a:r>
              <a:rPr lang="en-US" dirty="0" err="1" smtClean="0"/>
              <a:t>produžetku</a:t>
            </a:r>
            <a:r>
              <a:rPr lang="en-US" dirty="0" smtClean="0"/>
              <a:t>« </a:t>
            </a:r>
            <a:r>
              <a:rPr lang="en-US" dirty="0" err="1" smtClean="0"/>
              <a:t>kukova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tela</a:t>
            </a:r>
            <a:r>
              <a:rPr lang="en-US" dirty="0" smtClean="0"/>
              <a:t>. </a:t>
            </a:r>
            <a:r>
              <a:rPr lang="en-US" dirty="0" err="1" smtClean="0"/>
              <a:t>Telo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noga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u </a:t>
            </a:r>
            <a:r>
              <a:rPr lang="en-US" dirty="0" err="1" smtClean="0"/>
              <a:t>jednoj</a:t>
            </a:r>
            <a:endParaRPr lang="en-US" dirty="0" smtClean="0"/>
          </a:p>
          <a:p>
            <a:r>
              <a:rPr lang="en-US" dirty="0" err="1" smtClean="0"/>
              <a:t>liniji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preko</a:t>
            </a:r>
            <a:r>
              <a:rPr lang="en-US" dirty="0" smtClean="0"/>
              <a:t> </a:t>
            </a:r>
            <a:r>
              <a:rPr lang="en-US" dirty="0" err="1" smtClean="0"/>
              <a:t>zgloba</a:t>
            </a:r>
            <a:r>
              <a:rPr lang="en-US" dirty="0" smtClean="0"/>
              <a:t> </a:t>
            </a:r>
            <a:r>
              <a:rPr lang="en-US" dirty="0" err="1" smtClean="0"/>
              <a:t>kuka</a:t>
            </a:r>
            <a:r>
              <a:rPr lang="en-US" dirty="0" smtClean="0"/>
              <a:t> </a:t>
            </a:r>
            <a:r>
              <a:rPr lang="en-US" dirty="0" err="1" smtClean="0"/>
              <a:t>čine</a:t>
            </a:r>
            <a:r>
              <a:rPr lang="en-US" dirty="0" smtClean="0"/>
              <a:t> </a:t>
            </a:r>
            <a:r>
              <a:rPr lang="en-US" dirty="0" err="1" smtClean="0"/>
              <a:t>jednu</a:t>
            </a:r>
            <a:r>
              <a:rPr lang="en-US" dirty="0" smtClean="0"/>
              <a:t> </a:t>
            </a:r>
            <a:r>
              <a:rPr lang="en-US" dirty="0" err="1" smtClean="0"/>
              <a:t>liniju</a:t>
            </a:r>
            <a:r>
              <a:rPr lang="en-US" dirty="0" smtClean="0"/>
              <a:t>. </a:t>
            </a:r>
            <a:r>
              <a:rPr lang="en-US" dirty="0" err="1" smtClean="0"/>
              <a:t>Stopalo</a:t>
            </a:r>
            <a:r>
              <a:rPr lang="en-US" dirty="0" smtClean="0"/>
              <a:t> je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prstima</a:t>
            </a:r>
            <a:r>
              <a:rPr lang="en-US" dirty="0" smtClean="0"/>
              <a:t> </a:t>
            </a:r>
            <a:r>
              <a:rPr lang="en-US" dirty="0" err="1" smtClean="0"/>
              <a:t>savijeno</a:t>
            </a:r>
            <a:r>
              <a:rPr lang="en-US" dirty="0" smtClean="0"/>
              <a:t> </a:t>
            </a:r>
            <a:r>
              <a:rPr lang="en-US" dirty="0" err="1" smtClean="0"/>
              <a:t>ka</a:t>
            </a:r>
            <a:endParaRPr lang="en-US" dirty="0" smtClean="0"/>
          </a:p>
          <a:p>
            <a:r>
              <a:rPr lang="en-US" dirty="0" err="1" smtClean="0"/>
              <a:t>potkolenici</a:t>
            </a:r>
            <a:r>
              <a:rPr lang="en-US" dirty="0" smtClean="0"/>
              <a:t> </a:t>
            </a:r>
            <a:r>
              <a:rPr lang="en-US" dirty="0" err="1" smtClean="0"/>
              <a:t>čime</a:t>
            </a:r>
            <a:r>
              <a:rPr lang="en-US" dirty="0" smtClean="0"/>
              <a:t> se </a:t>
            </a:r>
            <a:r>
              <a:rPr lang="en-US" dirty="0" err="1" smtClean="0"/>
              <a:t>omogućava</a:t>
            </a:r>
            <a:r>
              <a:rPr lang="en-US" dirty="0" smtClean="0"/>
              <a:t> </a:t>
            </a:r>
            <a:r>
              <a:rPr lang="en-US" dirty="0" err="1" smtClean="0"/>
              <a:t>izbacivanje</a:t>
            </a:r>
            <a:r>
              <a:rPr lang="en-US" dirty="0" smtClean="0"/>
              <a:t> </a:t>
            </a:r>
            <a:r>
              <a:rPr lang="en-US" dirty="0" err="1" smtClean="0"/>
              <a:t>udarne</a:t>
            </a:r>
            <a:r>
              <a:rPr lang="en-US" dirty="0" smtClean="0"/>
              <a:t> </a:t>
            </a:r>
            <a:r>
              <a:rPr lang="en-US" dirty="0" err="1" smtClean="0"/>
              <a:t>površine</a:t>
            </a:r>
            <a:r>
              <a:rPr lang="en-US" dirty="0" smtClean="0"/>
              <a:t> (</a:t>
            </a:r>
            <a:r>
              <a:rPr lang="en-US" dirty="0" err="1" smtClean="0"/>
              <a:t>pete</a:t>
            </a:r>
            <a:r>
              <a:rPr lang="en-US" dirty="0" smtClean="0"/>
              <a:t>) </a:t>
            </a:r>
            <a:r>
              <a:rPr lang="en-US" dirty="0" err="1" smtClean="0"/>
              <a:t>ka</a:t>
            </a:r>
            <a:r>
              <a:rPr lang="en-US" dirty="0" smtClean="0"/>
              <a:t> </a:t>
            </a:r>
            <a:r>
              <a:rPr lang="en-US" dirty="0" err="1" smtClean="0"/>
              <a:t>cilju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212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1183</Words>
  <Application>Microsoft Office PowerPoint</Application>
  <PresentationFormat>Widescreen</PresentationFormat>
  <Paragraphs>106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NOZNI UDARCI U KARATEU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NOZNI UDARCI U KARATEU</dc:title>
  <dc:creator>Mujanovic</dc:creator>
  <cp:lastModifiedBy>Mujanovic</cp:lastModifiedBy>
  <cp:revision>3</cp:revision>
  <dcterms:created xsi:type="dcterms:W3CDTF">2019-12-24T23:03:39Z</dcterms:created>
  <dcterms:modified xsi:type="dcterms:W3CDTF">2019-12-24T23:15:32Z</dcterms:modified>
</cp:coreProperties>
</file>