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62" r:id="rId4"/>
    <p:sldId id="263" r:id="rId5"/>
    <p:sldId id="258" r:id="rId6"/>
    <p:sldId id="259" r:id="rId7"/>
    <p:sldId id="260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EB199F4-82D5-4676-9C38-EC5B17C218E1}" type="datetimeFigureOut">
              <a:rPr lang="en-US" smtClean="0"/>
              <a:t>27-May-19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0A0D9D9-B69C-4AED-AB65-5714C8738B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B199F4-82D5-4676-9C38-EC5B17C218E1}" type="datetimeFigureOut">
              <a:rPr lang="en-US" smtClean="0"/>
              <a:t>27-May-19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A0D9D9-B69C-4AED-AB65-5714C8738B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B199F4-82D5-4676-9C38-EC5B17C218E1}" type="datetimeFigureOut">
              <a:rPr lang="en-US" smtClean="0"/>
              <a:t>27-May-19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A0D9D9-B69C-4AED-AB65-5714C8738B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B199F4-82D5-4676-9C38-EC5B17C218E1}" type="datetimeFigureOut">
              <a:rPr lang="en-US" smtClean="0"/>
              <a:t>27-May-19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A0D9D9-B69C-4AED-AB65-5714C8738BD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B199F4-82D5-4676-9C38-EC5B17C218E1}" type="datetimeFigureOut">
              <a:rPr lang="en-US" smtClean="0"/>
              <a:t>27-May-19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A0D9D9-B69C-4AED-AB65-5714C8738BD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B199F4-82D5-4676-9C38-EC5B17C218E1}" type="datetimeFigureOut">
              <a:rPr lang="en-US" smtClean="0"/>
              <a:t>27-May-19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A0D9D9-B69C-4AED-AB65-5714C8738BD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B199F4-82D5-4676-9C38-EC5B17C218E1}" type="datetimeFigureOut">
              <a:rPr lang="en-US" smtClean="0"/>
              <a:t>27-May-19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A0D9D9-B69C-4AED-AB65-5714C8738BD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B199F4-82D5-4676-9C38-EC5B17C218E1}" type="datetimeFigureOut">
              <a:rPr lang="en-US" smtClean="0"/>
              <a:t>27-May-19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A0D9D9-B69C-4AED-AB65-5714C8738BD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B199F4-82D5-4676-9C38-EC5B17C218E1}" type="datetimeFigureOut">
              <a:rPr lang="en-US" smtClean="0"/>
              <a:t>27-May-19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A0D9D9-B69C-4AED-AB65-5714C8738B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EB199F4-82D5-4676-9C38-EC5B17C218E1}" type="datetimeFigureOut">
              <a:rPr lang="en-US" smtClean="0"/>
              <a:t>27-May-19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A0D9D9-B69C-4AED-AB65-5714C8738BD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EB199F4-82D5-4676-9C38-EC5B17C218E1}" type="datetimeFigureOut">
              <a:rPr lang="en-US" smtClean="0"/>
              <a:t>27-May-19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0A0D9D9-B69C-4AED-AB65-5714C8738BD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EB199F4-82D5-4676-9C38-EC5B17C218E1}" type="datetimeFigureOut">
              <a:rPr lang="en-US" smtClean="0"/>
              <a:t>27-May-19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0A0D9D9-B69C-4AED-AB65-5714C8738BD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sh.wikipedia.org/wiki/Prerija" TargetMode="External"/><Relationship Id="rId13" Type="http://schemas.openxmlformats.org/officeDocument/2006/relationships/hyperlink" Target="https://sh.wikipedia.org/w/index.php?title=%C5%A0kotsko_gorje&amp;action=edit&amp;redlink=1" TargetMode="External"/><Relationship Id="rId3" Type="http://schemas.openxmlformats.org/officeDocument/2006/relationships/hyperlink" Target="https://sh.wikipedia.org/w/index.php?title=Thomas_Hiram_Holding&amp;action=edit&amp;redlink=1" TargetMode="External"/><Relationship Id="rId7" Type="http://schemas.openxmlformats.org/officeDocument/2006/relationships/hyperlink" Target="https://sh.wikipedia.org/wiki/Kolonizacija" TargetMode="External"/><Relationship Id="rId12" Type="http://schemas.openxmlformats.org/officeDocument/2006/relationships/hyperlink" Target="https://sh.wikipedia.org/wiki/1877" TargetMode="External"/><Relationship Id="rId2" Type="http://schemas.openxmlformats.org/officeDocument/2006/relationships/hyperlink" Target="https://sh.wikipedia.org/wiki/Britanci" TargetMode="External"/><Relationship Id="rId16" Type="http://schemas.openxmlformats.org/officeDocument/2006/relationships/hyperlink" Target="https://sh.wikipedia.org/wiki/188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h.wikipedia.org/wiki/1853" TargetMode="External"/><Relationship Id="rId11" Type="http://schemas.openxmlformats.org/officeDocument/2006/relationships/hyperlink" Target="https://sh.wikipedia.org/wiki/Km" TargetMode="External"/><Relationship Id="rId5" Type="http://schemas.openxmlformats.org/officeDocument/2006/relationships/hyperlink" Target="https://sh.wikipedia.org/wiki/Kampiranje" TargetMode="External"/><Relationship Id="rId15" Type="http://schemas.openxmlformats.org/officeDocument/2006/relationships/hyperlink" Target="https://sh.wikipedia.org/wiki/Kamp" TargetMode="External"/><Relationship Id="rId10" Type="http://schemas.openxmlformats.org/officeDocument/2006/relationships/hyperlink" Target="https://sh.wikipedia.org/wiki/Vol" TargetMode="External"/><Relationship Id="rId4" Type="http://schemas.openxmlformats.org/officeDocument/2006/relationships/hyperlink" Target="https://sh.wikipedia.org/wiki/1908" TargetMode="External"/><Relationship Id="rId9" Type="http://schemas.openxmlformats.org/officeDocument/2006/relationships/hyperlink" Target="https://sh.wikipedia.org/wiki/SAD" TargetMode="External"/><Relationship Id="rId14" Type="http://schemas.openxmlformats.org/officeDocument/2006/relationships/hyperlink" Target="https://sh.wikipedia.org/wiki/Kanu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0"/>
            <a:ext cx="7772400" cy="1829761"/>
          </a:xfrm>
        </p:spPr>
        <p:txBody>
          <a:bodyPr>
            <a:normAutofit/>
          </a:bodyPr>
          <a:lstStyle/>
          <a:p>
            <a:pPr algn="ctr"/>
            <a:r>
              <a:rPr lang="bs-Latn-BA" sz="2000" b="1" dirty="0" smtClean="0"/>
              <a:t>DRZAVNI</a:t>
            </a:r>
            <a:r>
              <a:rPr lang="en-US" sz="2000" b="1" dirty="0" smtClean="0"/>
              <a:t> </a:t>
            </a:r>
            <a:r>
              <a:rPr lang="bs-Latn-BA" sz="2000" b="1" dirty="0" smtClean="0"/>
              <a:t>UNIVERZITET-NOVI </a:t>
            </a:r>
            <a:r>
              <a:rPr lang="bs-Latn-BA" sz="2000" b="1" dirty="0" smtClean="0"/>
              <a:t>PAZAR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bs-Latn-BA" sz="2000" b="1" dirty="0" smtClean="0"/>
              <a:t>DEPARTMAN ZA BIOMEDICISKE NAUKE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–</a:t>
            </a:r>
            <a:r>
              <a:rPr lang="bs-Latn-BA" sz="2000" b="1" dirty="0" smtClean="0"/>
              <a:t>SPORT I FIZICKO VASPITANJE</a:t>
            </a:r>
            <a:r>
              <a:rPr lang="en-US" sz="2000" dirty="0" smtClean="0"/>
              <a:t>–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352800"/>
            <a:ext cx="7543800" cy="1763311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b="1" dirty="0" smtClean="0"/>
              <a:t>SEMINARSKI RAD</a:t>
            </a:r>
            <a:endParaRPr lang="en-US" dirty="0" smtClean="0"/>
          </a:p>
          <a:p>
            <a:pPr algn="ctr"/>
            <a:r>
              <a:rPr lang="en-US" b="1" dirty="0" smtClean="0"/>
              <a:t>TEMA:</a:t>
            </a:r>
            <a:endParaRPr lang="en-US" dirty="0" smtClean="0"/>
          </a:p>
          <a:p>
            <a:pPr algn="ctr"/>
            <a:r>
              <a:rPr lang="en-US" b="1" dirty="0" smtClean="0"/>
              <a:t>LOGOROVANJE</a:t>
            </a:r>
            <a:endParaRPr lang="en-US" dirty="0" smtClean="0"/>
          </a:p>
          <a:p>
            <a:pPr algn="ctr"/>
            <a:r>
              <a:rPr lang="en-US" b="1" dirty="0" smtClean="0"/>
              <a:t>PREDMET</a:t>
            </a:r>
            <a:r>
              <a:rPr lang="bs-Latn-BA" b="1" dirty="0" smtClean="0"/>
              <a:t>:</a:t>
            </a:r>
            <a:endParaRPr lang="en-US" dirty="0" smtClean="0"/>
          </a:p>
          <a:p>
            <a:pPr algn="ctr"/>
            <a:r>
              <a:rPr lang="en-US" b="1" dirty="0" smtClean="0"/>
              <a:t>AKTIVNOSTI U PRIRODI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C:\Users\Samsung\Desktop\logo_u_boji_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2800" y="1108350"/>
            <a:ext cx="2590800" cy="2124435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838200" y="5562600"/>
            <a:ext cx="784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Mentor:                                                                  Student:</a:t>
            </a:r>
            <a:br>
              <a:rPr lang="en-US" dirty="0" smtClean="0"/>
            </a:br>
            <a:r>
              <a:rPr lang="en-US" dirty="0" err="1" smtClean="0"/>
              <a:t>Doc.DR</a:t>
            </a:r>
            <a:r>
              <a:rPr lang="en-US" dirty="0" smtClean="0"/>
              <a:t>. Omer </a:t>
            </a:r>
            <a:r>
              <a:rPr lang="en-US" dirty="0" err="1" smtClean="0"/>
              <a:t>Spirtovic</a:t>
            </a:r>
            <a:r>
              <a:rPr lang="en-US" dirty="0" smtClean="0"/>
              <a:t>	                                       </a:t>
            </a:r>
            <a:r>
              <a:rPr lang="en-US" dirty="0" smtClean="0"/>
              <a:t>Dino Mujanovic</a:t>
            </a:r>
            <a:endParaRPr lang="en-US" dirty="0"/>
          </a:p>
          <a:p>
            <a:r>
              <a:rPr lang="en-US" dirty="0" smtClean="0"/>
              <a:t>                                                                             </a:t>
            </a:r>
            <a:r>
              <a:rPr lang="en-US" dirty="0" smtClean="0"/>
              <a:t>024-001/16</a:t>
            </a:r>
            <a:endParaRPr lang="en-US" dirty="0" smtClean="0"/>
          </a:p>
          <a:p>
            <a:pPr algn="ctr"/>
            <a:r>
              <a:rPr lang="en-US" dirty="0" smtClean="0"/>
              <a:t>NOVI PAZAR, </a:t>
            </a:r>
            <a:r>
              <a:rPr lang="en-US" dirty="0" smtClean="0"/>
              <a:t>05.2019 god 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err="1" smtClean="0"/>
              <a:t>Licna</a:t>
            </a:r>
            <a:r>
              <a:rPr lang="en-US" dirty="0" smtClean="0"/>
              <a:t> </a:t>
            </a:r>
            <a:r>
              <a:rPr lang="en-US" dirty="0" err="1" smtClean="0"/>
              <a:t>oprema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Apoteka</a:t>
            </a:r>
            <a:endParaRPr lang="en-US" dirty="0" smtClean="0"/>
          </a:p>
          <a:p>
            <a:r>
              <a:rPr lang="en-US" dirty="0" err="1" smtClean="0"/>
              <a:t>Manji</a:t>
            </a:r>
            <a:r>
              <a:rPr lang="en-US" dirty="0" smtClean="0"/>
              <a:t> </a:t>
            </a:r>
            <a:r>
              <a:rPr lang="en-US" dirty="0" err="1" smtClean="0"/>
              <a:t>konopac</a:t>
            </a:r>
            <a:endParaRPr lang="en-US" dirty="0" smtClean="0"/>
          </a:p>
          <a:p>
            <a:r>
              <a:rPr lang="en-US" dirty="0" err="1" smtClean="0"/>
              <a:t>Sibica</a:t>
            </a:r>
            <a:r>
              <a:rPr lang="en-US" dirty="0" smtClean="0"/>
              <a:t> </a:t>
            </a:r>
            <a:r>
              <a:rPr lang="en-US" dirty="0" err="1" smtClean="0"/>
              <a:t>ili</a:t>
            </a:r>
            <a:r>
              <a:rPr lang="en-US" dirty="0" smtClean="0"/>
              <a:t> </a:t>
            </a:r>
            <a:r>
              <a:rPr lang="en-US" dirty="0" err="1" smtClean="0"/>
              <a:t>upaljac</a:t>
            </a:r>
            <a:endParaRPr lang="en-US" dirty="0" smtClean="0"/>
          </a:p>
          <a:p>
            <a:r>
              <a:rPr lang="en-US" dirty="0" err="1" smtClean="0"/>
              <a:t>Baterijska</a:t>
            </a:r>
            <a:r>
              <a:rPr lang="en-US" dirty="0" smtClean="0"/>
              <a:t> </a:t>
            </a:r>
            <a:r>
              <a:rPr lang="en-US" dirty="0" err="1" smtClean="0"/>
              <a:t>lampa</a:t>
            </a:r>
            <a:endParaRPr lang="en-US" dirty="0" smtClean="0"/>
          </a:p>
          <a:p>
            <a:r>
              <a:rPr lang="en-US" dirty="0" err="1" smtClean="0"/>
              <a:t>Pribor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jelo</a:t>
            </a:r>
            <a:endParaRPr lang="en-US" dirty="0" smtClean="0"/>
          </a:p>
          <a:p>
            <a:r>
              <a:rPr lang="en-US" dirty="0" smtClean="0"/>
              <a:t>Durbin</a:t>
            </a:r>
          </a:p>
          <a:p>
            <a:r>
              <a:rPr lang="en-US" dirty="0" err="1" smtClean="0"/>
              <a:t>Fotoaparat</a:t>
            </a:r>
            <a:endParaRPr lang="en-US" dirty="0" smtClean="0"/>
          </a:p>
          <a:p>
            <a:r>
              <a:rPr lang="en-US" dirty="0" err="1" smtClean="0"/>
              <a:t>Naocare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sunce</a:t>
            </a:r>
            <a:endParaRPr lang="en-US" dirty="0" smtClean="0"/>
          </a:p>
          <a:p>
            <a:r>
              <a:rPr lang="en-US" dirty="0" err="1" smtClean="0"/>
              <a:t>Pribor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licnu</a:t>
            </a:r>
            <a:r>
              <a:rPr lang="en-US" dirty="0" smtClean="0"/>
              <a:t> </a:t>
            </a:r>
            <a:r>
              <a:rPr lang="en-US" dirty="0" err="1" smtClean="0"/>
              <a:t>higijenu</a:t>
            </a:r>
            <a:endParaRPr lang="en-US" dirty="0" smtClean="0"/>
          </a:p>
          <a:p>
            <a:r>
              <a:rPr lang="en-US" dirty="0" smtClean="0"/>
              <a:t>I </a:t>
            </a:r>
            <a:r>
              <a:rPr lang="en-US" dirty="0" err="1" smtClean="0"/>
              <a:t>slicno</a:t>
            </a:r>
            <a:r>
              <a:rPr lang="en-US" dirty="0" smtClean="0"/>
              <a:t>..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:\Users\Samsung\Desktop\ur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0" y="1676400"/>
            <a:ext cx="3314700" cy="4343400"/>
          </a:xfrm>
          <a:prstGeom prst="rect">
            <a:avLst/>
          </a:prstGeom>
          <a:noFill/>
        </p:spPr>
      </p:pic>
    </p:spTree>
  </p:cSld>
  <p:clrMapOvr>
    <a:masterClrMapping/>
  </p:clrMapOvr>
  <p:transition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Prostor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logor</a:t>
            </a:r>
            <a:r>
              <a:rPr lang="en-US" dirty="0" smtClean="0"/>
              <a:t> </a:t>
            </a:r>
            <a:r>
              <a:rPr lang="en-US" dirty="0" err="1" smtClean="0"/>
              <a:t>treba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je </a:t>
            </a:r>
            <a:r>
              <a:rPr lang="en-US" dirty="0" err="1" smtClean="0"/>
              <a:t>velike</a:t>
            </a:r>
            <a:r>
              <a:rPr lang="en-US" dirty="0" smtClean="0"/>
              <a:t> </a:t>
            </a:r>
            <a:r>
              <a:rPr lang="en-US" dirty="0" err="1" smtClean="0"/>
              <a:t>povrsine</a:t>
            </a:r>
            <a:r>
              <a:rPr lang="en-US" dirty="0" smtClean="0"/>
              <a:t>. </a:t>
            </a:r>
            <a:r>
              <a:rPr lang="en-US" dirty="0" err="1" smtClean="0"/>
              <a:t>Treba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ima</a:t>
            </a:r>
            <a:r>
              <a:rPr lang="en-US" dirty="0" smtClean="0"/>
              <a:t> </a:t>
            </a:r>
            <a:r>
              <a:rPr lang="en-US" dirty="0" err="1" smtClean="0"/>
              <a:t>prostor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postavljanje</a:t>
            </a:r>
            <a:r>
              <a:rPr lang="en-US" dirty="0" smtClean="0"/>
              <a:t> </a:t>
            </a:r>
            <a:r>
              <a:rPr lang="en-US" dirty="0" err="1" smtClean="0"/>
              <a:t>satora</a:t>
            </a:r>
            <a:r>
              <a:rPr lang="en-US" dirty="0" smtClean="0"/>
              <a:t>, </a:t>
            </a:r>
            <a:r>
              <a:rPr lang="en-US" dirty="0" err="1" smtClean="0"/>
              <a:t>prostor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jamu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smece</a:t>
            </a:r>
            <a:r>
              <a:rPr lang="en-US" dirty="0" smtClean="0"/>
              <a:t>, </a:t>
            </a:r>
            <a:r>
              <a:rPr lang="en-US" dirty="0" err="1" smtClean="0"/>
              <a:t>prostor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rekreativne</a:t>
            </a:r>
            <a:r>
              <a:rPr lang="en-US" dirty="0" smtClean="0"/>
              <a:t> </a:t>
            </a:r>
            <a:r>
              <a:rPr lang="en-US" dirty="0" err="1" smtClean="0"/>
              <a:t>aktivnosti,prostor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logorsku</a:t>
            </a:r>
            <a:r>
              <a:rPr lang="en-US" dirty="0" smtClean="0"/>
              <a:t> </a:t>
            </a:r>
            <a:r>
              <a:rPr lang="en-US" dirty="0" err="1" smtClean="0"/>
              <a:t>vatru</a:t>
            </a:r>
            <a:r>
              <a:rPr lang="en-US" dirty="0" smtClean="0"/>
              <a:t> I </a:t>
            </a:r>
            <a:r>
              <a:rPr lang="en-US" dirty="0" err="1" smtClean="0"/>
              <a:t>posebno</a:t>
            </a:r>
            <a:r>
              <a:rPr lang="en-US" dirty="0" smtClean="0"/>
              <a:t> </a:t>
            </a:r>
            <a:r>
              <a:rPr lang="en-US" dirty="0" err="1" smtClean="0"/>
              <a:t>mesto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oglasnu</a:t>
            </a:r>
            <a:r>
              <a:rPr lang="en-US" dirty="0" smtClean="0"/>
              <a:t> </a:t>
            </a:r>
            <a:r>
              <a:rPr lang="en-US" dirty="0" err="1" smtClean="0"/>
              <a:t>tablu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Pre </a:t>
            </a:r>
            <a:r>
              <a:rPr lang="en-US" dirty="0" err="1" smtClean="0"/>
              <a:t>polaska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logorovanje</a:t>
            </a:r>
            <a:r>
              <a:rPr lang="en-US" dirty="0" smtClean="0"/>
              <a:t> </a:t>
            </a:r>
            <a:r>
              <a:rPr lang="en-US" dirty="0" err="1" smtClean="0"/>
              <a:t>potrebno</a:t>
            </a:r>
            <a:r>
              <a:rPr lang="en-US" dirty="0" smtClean="0"/>
              <a:t> je </a:t>
            </a:r>
            <a:r>
              <a:rPr lang="en-US" dirty="0" err="1" smtClean="0"/>
              <a:t>napraviti</a:t>
            </a:r>
            <a:r>
              <a:rPr lang="en-US" dirty="0" smtClean="0"/>
              <a:t> </a:t>
            </a:r>
            <a:r>
              <a:rPr lang="en-US" dirty="0" err="1" smtClean="0"/>
              <a:t>skicu</a:t>
            </a:r>
            <a:r>
              <a:rPr lang="en-US" dirty="0" smtClean="0"/>
              <a:t> </a:t>
            </a:r>
            <a:r>
              <a:rPr lang="en-US" dirty="0" err="1" smtClean="0"/>
              <a:t>terena</a:t>
            </a:r>
            <a:r>
              <a:rPr lang="en-US" dirty="0" smtClean="0"/>
              <a:t>, I </a:t>
            </a:r>
            <a:r>
              <a:rPr lang="en-US" dirty="0" err="1" smtClean="0"/>
              <a:t>jasno</a:t>
            </a:r>
            <a:r>
              <a:rPr lang="en-US" dirty="0" smtClean="0"/>
              <a:t> </a:t>
            </a:r>
            <a:r>
              <a:rPr lang="en-US" dirty="0" err="1" smtClean="0"/>
              <a:t>odediti</a:t>
            </a:r>
            <a:r>
              <a:rPr lang="en-US" dirty="0" smtClean="0"/>
              <a:t> </a:t>
            </a:r>
            <a:r>
              <a:rPr lang="en-US" dirty="0" err="1" smtClean="0"/>
              <a:t>polozaj</a:t>
            </a:r>
            <a:r>
              <a:rPr lang="en-US" dirty="0" smtClean="0"/>
              <a:t> </a:t>
            </a:r>
            <a:r>
              <a:rPr lang="en-US" dirty="0" err="1" smtClean="0"/>
              <a:t>navedenog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Postavljanje</a:t>
            </a:r>
            <a:r>
              <a:rPr lang="en-US" dirty="0" smtClean="0"/>
              <a:t> </a:t>
            </a:r>
            <a:r>
              <a:rPr lang="en-US" dirty="0" err="1" smtClean="0"/>
              <a:t>logora</a:t>
            </a:r>
            <a:endParaRPr lang="en-US" dirty="0"/>
          </a:p>
        </p:txBody>
      </p:sp>
      <p:pic>
        <p:nvPicPr>
          <p:cNvPr id="7170" name="Picture 2" descr="C:\Users\Samsung\Desktop\camping_oprema_za_kampiranje_camp_news_pic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10250" y="4476750"/>
            <a:ext cx="3333750" cy="238125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C:\Users\Samsung\Desktop\18035308_10209615214041260_208244273_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838200"/>
            <a:ext cx="8590028" cy="4830632"/>
          </a:xfrm>
          <a:prstGeom prst="rect">
            <a:avLst/>
          </a:prstGeom>
          <a:noFill/>
        </p:spPr>
      </p:pic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vi-VN" dirty="0" smtClean="0"/>
              <a:t>Logorska vatra je kruna izviđačkog dana na logorovanju. To je omiljeni događaj za sve izviđače, a za posjetioce logora najatraktivniji dio.Igre i pjesme, ljubavi koje se rode pokraj logorske vatre ostaju u srcu za čitav život.</a:t>
            </a:r>
            <a:br>
              <a:rPr lang="vi-VN" dirty="0" smtClean="0"/>
            </a:br>
            <a:r>
              <a:rPr lang="vi-VN" dirty="0" smtClean="0"/>
              <a:t/>
            </a:r>
            <a:br>
              <a:rPr lang="vi-VN" dirty="0" smtClean="0"/>
            </a:br>
            <a:r>
              <a:rPr lang="vi-VN" dirty="0" smtClean="0"/>
              <a:t>Pripreme za logorsku vatru počinju poslije dnevnih aktivnosti u logoru. Vatrište je već u jutru očišćeno i uređeno za novu vatru.</a:t>
            </a:r>
            <a:br>
              <a:rPr lang="vi-VN" dirty="0" smtClean="0"/>
            </a:br>
            <a:r>
              <a:rPr lang="vi-VN" dirty="0" smtClean="0"/>
              <a:t/>
            </a:r>
            <a:br>
              <a:rPr lang="vi-VN" dirty="0" smtClean="0"/>
            </a:br>
            <a:r>
              <a:rPr lang="vi-VN" dirty="0" smtClean="0"/>
              <a:t>Svi izviđači odlaze u šumu na prikupljanje suvih grana za vatru. Dvojica iskusnijih pripremaju drva i slažu jedan od tipova logorske vatre: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Logorska</a:t>
            </a:r>
            <a:r>
              <a:rPr lang="en-US" dirty="0" smtClean="0"/>
              <a:t> </a:t>
            </a:r>
            <a:r>
              <a:rPr lang="en-US" dirty="0" err="1" smtClean="0"/>
              <a:t>vatra</a:t>
            </a:r>
            <a:endParaRPr lang="en-US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 descr="C:\Users\Samsung\Desktop\logorska_vatr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914400"/>
            <a:ext cx="7851521" cy="4689475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7" name="Picture 3" descr="C:\Users\Samsung\Desktop\16683826_1062094887270488_7536875784152138039_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 descr="C:\Users\Samsung\Desktop\16939546_1073117719501538_2705716128326913850_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4622800" cy="3810000"/>
          </a:xfrm>
          <a:prstGeom prst="rect">
            <a:avLst/>
          </a:prstGeom>
          <a:noFill/>
        </p:spPr>
      </p:pic>
      <p:pic>
        <p:nvPicPr>
          <p:cNvPr id="12291" name="Picture 3" descr="C:\Users\Samsung\Desktop\17021971_1073120729501237_7209179537893037400_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0"/>
            <a:ext cx="4572000" cy="3733800"/>
          </a:xfrm>
          <a:prstGeom prst="rect">
            <a:avLst/>
          </a:prstGeom>
          <a:noFill/>
        </p:spPr>
      </p:pic>
      <p:pic>
        <p:nvPicPr>
          <p:cNvPr id="12292" name="Picture 4" descr="C:\Users\Samsung\Desktop\16708482_1063508313795812_742028014514221472_n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3657600"/>
            <a:ext cx="4876800" cy="3200400"/>
          </a:xfrm>
          <a:prstGeom prst="rect">
            <a:avLst/>
          </a:prstGeom>
          <a:noFill/>
        </p:spPr>
      </p:pic>
      <p:pic>
        <p:nvPicPr>
          <p:cNvPr id="12293" name="Picture 5" descr="C:\Users\Samsung\Desktop\16729087_1063512527128724_2925010147028824571_n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00600" y="3276600"/>
            <a:ext cx="4343400" cy="3581400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HVALA NA PAZNJI!</a:t>
            </a:r>
            <a:endParaRPr lang="en-US" dirty="0"/>
          </a:p>
        </p:txBody>
      </p:sp>
      <p:pic>
        <p:nvPicPr>
          <p:cNvPr id="13314" name="Picture 2" descr="C:\Users\Samsung\Desktop\search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19200"/>
            <a:ext cx="9144000" cy="5638800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i="1" dirty="0" err="1" smtClean="0"/>
              <a:t>Ako</a:t>
            </a:r>
            <a:r>
              <a:rPr lang="en-US" i="1" dirty="0" smtClean="0"/>
              <a:t> ne </a:t>
            </a:r>
            <a:r>
              <a:rPr lang="en-US" i="1" dirty="0" err="1" smtClean="0"/>
              <a:t>znate</a:t>
            </a:r>
            <a:r>
              <a:rPr lang="en-US" i="1" dirty="0" smtClean="0"/>
              <a:t> </a:t>
            </a:r>
            <a:r>
              <a:rPr lang="en-US" i="1" dirty="0" err="1" smtClean="0"/>
              <a:t>kako</a:t>
            </a:r>
            <a:r>
              <a:rPr lang="en-US" i="1" dirty="0" smtClean="0"/>
              <a:t>, </a:t>
            </a:r>
            <a:r>
              <a:rPr lang="en-US" i="1" dirty="0" err="1" smtClean="0"/>
              <a:t>posmatrajte</a:t>
            </a:r>
            <a:r>
              <a:rPr lang="en-US" i="1" dirty="0" smtClean="0"/>
              <a:t> </a:t>
            </a:r>
            <a:r>
              <a:rPr lang="en-US" i="1" dirty="0" err="1" smtClean="0"/>
              <a:t>Prirodu</a:t>
            </a:r>
            <a:r>
              <a:rPr lang="en-US" i="1" dirty="0" smtClean="0"/>
              <a:t>, </a:t>
            </a:r>
            <a:r>
              <a:rPr lang="en-US" i="1" dirty="0" err="1" smtClean="0"/>
              <a:t>ona</a:t>
            </a:r>
            <a:r>
              <a:rPr lang="en-US" i="1" dirty="0" smtClean="0"/>
              <a:t> </a:t>
            </a:r>
            <a:r>
              <a:rPr lang="en-US" i="1" dirty="0" err="1" smtClean="0"/>
              <a:t>će</a:t>
            </a:r>
            <a:r>
              <a:rPr lang="en-US" i="1" dirty="0" smtClean="0"/>
              <a:t> </a:t>
            </a:r>
            <a:r>
              <a:rPr lang="en-US" i="1" dirty="0" err="1" smtClean="0"/>
              <a:t>vam</a:t>
            </a:r>
            <a:r>
              <a:rPr lang="en-US" i="1" dirty="0" smtClean="0"/>
              <a:t> </a:t>
            </a:r>
            <a:r>
              <a:rPr lang="en-US" i="1" dirty="0" err="1" smtClean="0"/>
              <a:t>dati</a:t>
            </a:r>
            <a:r>
              <a:rPr lang="en-US" i="1" dirty="0" smtClean="0"/>
              <a:t> </a:t>
            </a:r>
            <a:r>
              <a:rPr lang="en-US" i="1" dirty="0" err="1" smtClean="0"/>
              <a:t>odgovore</a:t>
            </a:r>
            <a:r>
              <a:rPr lang="en-US" i="1" dirty="0" smtClean="0"/>
              <a:t> </a:t>
            </a:r>
            <a:r>
              <a:rPr lang="en-US" i="1" dirty="0" err="1" smtClean="0"/>
              <a:t>i</a:t>
            </a:r>
            <a:r>
              <a:rPr lang="en-US" i="1" dirty="0" smtClean="0"/>
              <a:t> </a:t>
            </a:r>
            <a:r>
              <a:rPr lang="en-US" i="1" dirty="0" err="1" smtClean="0"/>
              <a:t>inspiraciju</a:t>
            </a:r>
            <a:r>
              <a:rPr lang="en-US" i="1" dirty="0" smtClean="0"/>
              <a:t>.</a:t>
            </a:r>
            <a:endParaRPr lang="en-US" dirty="0"/>
          </a:p>
        </p:txBody>
      </p:sp>
      <p:pic>
        <p:nvPicPr>
          <p:cNvPr id="6146" name="Picture 2" descr="C:\Users\Samsung\Desktop\vatraizvidjac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0"/>
            <a:ext cx="5507671" cy="3440674"/>
          </a:xfrm>
          <a:prstGeom prst="rect">
            <a:avLst/>
          </a:prstGeom>
          <a:noFill/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Osnivač</a:t>
            </a:r>
            <a:r>
              <a:rPr lang="en-US" dirty="0" smtClean="0"/>
              <a:t> </a:t>
            </a:r>
            <a:r>
              <a:rPr lang="en-US" dirty="0" err="1" smtClean="0"/>
              <a:t>modernog</a:t>
            </a:r>
            <a:r>
              <a:rPr lang="en-US" dirty="0" smtClean="0"/>
              <a:t> </a:t>
            </a:r>
            <a:r>
              <a:rPr lang="en-US" dirty="0" err="1" smtClean="0"/>
              <a:t>rekreativnog</a:t>
            </a:r>
            <a:r>
              <a:rPr lang="en-US" dirty="0" smtClean="0"/>
              <a:t> </a:t>
            </a:r>
            <a:r>
              <a:rPr lang="en-US" dirty="0" err="1" smtClean="0"/>
              <a:t>kampiranja</a:t>
            </a:r>
            <a:r>
              <a:rPr lang="en-US" dirty="0" smtClean="0"/>
              <a:t> bio je </a:t>
            </a:r>
            <a:r>
              <a:rPr lang="en-US" dirty="0" err="1" smtClean="0">
                <a:hlinkClick r:id="rId2" tooltip="Britanci"/>
              </a:rPr>
              <a:t>Britanac</a:t>
            </a:r>
            <a:r>
              <a:rPr lang="en-US" dirty="0" smtClean="0"/>
              <a:t> </a:t>
            </a:r>
            <a:r>
              <a:rPr lang="en-US" dirty="0" smtClean="0">
                <a:hlinkClick r:id="rId3" tooltip="Thomas Hiram Holding (još nenapisan)"/>
              </a:rPr>
              <a:t>Thomas Hiram Holding</a:t>
            </a:r>
            <a:r>
              <a:rPr lang="en-US" dirty="0" smtClean="0"/>
              <a:t>, </a:t>
            </a:r>
            <a:r>
              <a:rPr lang="en-US" dirty="0" err="1" smtClean="0"/>
              <a:t>koji</a:t>
            </a:r>
            <a:r>
              <a:rPr lang="en-US" dirty="0" smtClean="0"/>
              <a:t> je </a:t>
            </a:r>
            <a:r>
              <a:rPr lang="en-US" dirty="0" err="1" smtClean="0"/>
              <a:t>napisao</a:t>
            </a:r>
            <a:r>
              <a:rPr lang="en-US" dirty="0" smtClean="0"/>
              <a:t> </a:t>
            </a:r>
            <a:r>
              <a:rPr lang="en-US" dirty="0" err="1" smtClean="0"/>
              <a:t>prvi</a:t>
            </a:r>
            <a:r>
              <a:rPr lang="en-US" dirty="0" smtClean="0"/>
              <a:t> </a:t>
            </a:r>
            <a:r>
              <a:rPr lang="en-US" dirty="0" err="1" smtClean="0"/>
              <a:t>priručnik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kampere</a:t>
            </a:r>
            <a:r>
              <a:rPr lang="en-US" dirty="0" smtClean="0"/>
              <a:t> </a:t>
            </a:r>
            <a:r>
              <a:rPr lang="en-US" i="1" dirty="0" smtClean="0"/>
              <a:t>The Camper’s Handbook</a:t>
            </a:r>
            <a:r>
              <a:rPr lang="en-US" dirty="0" smtClean="0"/>
              <a:t> </a:t>
            </a:r>
            <a:r>
              <a:rPr lang="en-US" dirty="0" smtClean="0">
                <a:hlinkClick r:id="rId4" tooltip="1908"/>
              </a:rPr>
              <a:t>1908</a:t>
            </a:r>
            <a:r>
              <a:rPr lang="en-US" dirty="0" smtClean="0"/>
              <a:t>.</a:t>
            </a:r>
            <a:r>
              <a:rPr lang="en-US" baseline="30000" dirty="0" smtClean="0">
                <a:hlinkClick r:id="rId5"/>
              </a:rPr>
              <a:t>[</a:t>
            </a:r>
            <a:endParaRPr lang="en-US" baseline="30000" dirty="0" smtClean="0"/>
          </a:p>
          <a:p>
            <a:pPr>
              <a:buNone/>
            </a:pPr>
            <a:r>
              <a:rPr lang="en-US" baseline="30000" dirty="0" smtClean="0"/>
              <a:t> </a:t>
            </a:r>
            <a:r>
              <a:rPr lang="en-US" dirty="0" smtClean="0"/>
              <a:t>   </a:t>
            </a:r>
            <a:r>
              <a:rPr lang="en-US" dirty="0" err="1" smtClean="0"/>
              <a:t>Njegova</a:t>
            </a:r>
            <a:r>
              <a:rPr lang="en-US" dirty="0" smtClean="0"/>
              <a:t> </a:t>
            </a:r>
            <a:r>
              <a:rPr lang="en-US" dirty="0" err="1" smtClean="0"/>
              <a:t>ljubav</a:t>
            </a:r>
            <a:r>
              <a:rPr lang="en-US" dirty="0" smtClean="0"/>
              <a:t> </a:t>
            </a:r>
            <a:r>
              <a:rPr lang="en-US" dirty="0" err="1" smtClean="0"/>
              <a:t>prema</a:t>
            </a:r>
            <a:r>
              <a:rPr lang="en-US" dirty="0" smtClean="0"/>
              <a:t> </a:t>
            </a:r>
            <a:r>
              <a:rPr lang="en-US" dirty="0" err="1" smtClean="0"/>
              <a:t>kampiranju</a:t>
            </a:r>
            <a:r>
              <a:rPr lang="en-US" dirty="0" smtClean="0"/>
              <a:t>, </a:t>
            </a:r>
            <a:r>
              <a:rPr lang="en-US" dirty="0" err="1" smtClean="0"/>
              <a:t>rezultat</a:t>
            </a:r>
            <a:r>
              <a:rPr lang="en-US" dirty="0" smtClean="0"/>
              <a:t> je </a:t>
            </a:r>
            <a:r>
              <a:rPr lang="en-US" dirty="0" err="1" smtClean="0"/>
              <a:t>onog</a:t>
            </a:r>
            <a:r>
              <a:rPr lang="en-US" dirty="0" smtClean="0"/>
              <a:t> </a:t>
            </a:r>
            <a:r>
              <a:rPr lang="en-US" dirty="0" err="1" smtClean="0"/>
              <a:t>što</a:t>
            </a:r>
            <a:r>
              <a:rPr lang="en-US" dirty="0" smtClean="0"/>
              <a:t> je </a:t>
            </a:r>
            <a:r>
              <a:rPr lang="en-US" dirty="0" err="1" smtClean="0"/>
              <a:t>proživio</a:t>
            </a:r>
            <a:r>
              <a:rPr lang="en-US" dirty="0" smtClean="0"/>
              <a:t> </a:t>
            </a:r>
            <a:r>
              <a:rPr lang="en-US" dirty="0" err="1" smtClean="0"/>
              <a:t>kao</a:t>
            </a:r>
            <a:r>
              <a:rPr lang="en-US" dirty="0" smtClean="0"/>
              <a:t> </a:t>
            </a:r>
            <a:r>
              <a:rPr lang="en-US" dirty="0" err="1" smtClean="0"/>
              <a:t>dečak</a:t>
            </a:r>
            <a:r>
              <a:rPr lang="en-US" dirty="0" smtClean="0"/>
              <a:t> </a:t>
            </a:r>
            <a:r>
              <a:rPr lang="en-US" dirty="0" smtClean="0">
                <a:hlinkClick r:id="rId6" tooltip="1853"/>
              </a:rPr>
              <a:t>1853</a:t>
            </a:r>
            <a:r>
              <a:rPr lang="en-US" dirty="0" smtClean="0"/>
              <a:t>. </a:t>
            </a:r>
            <a:r>
              <a:rPr lang="en-US" dirty="0" err="1" smtClean="0"/>
              <a:t>godine</a:t>
            </a:r>
            <a:r>
              <a:rPr lang="en-US" dirty="0" smtClean="0"/>
              <a:t>. On je tad </a:t>
            </a:r>
            <a:r>
              <a:rPr lang="en-US" dirty="0" err="1" smtClean="0"/>
              <a:t>sa</a:t>
            </a:r>
            <a:r>
              <a:rPr lang="en-US" dirty="0" smtClean="0"/>
              <a:t> 300 </a:t>
            </a:r>
            <a:r>
              <a:rPr lang="en-US" dirty="0" err="1" smtClean="0">
                <a:hlinkClick r:id="rId7" tooltip="Kolonizacija"/>
              </a:rPr>
              <a:t>kolonista</a:t>
            </a:r>
            <a:r>
              <a:rPr lang="en-US" dirty="0" smtClean="0"/>
              <a:t> </a:t>
            </a:r>
            <a:r>
              <a:rPr lang="en-US" dirty="0" err="1" smtClean="0"/>
              <a:t>prošao</a:t>
            </a:r>
            <a:r>
              <a:rPr lang="en-US" dirty="0" smtClean="0"/>
              <a:t> </a:t>
            </a:r>
            <a:r>
              <a:rPr lang="en-US" dirty="0" err="1" smtClean="0"/>
              <a:t>preko</a:t>
            </a:r>
            <a:r>
              <a:rPr lang="en-US" dirty="0" smtClean="0"/>
              <a:t> </a:t>
            </a:r>
            <a:r>
              <a:rPr lang="en-US" dirty="0" err="1" smtClean="0">
                <a:hlinkClick r:id="rId8" tooltip="Prerija"/>
              </a:rPr>
              <a:t>prerija</a:t>
            </a:r>
            <a:r>
              <a:rPr lang="en-US" dirty="0" smtClean="0"/>
              <a:t> </a:t>
            </a:r>
            <a:r>
              <a:rPr lang="en-US" dirty="0" err="1" smtClean="0">
                <a:hlinkClick r:id="rId9" tooltip="SAD"/>
              </a:rPr>
              <a:t>Sjedinjenih</a:t>
            </a:r>
            <a:r>
              <a:rPr lang="en-US" dirty="0" smtClean="0">
                <a:hlinkClick r:id="rId9" tooltip="SAD"/>
              </a:rPr>
              <a:t> </a:t>
            </a:r>
            <a:r>
              <a:rPr lang="en-US" dirty="0" err="1" smtClean="0">
                <a:hlinkClick r:id="rId9" tooltip="SAD"/>
              </a:rPr>
              <a:t>Američkih</a:t>
            </a:r>
            <a:r>
              <a:rPr lang="en-US" dirty="0" smtClean="0">
                <a:hlinkClick r:id="rId9" tooltip="SAD"/>
              </a:rPr>
              <a:t> </a:t>
            </a:r>
            <a:r>
              <a:rPr lang="en-US" dirty="0" err="1" smtClean="0">
                <a:hlinkClick r:id="rId9" tooltip="SAD"/>
              </a:rPr>
              <a:t>Država</a:t>
            </a:r>
            <a:r>
              <a:rPr lang="en-US" dirty="0" smtClean="0"/>
              <a:t> u </a:t>
            </a:r>
            <a:r>
              <a:rPr lang="en-US" dirty="0" err="1" smtClean="0">
                <a:hlinkClick r:id="rId10" tooltip="Vol"/>
              </a:rPr>
              <a:t>volovskim</a:t>
            </a:r>
            <a:r>
              <a:rPr lang="en-US" dirty="0" smtClean="0"/>
              <a:t> </a:t>
            </a:r>
            <a:r>
              <a:rPr lang="en-US" dirty="0" err="1" smtClean="0"/>
              <a:t>kolima</a:t>
            </a:r>
            <a:r>
              <a:rPr lang="en-US" dirty="0" smtClean="0"/>
              <a:t> put </a:t>
            </a:r>
            <a:r>
              <a:rPr lang="en-US" dirty="0" err="1" smtClean="0"/>
              <a:t>od</a:t>
            </a:r>
            <a:r>
              <a:rPr lang="en-US" dirty="0" smtClean="0"/>
              <a:t> </a:t>
            </a:r>
            <a:r>
              <a:rPr lang="en-US" dirty="0" err="1" smtClean="0"/>
              <a:t>nekih</a:t>
            </a:r>
            <a:r>
              <a:rPr lang="en-US" dirty="0" smtClean="0"/>
              <a:t> 1900 </a:t>
            </a:r>
            <a:r>
              <a:rPr lang="en-US" dirty="0" smtClean="0">
                <a:hlinkClick r:id="rId11" tooltip="Km"/>
              </a:rPr>
              <a:t>km</a:t>
            </a:r>
            <a:r>
              <a:rPr lang="en-US" dirty="0" smtClean="0"/>
              <a:t>. </a:t>
            </a:r>
            <a:r>
              <a:rPr lang="en-US" dirty="0" err="1" smtClean="0"/>
              <a:t>Nakon</a:t>
            </a:r>
            <a:r>
              <a:rPr lang="en-US" dirty="0" smtClean="0"/>
              <a:t> tog se </a:t>
            </a:r>
            <a:r>
              <a:rPr lang="en-US" dirty="0" smtClean="0">
                <a:hlinkClick r:id="rId12" tooltip="1877"/>
              </a:rPr>
              <a:t>1877</a:t>
            </a:r>
            <a:r>
              <a:rPr lang="en-US" dirty="0" smtClean="0"/>
              <a:t>. </a:t>
            </a:r>
            <a:r>
              <a:rPr lang="en-US" dirty="0" err="1" smtClean="0"/>
              <a:t>uputio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kružno</a:t>
            </a:r>
            <a:r>
              <a:rPr lang="en-US" dirty="0" smtClean="0"/>
              <a:t> </a:t>
            </a:r>
            <a:r>
              <a:rPr lang="en-US" dirty="0" err="1" smtClean="0"/>
              <a:t>putovanje</a:t>
            </a:r>
            <a:r>
              <a:rPr lang="en-US" dirty="0" smtClean="0"/>
              <a:t> </a:t>
            </a:r>
            <a:r>
              <a:rPr lang="en-US" dirty="0" err="1" smtClean="0">
                <a:hlinkClick r:id="rId13" tooltip="Škotsko gorje (još nenapisan)"/>
              </a:rPr>
              <a:t>Škotskim</a:t>
            </a:r>
            <a:r>
              <a:rPr lang="en-US" dirty="0" smtClean="0">
                <a:hlinkClick r:id="rId13" tooltip="Škotsko gorje (još nenapisan)"/>
              </a:rPr>
              <a:t> </a:t>
            </a:r>
            <a:r>
              <a:rPr lang="en-US" dirty="0" err="1" smtClean="0">
                <a:hlinkClick r:id="rId13" tooltip="Škotsko gorje (još nenapisan)"/>
              </a:rPr>
              <a:t>gorjem</a:t>
            </a:r>
            <a:r>
              <a:rPr lang="en-US" dirty="0" smtClean="0"/>
              <a:t> </a:t>
            </a:r>
            <a:r>
              <a:rPr lang="en-US" dirty="0" err="1" smtClean="0"/>
              <a:t>sa</a:t>
            </a:r>
            <a:r>
              <a:rPr lang="en-US" dirty="0" smtClean="0"/>
              <a:t> </a:t>
            </a:r>
            <a:r>
              <a:rPr lang="en-US" dirty="0" err="1" smtClean="0">
                <a:hlinkClick r:id="rId14" tooltip="Kanu"/>
              </a:rPr>
              <a:t>kanuom</a:t>
            </a:r>
            <a:r>
              <a:rPr lang="en-US" dirty="0" smtClean="0"/>
              <a:t>, a to je </a:t>
            </a:r>
            <a:r>
              <a:rPr lang="en-US" dirty="0" err="1" smtClean="0"/>
              <a:t>ponovio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slijedeće</a:t>
            </a:r>
            <a:r>
              <a:rPr lang="en-US" dirty="0" smtClean="0"/>
              <a:t> </a:t>
            </a:r>
            <a:r>
              <a:rPr lang="en-US" dirty="0" err="1" smtClean="0"/>
              <a:t>godine</a:t>
            </a:r>
            <a:r>
              <a:rPr lang="en-US" dirty="0" smtClean="0"/>
              <a:t>. 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Prvi</a:t>
            </a:r>
            <a:r>
              <a:rPr lang="en-US" dirty="0" smtClean="0"/>
              <a:t> </a:t>
            </a:r>
            <a:r>
              <a:rPr lang="en-US" dirty="0" err="1" smtClean="0">
                <a:hlinkClick r:id="rId15" tooltip="Kamp"/>
              </a:rPr>
              <a:t>kamp</a:t>
            </a:r>
            <a:r>
              <a:rPr lang="en-US" dirty="0" smtClean="0"/>
              <a:t> 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djevojčice</a:t>
            </a:r>
            <a:r>
              <a:rPr lang="en-US" dirty="0" smtClean="0"/>
              <a:t> </a:t>
            </a:r>
            <a:r>
              <a:rPr lang="en-US" dirty="0" err="1" smtClean="0"/>
              <a:t>organizirao</a:t>
            </a:r>
            <a:r>
              <a:rPr lang="en-US" dirty="0" smtClean="0"/>
              <a:t> je </a:t>
            </a:r>
            <a:r>
              <a:rPr lang="en-US" dirty="0" smtClean="0">
                <a:hlinkClick r:id="rId16" tooltip="1888"/>
              </a:rPr>
              <a:t>1888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Samsung\Desktop\70986-004-3B561B8B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4286250" cy="4286250"/>
          </a:xfrm>
          <a:prstGeom prst="rect">
            <a:avLst/>
          </a:prstGeom>
          <a:noFill/>
        </p:spPr>
      </p:pic>
      <p:pic>
        <p:nvPicPr>
          <p:cNvPr id="2051" name="Picture 3" descr="C:\Users\Samsung\Desktop\19518-004-083845C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33800" y="3048000"/>
            <a:ext cx="5410200" cy="381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Logorovanje</a:t>
            </a:r>
            <a:r>
              <a:rPr lang="en-US" dirty="0" smtClean="0"/>
              <a:t> </a:t>
            </a:r>
            <a:r>
              <a:rPr lang="en-US" dirty="0" err="1" smtClean="0"/>
              <a:t>predstavlja</a:t>
            </a:r>
            <a:r>
              <a:rPr lang="en-US" dirty="0" smtClean="0"/>
              <a:t> </a:t>
            </a:r>
            <a:r>
              <a:rPr lang="en-US" dirty="0" err="1" smtClean="0"/>
              <a:t>odredjeno</a:t>
            </a:r>
            <a:r>
              <a:rPr lang="en-US" dirty="0" smtClean="0"/>
              <a:t> I </a:t>
            </a:r>
            <a:r>
              <a:rPr lang="en-US" dirty="0" err="1" smtClean="0"/>
              <a:t>uredjeno</a:t>
            </a:r>
            <a:r>
              <a:rPr lang="en-US" dirty="0" smtClean="0"/>
              <a:t> </a:t>
            </a:r>
            <a:r>
              <a:rPr lang="en-US" dirty="0" err="1" smtClean="0"/>
              <a:t>naselje</a:t>
            </a:r>
            <a:r>
              <a:rPr lang="en-US" dirty="0" smtClean="0"/>
              <a:t> </a:t>
            </a:r>
            <a:r>
              <a:rPr lang="en-US" dirty="0" err="1" smtClean="0"/>
              <a:t>od</a:t>
            </a:r>
            <a:r>
              <a:rPr lang="en-US" dirty="0" smtClean="0"/>
              <a:t> </a:t>
            </a:r>
            <a:r>
              <a:rPr lang="en-US" dirty="0" err="1" smtClean="0"/>
              <a:t>satora</a:t>
            </a:r>
            <a:r>
              <a:rPr lang="en-US" dirty="0" smtClean="0"/>
              <a:t> </a:t>
            </a:r>
            <a:r>
              <a:rPr lang="en-US" dirty="0" err="1" smtClean="0"/>
              <a:t>koje</a:t>
            </a:r>
            <a:r>
              <a:rPr lang="en-US" dirty="0" smtClean="0"/>
              <a:t> </a:t>
            </a:r>
            <a:r>
              <a:rPr lang="en-US" dirty="0" err="1" smtClean="0"/>
              <a:t>sluzi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boravak</a:t>
            </a:r>
            <a:r>
              <a:rPr lang="en-US" dirty="0" smtClean="0"/>
              <a:t> </a:t>
            </a:r>
            <a:r>
              <a:rPr lang="en-US" dirty="0" err="1" smtClean="0"/>
              <a:t>neke</a:t>
            </a:r>
            <a:r>
              <a:rPr lang="en-US" dirty="0" smtClean="0"/>
              <a:t> </a:t>
            </a:r>
            <a:r>
              <a:rPr lang="en-US" dirty="0" err="1" smtClean="0"/>
              <a:t>tacno</a:t>
            </a:r>
            <a:r>
              <a:rPr lang="en-US" dirty="0" smtClean="0"/>
              <a:t> </a:t>
            </a:r>
            <a:r>
              <a:rPr lang="en-US" dirty="0" err="1" smtClean="0"/>
              <a:t>odredjene</a:t>
            </a:r>
            <a:r>
              <a:rPr lang="en-US" dirty="0" smtClean="0"/>
              <a:t> </a:t>
            </a:r>
            <a:r>
              <a:rPr lang="en-US" dirty="0" err="1" smtClean="0"/>
              <a:t>grupe</a:t>
            </a:r>
            <a:r>
              <a:rPr lang="en-US" dirty="0" smtClean="0"/>
              <a:t> </a:t>
            </a:r>
            <a:r>
              <a:rPr lang="en-US" dirty="0" err="1" smtClean="0"/>
              <a:t>ljudi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Vrlo</a:t>
            </a:r>
            <a:r>
              <a:rPr lang="en-US" dirty="0" smtClean="0"/>
              <a:t> je </a:t>
            </a:r>
            <a:r>
              <a:rPr lang="en-US" dirty="0" err="1" smtClean="0"/>
              <a:t>vazno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svaki</a:t>
            </a:r>
            <a:r>
              <a:rPr lang="en-US" dirty="0" smtClean="0"/>
              <a:t> </a:t>
            </a:r>
            <a:r>
              <a:rPr lang="en-US" dirty="0" err="1" smtClean="0"/>
              <a:t>duzi</a:t>
            </a:r>
            <a:r>
              <a:rPr lang="en-US" dirty="0" smtClean="0"/>
              <a:t> </a:t>
            </a:r>
            <a:r>
              <a:rPr lang="en-US" dirty="0" err="1" smtClean="0"/>
              <a:t>boravak</a:t>
            </a:r>
            <a:r>
              <a:rPr lang="en-US" dirty="0" smtClean="0"/>
              <a:t> u </a:t>
            </a:r>
            <a:r>
              <a:rPr lang="en-US" dirty="0" err="1" smtClean="0"/>
              <a:t>prirodi</a:t>
            </a:r>
            <a:r>
              <a:rPr lang="en-US" dirty="0" smtClean="0"/>
              <a:t> </a:t>
            </a:r>
            <a:r>
              <a:rPr lang="en-US" dirty="0" err="1" smtClean="0"/>
              <a:t>bude</a:t>
            </a:r>
            <a:r>
              <a:rPr lang="en-US" dirty="0" smtClean="0"/>
              <a:t> </a:t>
            </a:r>
            <a:r>
              <a:rPr lang="en-US" dirty="0" err="1" smtClean="0"/>
              <a:t>dobro</a:t>
            </a:r>
            <a:r>
              <a:rPr lang="en-US" dirty="0" smtClean="0"/>
              <a:t> </a:t>
            </a:r>
            <a:r>
              <a:rPr lang="en-US" dirty="0" err="1" smtClean="0"/>
              <a:t>organizovan</a:t>
            </a:r>
            <a:r>
              <a:rPr lang="en-US" dirty="0" smtClean="0"/>
              <a:t> I </a:t>
            </a:r>
            <a:r>
              <a:rPr lang="en-US" dirty="0" err="1" smtClean="0"/>
              <a:t>pripremljen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ne bi </a:t>
            </a:r>
            <a:r>
              <a:rPr lang="en-US" dirty="0" err="1" smtClean="0"/>
              <a:t>doslo</a:t>
            </a:r>
            <a:r>
              <a:rPr lang="en-US" dirty="0" smtClean="0"/>
              <a:t> do </a:t>
            </a:r>
            <a:r>
              <a:rPr lang="en-US" dirty="0" err="1" smtClean="0"/>
              <a:t>neprijatnosti</a:t>
            </a:r>
            <a:r>
              <a:rPr lang="en-US" dirty="0" smtClean="0"/>
              <a:t> </a:t>
            </a:r>
            <a:r>
              <a:rPr lang="en-US" dirty="0" err="1" smtClean="0"/>
              <a:t>koje</a:t>
            </a:r>
            <a:r>
              <a:rPr lang="en-US" dirty="0" smtClean="0"/>
              <a:t> </a:t>
            </a:r>
            <a:r>
              <a:rPr lang="en-US" dirty="0" err="1" smtClean="0"/>
              <a:t>mogu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naruse</a:t>
            </a:r>
            <a:r>
              <a:rPr lang="en-US" dirty="0" smtClean="0"/>
              <a:t> </a:t>
            </a:r>
            <a:r>
              <a:rPr lang="en-US" dirty="0" err="1" smtClean="0"/>
              <a:t>kompletan</a:t>
            </a:r>
            <a:r>
              <a:rPr lang="en-US" dirty="0" smtClean="0"/>
              <a:t> </a:t>
            </a:r>
            <a:r>
              <a:rPr lang="en-US" dirty="0" err="1" smtClean="0"/>
              <a:t>utisak</a:t>
            </a:r>
            <a:r>
              <a:rPr lang="en-US" dirty="0" smtClean="0"/>
              <a:t> </a:t>
            </a:r>
            <a:r>
              <a:rPr lang="en-US" dirty="0" err="1" smtClean="0"/>
              <a:t>logorovanja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Logorovanje</a:t>
            </a:r>
            <a:endParaRPr lang="en-US" dirty="0"/>
          </a:p>
        </p:txBody>
      </p:sp>
    </p:spTree>
  </p:cSld>
  <p:clrMapOvr>
    <a:masterClrMapping/>
  </p:clrMapOvr>
  <p:transition>
    <p:whee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Samsung\Desktop\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066800" y="-1320800"/>
            <a:ext cx="12192000" cy="9144000"/>
          </a:xfrm>
          <a:prstGeom prst="rect">
            <a:avLst/>
          </a:prstGeom>
          <a:noFill/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Prilikom</a:t>
            </a:r>
            <a:r>
              <a:rPr lang="en-US" dirty="0" smtClean="0"/>
              <a:t> </a:t>
            </a:r>
            <a:r>
              <a:rPr lang="en-US" dirty="0" err="1" smtClean="0"/>
              <a:t>organiyacije</a:t>
            </a:r>
            <a:r>
              <a:rPr lang="en-US" dirty="0" smtClean="0"/>
              <a:t> </a:t>
            </a:r>
            <a:r>
              <a:rPr lang="en-US" dirty="0" err="1" smtClean="0"/>
              <a:t>logorovanja</a:t>
            </a:r>
            <a:r>
              <a:rPr lang="en-US" dirty="0" smtClean="0"/>
              <a:t> </a:t>
            </a:r>
            <a:r>
              <a:rPr lang="en-US" dirty="0" err="1" smtClean="0"/>
              <a:t>mora</a:t>
            </a:r>
            <a:r>
              <a:rPr lang="en-US" dirty="0" smtClean="0"/>
              <a:t> se </a:t>
            </a:r>
            <a:r>
              <a:rPr lang="en-US" dirty="0" err="1" smtClean="0"/>
              <a:t>unapred</a:t>
            </a:r>
            <a:r>
              <a:rPr lang="en-US" dirty="0" smtClean="0"/>
              <a:t> </a:t>
            </a:r>
            <a:r>
              <a:rPr lang="en-US" dirty="0" err="1" smtClean="0"/>
              <a:t>znati</a:t>
            </a:r>
            <a:r>
              <a:rPr lang="en-US" dirty="0" smtClean="0"/>
              <a:t> </a:t>
            </a:r>
            <a:r>
              <a:rPr lang="en-US" dirty="0" err="1" smtClean="0"/>
              <a:t>odredjeno</a:t>
            </a:r>
            <a:r>
              <a:rPr lang="en-US" dirty="0" smtClean="0"/>
              <a:t> </a:t>
            </a:r>
            <a:r>
              <a:rPr lang="en-US" dirty="0" err="1" smtClean="0"/>
              <a:t>mesto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postavljanje</a:t>
            </a:r>
            <a:r>
              <a:rPr lang="en-US" dirty="0" smtClean="0"/>
              <a:t> </a:t>
            </a:r>
            <a:r>
              <a:rPr lang="en-US" dirty="0" err="1" smtClean="0"/>
              <a:t>logora</a:t>
            </a:r>
            <a:r>
              <a:rPr lang="en-US" dirty="0" smtClean="0"/>
              <a:t>. </a:t>
            </a:r>
            <a:r>
              <a:rPr lang="en-US" dirty="0" err="1" smtClean="0"/>
              <a:t>Mesto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logor</a:t>
            </a:r>
            <a:r>
              <a:rPr lang="en-US" dirty="0" smtClean="0"/>
              <a:t> </a:t>
            </a:r>
            <a:r>
              <a:rPr lang="en-US" dirty="0" err="1" smtClean="0"/>
              <a:t>odredjuje</a:t>
            </a:r>
            <a:r>
              <a:rPr lang="en-US" dirty="0" smtClean="0"/>
              <a:t> </a:t>
            </a:r>
            <a:r>
              <a:rPr lang="en-US" dirty="0" err="1" smtClean="0"/>
              <a:t>vodja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Prilikom</a:t>
            </a:r>
            <a:r>
              <a:rPr lang="en-US" dirty="0" smtClean="0"/>
              <a:t> </a:t>
            </a:r>
            <a:r>
              <a:rPr lang="en-US" dirty="0" err="1" smtClean="0"/>
              <a:t>odabira</a:t>
            </a:r>
            <a:r>
              <a:rPr lang="en-US" dirty="0" smtClean="0"/>
              <a:t> </a:t>
            </a:r>
            <a:r>
              <a:rPr lang="en-US" dirty="0" err="1" smtClean="0"/>
              <a:t>mesta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logor</a:t>
            </a:r>
            <a:r>
              <a:rPr lang="en-US" dirty="0" smtClean="0"/>
              <a:t> </a:t>
            </a:r>
            <a:r>
              <a:rPr lang="en-US" dirty="0" err="1" smtClean="0"/>
              <a:t>vrlo</a:t>
            </a:r>
            <a:r>
              <a:rPr lang="en-US" dirty="0" smtClean="0"/>
              <a:t> je </a:t>
            </a:r>
            <a:r>
              <a:rPr lang="en-US" dirty="0" err="1" smtClean="0"/>
              <a:t>birno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do </a:t>
            </a:r>
            <a:r>
              <a:rPr lang="en-US" dirty="0" err="1" smtClean="0"/>
              <a:t>njega</a:t>
            </a:r>
            <a:r>
              <a:rPr lang="en-US" dirty="0" smtClean="0"/>
              <a:t> </a:t>
            </a:r>
            <a:r>
              <a:rPr lang="en-US" dirty="0" err="1" smtClean="0"/>
              <a:t>mozemo</a:t>
            </a:r>
            <a:r>
              <a:rPr lang="en-US" dirty="0" smtClean="0"/>
              <a:t> </a:t>
            </a:r>
            <a:r>
              <a:rPr lang="en-US" dirty="0" err="1" smtClean="0"/>
              <a:t>lako</a:t>
            </a:r>
            <a:r>
              <a:rPr lang="en-US" dirty="0" smtClean="0"/>
              <a:t> </a:t>
            </a:r>
            <a:r>
              <a:rPr lang="en-US" dirty="0" err="1" smtClean="0"/>
              <a:t>stici</a:t>
            </a:r>
            <a:r>
              <a:rPr lang="en-US" dirty="0" smtClean="0"/>
              <a:t> (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postoje</a:t>
            </a:r>
            <a:r>
              <a:rPr lang="en-US" dirty="0" smtClean="0"/>
              <a:t> </a:t>
            </a:r>
            <a:r>
              <a:rPr lang="en-US" dirty="0" err="1" smtClean="0"/>
              <a:t>odredjeni</a:t>
            </a:r>
            <a:r>
              <a:rPr lang="en-US" dirty="0" smtClean="0"/>
              <a:t> </a:t>
            </a:r>
            <a:r>
              <a:rPr lang="en-US" dirty="0" err="1" smtClean="0"/>
              <a:t>putevi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komunikaciju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vecim</a:t>
            </a:r>
            <a:r>
              <a:rPr lang="en-US" dirty="0" smtClean="0"/>
              <a:t> </a:t>
            </a:r>
            <a:r>
              <a:rPr lang="en-US" dirty="0" err="1" smtClean="0"/>
              <a:t>mestima</a:t>
            </a:r>
            <a:r>
              <a:rPr lang="en-US" dirty="0" smtClean="0"/>
              <a:t> </a:t>
            </a:r>
            <a:r>
              <a:rPr lang="en-US" dirty="0" err="1" smtClean="0"/>
              <a:t>zbog</a:t>
            </a:r>
            <a:r>
              <a:rPr lang="en-US" dirty="0" smtClean="0"/>
              <a:t> </a:t>
            </a:r>
            <a:r>
              <a:rPr lang="en-US" dirty="0" err="1" smtClean="0"/>
              <a:t>snabdevanja</a:t>
            </a:r>
            <a:r>
              <a:rPr lang="en-US" dirty="0" smtClean="0"/>
              <a:t> </a:t>
            </a:r>
            <a:r>
              <a:rPr lang="en-US" dirty="0" err="1" smtClean="0"/>
              <a:t>hrane</a:t>
            </a:r>
            <a:r>
              <a:rPr lang="en-US" dirty="0" smtClean="0"/>
              <a:t> I </a:t>
            </a:r>
            <a:r>
              <a:rPr lang="en-US" dirty="0" err="1" smtClean="0"/>
              <a:t>vode</a:t>
            </a:r>
            <a:r>
              <a:rPr lang="en-US" dirty="0" smtClean="0"/>
              <a:t>, u </a:t>
            </a:r>
            <a:r>
              <a:rPr lang="en-US" dirty="0" err="1" smtClean="0"/>
              <a:t>slucaju</a:t>
            </a:r>
            <a:r>
              <a:rPr lang="en-US" dirty="0" smtClean="0"/>
              <a:t> </a:t>
            </a:r>
            <a:r>
              <a:rPr lang="en-US" dirty="0" err="1" smtClean="0"/>
              <a:t>povreda</a:t>
            </a:r>
            <a:r>
              <a:rPr lang="en-US" dirty="0" smtClean="0"/>
              <a:t>..) </a:t>
            </a:r>
          </a:p>
          <a:p>
            <a:r>
              <a:rPr lang="en-US" dirty="0" err="1" smtClean="0"/>
              <a:t>Sledeca</a:t>
            </a:r>
            <a:r>
              <a:rPr lang="en-US" dirty="0" smtClean="0"/>
              <a:t> </a:t>
            </a:r>
            <a:r>
              <a:rPr lang="en-US" dirty="0" err="1" smtClean="0"/>
              <a:t>britna</a:t>
            </a:r>
            <a:r>
              <a:rPr lang="en-US" dirty="0" smtClean="0"/>
              <a:t> </a:t>
            </a:r>
            <a:r>
              <a:rPr lang="en-US" dirty="0" err="1" smtClean="0"/>
              <a:t>stavka</a:t>
            </a:r>
            <a:r>
              <a:rPr lang="en-US" dirty="0" smtClean="0"/>
              <a:t> je </a:t>
            </a:r>
            <a:r>
              <a:rPr lang="en-US" dirty="0" err="1" smtClean="0"/>
              <a:t>odredjivanje</a:t>
            </a:r>
            <a:r>
              <a:rPr lang="en-US" dirty="0" smtClean="0"/>
              <a:t> </a:t>
            </a:r>
            <a:r>
              <a:rPr lang="en-US" dirty="0" err="1" smtClean="0"/>
              <a:t>tla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Izbor</a:t>
            </a:r>
            <a:r>
              <a:rPr lang="en-US" dirty="0" smtClean="0"/>
              <a:t> </a:t>
            </a:r>
            <a:r>
              <a:rPr lang="en-US" dirty="0" err="1" smtClean="0"/>
              <a:t>mesta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logorovanje</a:t>
            </a:r>
            <a:endParaRPr lang="en-US" dirty="0"/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0"/>
            <a:ext cx="8229600" cy="4559491"/>
          </a:xfrm>
        </p:spPr>
        <p:txBody>
          <a:bodyPr/>
          <a:lstStyle/>
          <a:p>
            <a:r>
              <a:rPr lang="en-US" dirty="0" err="1" smtClean="0"/>
              <a:t>Najidealnije</a:t>
            </a:r>
            <a:r>
              <a:rPr lang="en-US" dirty="0" smtClean="0"/>
              <a:t> </a:t>
            </a:r>
            <a:r>
              <a:rPr lang="en-US" dirty="0" err="1" smtClean="0"/>
              <a:t>mesto</a:t>
            </a:r>
            <a:r>
              <a:rPr lang="en-US" dirty="0" smtClean="0"/>
              <a:t> bi </a:t>
            </a:r>
            <a:r>
              <a:rPr lang="en-US" dirty="0" err="1" smtClean="0"/>
              <a:t>bilo</a:t>
            </a:r>
            <a:r>
              <a:rPr lang="en-US" dirty="0" smtClean="0"/>
              <a:t> </a:t>
            </a:r>
            <a:r>
              <a:rPr lang="en-US" dirty="0" err="1" smtClean="0"/>
              <a:t>odredjeni</a:t>
            </a:r>
            <a:r>
              <a:rPr lang="en-US" dirty="0" smtClean="0"/>
              <a:t> </a:t>
            </a:r>
            <a:r>
              <a:rPr lang="en-US" dirty="0" err="1" smtClean="0"/>
              <a:t>priplanak</a:t>
            </a:r>
            <a:r>
              <a:rPr lang="en-US" dirty="0" smtClean="0"/>
              <a:t> u </a:t>
            </a:r>
            <a:r>
              <a:rPr lang="en-US" dirty="0" err="1" smtClean="0"/>
              <a:t>sumi</a:t>
            </a:r>
            <a:r>
              <a:rPr lang="en-US" dirty="0" smtClean="0"/>
              <a:t> </a:t>
            </a:r>
            <a:r>
              <a:rPr lang="en-US" dirty="0" err="1" smtClean="0"/>
              <a:t>osuncan</a:t>
            </a:r>
            <a:r>
              <a:rPr lang="en-US" dirty="0" smtClean="0"/>
              <a:t> I </a:t>
            </a:r>
            <a:r>
              <a:rPr lang="en-US" dirty="0" err="1" smtClean="0"/>
              <a:t>zaklonjen</a:t>
            </a:r>
            <a:r>
              <a:rPr lang="en-US" dirty="0" smtClean="0"/>
              <a:t> </a:t>
            </a:r>
            <a:r>
              <a:rPr lang="en-US" dirty="0" err="1" smtClean="0"/>
              <a:t>od</a:t>
            </a:r>
            <a:r>
              <a:rPr lang="en-US" dirty="0" smtClean="0"/>
              <a:t> </a:t>
            </a:r>
            <a:r>
              <a:rPr lang="en-US" dirty="0" err="1" smtClean="0"/>
              <a:t>vetra</a:t>
            </a:r>
            <a:r>
              <a:rPr lang="en-US" dirty="0" smtClean="0"/>
              <a:t>. </a:t>
            </a:r>
            <a:r>
              <a:rPr lang="en-US" dirty="0" err="1" smtClean="0"/>
              <a:t>Prilikom</a:t>
            </a:r>
            <a:r>
              <a:rPr lang="en-US" dirty="0" smtClean="0"/>
              <a:t> </a:t>
            </a:r>
            <a:r>
              <a:rPr lang="en-US" dirty="0" err="1" smtClean="0"/>
              <a:t>postavljanja</a:t>
            </a:r>
            <a:r>
              <a:rPr lang="en-US" dirty="0" smtClean="0"/>
              <a:t> </a:t>
            </a:r>
            <a:r>
              <a:rPr lang="en-US" dirty="0" err="1" smtClean="0"/>
              <a:t>logora</a:t>
            </a:r>
            <a:r>
              <a:rPr lang="en-US" dirty="0" smtClean="0"/>
              <a:t> </a:t>
            </a:r>
            <a:r>
              <a:rPr lang="en-US" dirty="0" err="1" smtClean="0"/>
              <a:t>bitno</a:t>
            </a:r>
            <a:r>
              <a:rPr lang="en-US" dirty="0" smtClean="0"/>
              <a:t> je </a:t>
            </a:r>
            <a:r>
              <a:rPr lang="en-US" dirty="0" err="1" smtClean="0"/>
              <a:t>da</a:t>
            </a:r>
            <a:r>
              <a:rPr lang="en-US" dirty="0" smtClean="0"/>
              <a:t> je </a:t>
            </a:r>
            <a:r>
              <a:rPr lang="en-US" dirty="0" err="1" smtClean="0"/>
              <a:t>blizu</a:t>
            </a:r>
            <a:r>
              <a:rPr lang="en-US" dirty="0" smtClean="0"/>
              <a:t> </a:t>
            </a:r>
            <a:r>
              <a:rPr lang="en-US" dirty="0" err="1" smtClean="0"/>
              <a:t>pitka</a:t>
            </a:r>
            <a:r>
              <a:rPr lang="en-US" dirty="0" smtClean="0"/>
              <a:t> </a:t>
            </a:r>
            <a:r>
              <a:rPr lang="en-US" dirty="0" err="1" smtClean="0"/>
              <a:t>voda</a:t>
            </a:r>
            <a:r>
              <a:rPr lang="en-US" dirty="0" smtClean="0"/>
              <a:t> do </a:t>
            </a:r>
            <a:r>
              <a:rPr lang="en-US" dirty="0" err="1" smtClean="0"/>
              <a:t>koje</a:t>
            </a:r>
            <a:r>
              <a:rPr lang="en-US" dirty="0" smtClean="0"/>
              <a:t> se </a:t>
            </a:r>
            <a:r>
              <a:rPr lang="en-US" dirty="0" err="1" smtClean="0"/>
              <a:t>moze</a:t>
            </a:r>
            <a:r>
              <a:rPr lang="en-US" dirty="0" smtClean="0"/>
              <a:t> </a:t>
            </a:r>
            <a:r>
              <a:rPr lang="en-US" dirty="0" err="1" smtClean="0"/>
              <a:t>lako</a:t>
            </a:r>
            <a:r>
              <a:rPr lang="en-US" dirty="0" smtClean="0"/>
              <a:t> </a:t>
            </a:r>
            <a:r>
              <a:rPr lang="en-US" dirty="0" err="1" smtClean="0"/>
              <a:t>stici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Samsung\Desktop\IMG-20150712-WA003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2286000"/>
            <a:ext cx="6553200" cy="3931920"/>
          </a:xfrm>
          <a:prstGeom prst="rect">
            <a:avLst/>
          </a:prstGeom>
          <a:noFill/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Oprema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logorovanje</a:t>
            </a:r>
            <a:r>
              <a:rPr lang="en-US" dirty="0" smtClean="0"/>
              <a:t> </a:t>
            </a:r>
            <a:r>
              <a:rPr lang="en-US" dirty="0" err="1" smtClean="0"/>
              <a:t>moze</a:t>
            </a:r>
            <a:r>
              <a:rPr lang="en-US" dirty="0" smtClean="0"/>
              <a:t> </a:t>
            </a:r>
            <a:r>
              <a:rPr lang="en-US" dirty="0" err="1" smtClean="0"/>
              <a:t>biti</a:t>
            </a:r>
            <a:r>
              <a:rPr lang="en-US" dirty="0" smtClean="0"/>
              <a:t> </a:t>
            </a:r>
            <a:r>
              <a:rPr lang="en-US" dirty="0" err="1" smtClean="0"/>
              <a:t>kolektivna</a:t>
            </a:r>
            <a:r>
              <a:rPr lang="en-US" dirty="0" smtClean="0"/>
              <a:t> I </a:t>
            </a:r>
            <a:r>
              <a:rPr lang="en-US" dirty="0" err="1" smtClean="0"/>
              <a:t>licna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Kolektivna</a:t>
            </a:r>
            <a:r>
              <a:rPr lang="en-US" dirty="0" smtClean="0"/>
              <a:t> </a:t>
            </a:r>
            <a:r>
              <a:rPr lang="en-US" dirty="0" err="1" smtClean="0"/>
              <a:t>oprema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Satori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Vrece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spavanje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Kreveti</a:t>
            </a:r>
            <a:endParaRPr lang="en-US" dirty="0" smtClean="0"/>
          </a:p>
          <a:p>
            <a:r>
              <a:rPr lang="en-US" dirty="0" err="1" smtClean="0"/>
              <a:t>Oprema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spremanje</a:t>
            </a:r>
            <a:r>
              <a:rPr lang="en-US" dirty="0" smtClean="0"/>
              <a:t> </a:t>
            </a:r>
            <a:r>
              <a:rPr lang="en-US" dirty="0" err="1" smtClean="0"/>
              <a:t>hrane</a:t>
            </a:r>
            <a:endParaRPr lang="en-US" dirty="0" smtClean="0"/>
          </a:p>
          <a:p>
            <a:r>
              <a:rPr lang="en-US" dirty="0" err="1" smtClean="0"/>
              <a:t>Razne</a:t>
            </a:r>
            <a:r>
              <a:rPr lang="en-US" dirty="0" smtClean="0"/>
              <a:t> </a:t>
            </a:r>
            <a:r>
              <a:rPr lang="en-US" dirty="0" err="1" smtClean="0"/>
              <a:t>vrste</a:t>
            </a:r>
            <a:r>
              <a:rPr lang="en-US" dirty="0" smtClean="0"/>
              <a:t> </a:t>
            </a:r>
            <a:r>
              <a:rPr lang="en-US" dirty="0" err="1" smtClean="0"/>
              <a:t>alata</a:t>
            </a:r>
            <a:endParaRPr lang="en-US" dirty="0" smtClean="0"/>
          </a:p>
          <a:p>
            <a:r>
              <a:rPr lang="en-US" dirty="0" smtClean="0"/>
              <a:t>I </a:t>
            </a:r>
            <a:r>
              <a:rPr lang="en-US" dirty="0" err="1" smtClean="0"/>
              <a:t>slicno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Oprema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logorovanje</a:t>
            </a:r>
            <a:endParaRPr lang="en-US" dirty="0"/>
          </a:p>
        </p:txBody>
      </p:sp>
      <p:pic>
        <p:nvPicPr>
          <p:cNvPr id="5122" name="Picture 2" descr="C:\Users\Samsung\Desktop\scouts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62600" y="4038600"/>
            <a:ext cx="3332162" cy="2390775"/>
          </a:xfrm>
          <a:prstGeom prst="rect">
            <a:avLst/>
          </a:prstGeom>
          <a:noFill/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713</TotalTime>
  <Words>331</Words>
  <Application>Microsoft Office PowerPoint</Application>
  <PresentationFormat>On-screen Show (4:3)</PresentationFormat>
  <Paragraphs>49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Lucida Sans Unicode</vt:lpstr>
      <vt:lpstr>Verdana</vt:lpstr>
      <vt:lpstr>Wingdings 2</vt:lpstr>
      <vt:lpstr>Wingdings 3</vt:lpstr>
      <vt:lpstr>Concourse</vt:lpstr>
      <vt:lpstr>DRZAVNI UNIVERZITET-NOVI PAZAR DEPARTMAN ZA BIOMEDICISKE NAUKE –SPORT I FIZICKO VASPITANJE– </vt:lpstr>
      <vt:lpstr>PowerPoint Presentation</vt:lpstr>
      <vt:lpstr>PowerPoint Presentation</vt:lpstr>
      <vt:lpstr>PowerPoint Presentation</vt:lpstr>
      <vt:lpstr>Logorovanje</vt:lpstr>
      <vt:lpstr>PowerPoint Presentation</vt:lpstr>
      <vt:lpstr>Izbor mesta za logorovanje</vt:lpstr>
      <vt:lpstr>PowerPoint Presentation</vt:lpstr>
      <vt:lpstr>Oprema za logorovanje</vt:lpstr>
      <vt:lpstr>PowerPoint Presentation</vt:lpstr>
      <vt:lpstr>Postavljanje logora</vt:lpstr>
      <vt:lpstr>PowerPoint Presentation</vt:lpstr>
      <vt:lpstr>Logorska vatra</vt:lpstr>
      <vt:lpstr>PowerPoint Presentation</vt:lpstr>
      <vt:lpstr>PowerPoint Presentation</vt:lpstr>
      <vt:lpstr>PowerPoint Presentation</vt:lpstr>
      <vt:lpstr>         HVALA NA PAZNJI!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DRZAVNIUNIVERZITET-NOVI PAZAR DEPARTMAN ZA BIOMEDICISKE NAUKE –SPORT I FIZICKO VASPITANJE–</dc:title>
  <dc:creator>Samsung</dc:creator>
  <cp:lastModifiedBy>Mujanovic</cp:lastModifiedBy>
  <cp:revision>13</cp:revision>
  <dcterms:created xsi:type="dcterms:W3CDTF">2017-04-18T21:37:28Z</dcterms:created>
  <dcterms:modified xsi:type="dcterms:W3CDTF">2019-05-27T12:52:05Z</dcterms:modified>
</cp:coreProperties>
</file>