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grandir Wide" charset="1" panose="00000505000000000000"/>
      <p:regular r:id="rId10"/>
    </p:embeddedFont>
    <p:embeddedFont>
      <p:font typeface="Agrandir Wide Bold" charset="1" panose="00000805000000000000"/>
      <p:regular r:id="rId11"/>
    </p:embeddedFont>
    <p:embeddedFont>
      <p:font typeface="Agrandir Wide Italics" charset="1" panose="00000505000000000000"/>
      <p:regular r:id="rId12"/>
    </p:embeddedFont>
    <p:embeddedFont>
      <p:font typeface="Agrandir Wide Bold Italics" charset="1" panose="00000805000000000000"/>
      <p:regular r:id="rId13"/>
    </p:embeddedFont>
    <p:embeddedFont>
      <p:font typeface="Agrandir Wide Thin" charset="1" panose="00000205000000000000"/>
      <p:regular r:id="rId14"/>
    </p:embeddedFont>
    <p:embeddedFont>
      <p:font typeface="Agrandir Wide Thin Italics" charset="1" panose="00000205000000000000"/>
      <p:regular r:id="rId15"/>
    </p:embeddedFont>
    <p:embeddedFont>
      <p:font typeface="Agrandir Wide Medium" charset="1" panose="00000605000000000000"/>
      <p:regular r:id="rId16"/>
    </p:embeddedFont>
    <p:embeddedFont>
      <p:font typeface="Agrandir Wide Medium Italics" charset="1" panose="00000605000000000000"/>
      <p:regular r:id="rId17"/>
    </p:embeddedFont>
    <p:embeddedFont>
      <p:font typeface="Agrandir Wide Ultra-Bold" charset="1" panose="00000905000000000000"/>
      <p:regular r:id="rId18"/>
    </p:embeddedFont>
    <p:embeddedFont>
      <p:font typeface="Agrandir Wide Ultra-Bold Italics" charset="1" panose="00000905000000000000"/>
      <p:regular r:id="rId19"/>
    </p:embeddedFont>
    <p:embeddedFont>
      <p:font typeface="Agrandir Wide Heavy" charset="1" panose="00000A05000000000000"/>
      <p:regular r:id="rId20"/>
    </p:embeddedFont>
    <p:embeddedFont>
      <p:font typeface="Agrandir Wide Heavy Italics" charset="1" panose="00000A05000000000000"/>
      <p:regular r:id="rId21"/>
    </p:embeddedFont>
    <p:embeddedFont>
      <p:font typeface="Telegraf" charset="1" panose="00000500000000000000"/>
      <p:regular r:id="rId22"/>
    </p:embeddedFont>
    <p:embeddedFont>
      <p:font typeface="Telegraf Bold" charset="1" panose="00000800000000000000"/>
      <p:regular r:id="rId23"/>
    </p:embeddedFont>
    <p:embeddedFont>
      <p:font typeface="Telegraf Extra-Light" charset="1" panose="00000300000000000000"/>
      <p:regular r:id="rId24"/>
    </p:embeddedFont>
    <p:embeddedFont>
      <p:font typeface="Telegraf Medium" charset="1" panose="00000600000000000000"/>
      <p:regular r:id="rId25"/>
    </p:embeddedFont>
    <p:embeddedFont>
      <p:font typeface="Telegraf Ultra-Bold" charset="1" panose="00000900000000000000"/>
      <p:regular r:id="rId26"/>
    </p:embeddedFont>
    <p:embeddedFont>
      <p:font typeface="Telegraf Heavy" charset="1" panose="00000A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9FE5FF"/>
        </a:solidFill>
      </p:bgPr>
    </p:bg>
    <p:spTree>
      <p:nvGrpSpPr>
        <p:cNvPr id="1" name=""/>
        <p:cNvGrpSpPr/>
        <p:nvPr/>
      </p:nvGrpSpPr>
      <p:grpSpPr>
        <a:xfrm>
          <a:off x="0" y="0"/>
          <a:ext cx="0" cy="0"/>
          <a:chOff x="0" y="0"/>
          <a:chExt cx="0" cy="0"/>
        </a:xfrm>
      </p:grpSpPr>
      <p:grpSp>
        <p:nvGrpSpPr>
          <p:cNvPr name="Group 2" id="2"/>
          <p:cNvGrpSpPr/>
          <p:nvPr/>
        </p:nvGrpSpPr>
        <p:grpSpPr>
          <a:xfrm rot="0">
            <a:off x="-149263" y="-841322"/>
            <a:ext cx="18586525" cy="12252852"/>
            <a:chOff x="0" y="0"/>
            <a:chExt cx="24782033" cy="16337136"/>
          </a:xfrm>
        </p:grpSpPr>
        <p:grpSp>
          <p:nvGrpSpPr>
            <p:cNvPr name="Group 3" id="3"/>
            <p:cNvGrpSpPr/>
            <p:nvPr/>
          </p:nvGrpSpPr>
          <p:grpSpPr>
            <a:xfrm rot="-5400000">
              <a:off x="4758185" y="-4758185"/>
              <a:ext cx="15265663" cy="24782033"/>
              <a:chOff x="0" y="0"/>
              <a:chExt cx="3290570" cy="3204210"/>
            </a:xfrm>
          </p:grpSpPr>
          <p:sp>
            <p:nvSpPr>
              <p:cNvPr name="Freeform 4" id="4"/>
              <p:cNvSpPr/>
              <p:nvPr/>
            </p:nvSpPr>
            <p:spPr>
              <a:xfrm flipH="false" flipV="false" rot="0">
                <a:off x="0" y="0"/>
                <a:ext cx="6750569" cy="9906344"/>
              </a:xfrm>
              <a:custGeom>
                <a:avLst/>
                <a:gdLst/>
                <a:ahLst/>
                <a:cxnLst/>
                <a:rect r="r" b="b" t="t" l="l"/>
                <a:pathLst>
                  <a:path h="9906344" w="6750569">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sp>
        </p:grpSp>
        <p:grpSp>
          <p:nvGrpSpPr>
            <p:cNvPr name="Group 5" id="5"/>
            <p:cNvGrpSpPr/>
            <p:nvPr/>
          </p:nvGrpSpPr>
          <p:grpSpPr>
            <a:xfrm rot="-10800000">
              <a:off x="88900" y="1729900"/>
              <a:ext cx="24693133" cy="14607236"/>
              <a:chOff x="0" y="0"/>
              <a:chExt cx="3290570" cy="3204210"/>
            </a:xfrm>
          </p:grpSpPr>
          <p:sp>
            <p:nvSpPr>
              <p:cNvPr name="Freeform 6" id="6"/>
              <p:cNvSpPr/>
              <p:nvPr/>
            </p:nvSpPr>
            <p:spPr>
              <a:xfrm flipH="false" flipV="false" rot="0">
                <a:off x="0" y="0"/>
                <a:ext cx="10919454" cy="5837825"/>
              </a:xfrm>
              <a:custGeom>
                <a:avLst/>
                <a:gdLst/>
                <a:ahLst/>
                <a:cxnLst/>
                <a:rect r="r" b="b" t="t" l="l"/>
                <a:pathLst>
                  <a:path h="5837825" w="10919454">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sp>
        </p:grpSp>
      </p:grpSp>
      <p:grpSp>
        <p:nvGrpSpPr>
          <p:cNvPr name="Group 7" id="7"/>
          <p:cNvGrpSpPr/>
          <p:nvPr/>
        </p:nvGrpSpPr>
        <p:grpSpPr>
          <a:xfrm rot="0">
            <a:off x="1028700" y="1790289"/>
            <a:ext cx="16230600" cy="2010265"/>
            <a:chOff x="0" y="0"/>
            <a:chExt cx="9318553" cy="1154163"/>
          </a:xfrm>
        </p:grpSpPr>
        <p:sp>
          <p:nvSpPr>
            <p:cNvPr name="Freeform 8" id="8"/>
            <p:cNvSpPr/>
            <p:nvPr/>
          </p:nvSpPr>
          <p:spPr>
            <a:xfrm flipH="false" flipV="false" rot="0">
              <a:off x="80010" y="80010"/>
              <a:ext cx="9225843" cy="1061453"/>
            </a:xfrm>
            <a:custGeom>
              <a:avLst/>
              <a:gdLst/>
              <a:ahLst/>
              <a:cxnLst/>
              <a:rect r="r" b="b" t="t" l="l"/>
              <a:pathLst>
                <a:path h="1061453" w="9225843">
                  <a:moveTo>
                    <a:pt x="0" y="1006843"/>
                  </a:moveTo>
                  <a:lnTo>
                    <a:pt x="0" y="1061453"/>
                  </a:lnTo>
                  <a:lnTo>
                    <a:pt x="9225843" y="1061453"/>
                  </a:lnTo>
                  <a:lnTo>
                    <a:pt x="9225843" y="0"/>
                  </a:lnTo>
                  <a:lnTo>
                    <a:pt x="9171233" y="0"/>
                  </a:lnTo>
                  <a:lnTo>
                    <a:pt x="9171233" y="1006843"/>
                  </a:lnTo>
                  <a:close/>
                </a:path>
              </a:pathLst>
            </a:custGeom>
            <a:solidFill>
              <a:srgbClr val="DEA500"/>
            </a:solidFill>
          </p:spPr>
        </p:sp>
        <p:sp>
          <p:nvSpPr>
            <p:cNvPr name="Freeform 9" id="9"/>
            <p:cNvSpPr/>
            <p:nvPr/>
          </p:nvSpPr>
          <p:spPr>
            <a:xfrm flipH="false" flipV="false" rot="0">
              <a:off x="67310" y="67310"/>
              <a:ext cx="9251243" cy="1086853"/>
            </a:xfrm>
            <a:custGeom>
              <a:avLst/>
              <a:gdLst/>
              <a:ahLst/>
              <a:cxnLst/>
              <a:rect r="r" b="b" t="t" l="l"/>
              <a:pathLst>
                <a:path h="1086853" w="9251243">
                  <a:moveTo>
                    <a:pt x="9183933" y="0"/>
                  </a:moveTo>
                  <a:lnTo>
                    <a:pt x="9183933" y="12700"/>
                  </a:lnTo>
                  <a:lnTo>
                    <a:pt x="9238543" y="12700"/>
                  </a:lnTo>
                  <a:lnTo>
                    <a:pt x="9238543" y="1074153"/>
                  </a:lnTo>
                  <a:lnTo>
                    <a:pt x="12700" y="1074153"/>
                  </a:lnTo>
                  <a:lnTo>
                    <a:pt x="12700" y="1019543"/>
                  </a:lnTo>
                  <a:lnTo>
                    <a:pt x="0" y="1019543"/>
                  </a:lnTo>
                  <a:lnTo>
                    <a:pt x="0" y="1086853"/>
                  </a:lnTo>
                  <a:lnTo>
                    <a:pt x="9251243" y="1086853"/>
                  </a:lnTo>
                  <a:lnTo>
                    <a:pt x="9251243" y="0"/>
                  </a:lnTo>
                  <a:close/>
                </a:path>
              </a:pathLst>
            </a:custGeom>
            <a:solidFill>
              <a:srgbClr val="DEA500"/>
            </a:solidFill>
          </p:spPr>
        </p:sp>
        <p:sp>
          <p:nvSpPr>
            <p:cNvPr name="Freeform 10" id="10"/>
            <p:cNvSpPr/>
            <p:nvPr/>
          </p:nvSpPr>
          <p:spPr>
            <a:xfrm flipH="false" flipV="false" rot="0">
              <a:off x="12700" y="12700"/>
              <a:ext cx="9225843" cy="1061453"/>
            </a:xfrm>
            <a:custGeom>
              <a:avLst/>
              <a:gdLst/>
              <a:ahLst/>
              <a:cxnLst/>
              <a:rect r="r" b="b" t="t" l="l"/>
              <a:pathLst>
                <a:path h="1061453" w="9225843">
                  <a:moveTo>
                    <a:pt x="0" y="0"/>
                  </a:moveTo>
                  <a:lnTo>
                    <a:pt x="9225843" y="0"/>
                  </a:lnTo>
                  <a:lnTo>
                    <a:pt x="9225843" y="1061453"/>
                  </a:lnTo>
                  <a:lnTo>
                    <a:pt x="0" y="1061453"/>
                  </a:lnTo>
                  <a:close/>
                </a:path>
              </a:pathLst>
            </a:custGeom>
            <a:solidFill>
              <a:srgbClr val="001E8B"/>
            </a:solidFill>
          </p:spPr>
        </p:sp>
        <p:sp>
          <p:nvSpPr>
            <p:cNvPr name="Freeform 11" id="11"/>
            <p:cNvSpPr/>
            <p:nvPr/>
          </p:nvSpPr>
          <p:spPr>
            <a:xfrm flipH="false" flipV="false" rot="0">
              <a:off x="0" y="0"/>
              <a:ext cx="9251243" cy="1086853"/>
            </a:xfrm>
            <a:custGeom>
              <a:avLst/>
              <a:gdLst/>
              <a:ahLst/>
              <a:cxnLst/>
              <a:rect r="r" b="b" t="t" l="l"/>
              <a:pathLst>
                <a:path h="1086853" w="9251243">
                  <a:moveTo>
                    <a:pt x="80010" y="1086853"/>
                  </a:moveTo>
                  <a:lnTo>
                    <a:pt x="9251243" y="1086853"/>
                  </a:lnTo>
                  <a:lnTo>
                    <a:pt x="9251243" y="80010"/>
                  </a:lnTo>
                  <a:lnTo>
                    <a:pt x="9251243" y="67310"/>
                  </a:lnTo>
                  <a:lnTo>
                    <a:pt x="9251243" y="0"/>
                  </a:lnTo>
                  <a:lnTo>
                    <a:pt x="0" y="0"/>
                  </a:lnTo>
                  <a:lnTo>
                    <a:pt x="0" y="1086853"/>
                  </a:lnTo>
                  <a:lnTo>
                    <a:pt x="67310" y="1086853"/>
                  </a:lnTo>
                  <a:lnTo>
                    <a:pt x="80010" y="1086853"/>
                  </a:lnTo>
                  <a:close/>
                  <a:moveTo>
                    <a:pt x="12700" y="12700"/>
                  </a:moveTo>
                  <a:lnTo>
                    <a:pt x="9238543" y="12700"/>
                  </a:lnTo>
                  <a:lnTo>
                    <a:pt x="9238543" y="1074153"/>
                  </a:lnTo>
                  <a:lnTo>
                    <a:pt x="12700" y="1074153"/>
                  </a:lnTo>
                  <a:lnTo>
                    <a:pt x="12700" y="12700"/>
                  </a:lnTo>
                  <a:close/>
                </a:path>
              </a:pathLst>
            </a:custGeom>
            <a:solidFill>
              <a:srgbClr val="000000"/>
            </a:solidFill>
          </p:spPr>
        </p:sp>
      </p:grpSp>
      <p:sp>
        <p:nvSpPr>
          <p:cNvPr name="TextBox 12" id="12"/>
          <p:cNvSpPr txBox="true"/>
          <p:nvPr/>
        </p:nvSpPr>
        <p:spPr>
          <a:xfrm rot="0">
            <a:off x="1598244" y="2072169"/>
            <a:ext cx="11541812" cy="1247714"/>
          </a:xfrm>
          <a:prstGeom prst="rect">
            <a:avLst/>
          </a:prstGeom>
        </p:spPr>
        <p:txBody>
          <a:bodyPr anchor="t" rtlCol="false" tIns="0" lIns="0" bIns="0" rIns="0">
            <a:spAutoFit/>
          </a:bodyPr>
          <a:lstStyle/>
          <a:p>
            <a:pPr algn="l">
              <a:lnSpc>
                <a:spcPts val="8399"/>
              </a:lnSpc>
            </a:pPr>
            <a:r>
              <a:rPr lang="en-US" sz="6999" spc="349">
                <a:solidFill>
                  <a:srgbClr val="FFFFE7"/>
                </a:solidFill>
                <a:latin typeface="Agrandir Wide Bold"/>
              </a:rPr>
              <a:t>KESIMPULAN</a:t>
            </a:r>
          </a:p>
        </p:txBody>
      </p:sp>
      <p:sp>
        <p:nvSpPr>
          <p:cNvPr name="Freeform 13" id="13"/>
          <p:cNvSpPr/>
          <p:nvPr/>
        </p:nvSpPr>
        <p:spPr>
          <a:xfrm flipH="false" flipV="false" rot="0">
            <a:off x="15056218" y="2366448"/>
            <a:ext cx="1759779" cy="282269"/>
          </a:xfrm>
          <a:custGeom>
            <a:avLst/>
            <a:gdLst/>
            <a:ahLst/>
            <a:cxnLst/>
            <a:rect r="r" b="b" t="t" l="l"/>
            <a:pathLst>
              <a:path h="282269" w="1759779">
                <a:moveTo>
                  <a:pt x="0" y="0"/>
                </a:moveTo>
                <a:lnTo>
                  <a:pt x="1759779" y="0"/>
                </a:lnTo>
                <a:lnTo>
                  <a:pt x="1759779" y="282269"/>
                </a:lnTo>
                <a:lnTo>
                  <a:pt x="0" y="282269"/>
                </a:lnTo>
                <a:lnTo>
                  <a:pt x="0" y="0"/>
                </a:lnTo>
                <a:close/>
              </a:path>
            </a:pathLst>
          </a:custGeom>
          <a:blipFill>
            <a:blip r:embed="rId2">
              <a:extLst>
                <a:ext uri="{96DAC541-7B7A-43D3-8B79-37D633B846F1}">
                  <asvg:svgBlip xmlns:asvg="http://schemas.microsoft.com/office/drawing/2016/SVG/main" r:embed="rId3"/>
                </a:ext>
              </a:extLst>
            </a:blip>
            <a:stretch>
              <a:fillRect l="0" t="0" r="0" b="-624931"/>
            </a:stretch>
          </a:blipFill>
        </p:spPr>
      </p:sp>
      <p:grpSp>
        <p:nvGrpSpPr>
          <p:cNvPr name="Group 14" id="14"/>
          <p:cNvGrpSpPr/>
          <p:nvPr/>
        </p:nvGrpSpPr>
        <p:grpSpPr>
          <a:xfrm rot="0">
            <a:off x="1028700" y="3952954"/>
            <a:ext cx="16230600" cy="5153118"/>
            <a:chOff x="0" y="0"/>
            <a:chExt cx="9628745" cy="3057069"/>
          </a:xfrm>
        </p:grpSpPr>
        <p:sp>
          <p:nvSpPr>
            <p:cNvPr name="Freeform 15" id="15"/>
            <p:cNvSpPr/>
            <p:nvPr/>
          </p:nvSpPr>
          <p:spPr>
            <a:xfrm flipH="false" flipV="false" rot="0">
              <a:off x="80010" y="80010"/>
              <a:ext cx="9536035" cy="2964358"/>
            </a:xfrm>
            <a:custGeom>
              <a:avLst/>
              <a:gdLst/>
              <a:ahLst/>
              <a:cxnLst/>
              <a:rect r="r" b="b" t="t" l="l"/>
              <a:pathLst>
                <a:path h="2964358" w="9536035">
                  <a:moveTo>
                    <a:pt x="0" y="2909749"/>
                  </a:moveTo>
                  <a:lnTo>
                    <a:pt x="0" y="2964358"/>
                  </a:lnTo>
                  <a:lnTo>
                    <a:pt x="9536035" y="2964358"/>
                  </a:lnTo>
                  <a:lnTo>
                    <a:pt x="9536035" y="0"/>
                  </a:lnTo>
                  <a:lnTo>
                    <a:pt x="9481425" y="0"/>
                  </a:lnTo>
                  <a:lnTo>
                    <a:pt x="9481425" y="2909749"/>
                  </a:lnTo>
                  <a:close/>
                </a:path>
              </a:pathLst>
            </a:custGeom>
            <a:solidFill>
              <a:srgbClr val="DEA500"/>
            </a:solidFill>
          </p:spPr>
        </p:sp>
        <p:sp>
          <p:nvSpPr>
            <p:cNvPr name="Freeform 16" id="16"/>
            <p:cNvSpPr/>
            <p:nvPr/>
          </p:nvSpPr>
          <p:spPr>
            <a:xfrm flipH="false" flipV="false" rot="0">
              <a:off x="67310" y="67310"/>
              <a:ext cx="9561435" cy="2989758"/>
            </a:xfrm>
            <a:custGeom>
              <a:avLst/>
              <a:gdLst/>
              <a:ahLst/>
              <a:cxnLst/>
              <a:rect r="r" b="b" t="t" l="l"/>
              <a:pathLst>
                <a:path h="2989758" w="9561435">
                  <a:moveTo>
                    <a:pt x="9494125" y="0"/>
                  </a:moveTo>
                  <a:lnTo>
                    <a:pt x="9494125" y="12700"/>
                  </a:lnTo>
                  <a:lnTo>
                    <a:pt x="9548735" y="12700"/>
                  </a:lnTo>
                  <a:lnTo>
                    <a:pt x="9548735" y="2977058"/>
                  </a:lnTo>
                  <a:lnTo>
                    <a:pt x="12700" y="2977058"/>
                  </a:lnTo>
                  <a:lnTo>
                    <a:pt x="12700" y="2922449"/>
                  </a:lnTo>
                  <a:lnTo>
                    <a:pt x="0" y="2922449"/>
                  </a:lnTo>
                  <a:lnTo>
                    <a:pt x="0" y="2989758"/>
                  </a:lnTo>
                  <a:lnTo>
                    <a:pt x="9561435" y="2989758"/>
                  </a:lnTo>
                  <a:lnTo>
                    <a:pt x="9561435" y="0"/>
                  </a:lnTo>
                  <a:close/>
                </a:path>
              </a:pathLst>
            </a:custGeom>
            <a:solidFill>
              <a:srgbClr val="000000"/>
            </a:solidFill>
          </p:spPr>
        </p:sp>
        <p:sp>
          <p:nvSpPr>
            <p:cNvPr name="Freeform 17" id="17"/>
            <p:cNvSpPr/>
            <p:nvPr/>
          </p:nvSpPr>
          <p:spPr>
            <a:xfrm flipH="false" flipV="false" rot="0">
              <a:off x="12700" y="12700"/>
              <a:ext cx="9536035" cy="2964359"/>
            </a:xfrm>
            <a:custGeom>
              <a:avLst/>
              <a:gdLst/>
              <a:ahLst/>
              <a:cxnLst/>
              <a:rect r="r" b="b" t="t" l="l"/>
              <a:pathLst>
                <a:path h="2964359" w="9536035">
                  <a:moveTo>
                    <a:pt x="0" y="0"/>
                  </a:moveTo>
                  <a:lnTo>
                    <a:pt x="9536035" y="0"/>
                  </a:lnTo>
                  <a:lnTo>
                    <a:pt x="9536035" y="2964359"/>
                  </a:lnTo>
                  <a:lnTo>
                    <a:pt x="0" y="2964359"/>
                  </a:lnTo>
                  <a:close/>
                </a:path>
              </a:pathLst>
            </a:custGeom>
            <a:solidFill>
              <a:srgbClr val="FFFFFF"/>
            </a:solidFill>
          </p:spPr>
        </p:sp>
        <p:sp>
          <p:nvSpPr>
            <p:cNvPr name="Freeform 18" id="18"/>
            <p:cNvSpPr/>
            <p:nvPr/>
          </p:nvSpPr>
          <p:spPr>
            <a:xfrm flipH="false" flipV="false" rot="0">
              <a:off x="0" y="0"/>
              <a:ext cx="9561435" cy="2989759"/>
            </a:xfrm>
            <a:custGeom>
              <a:avLst/>
              <a:gdLst/>
              <a:ahLst/>
              <a:cxnLst/>
              <a:rect r="r" b="b" t="t" l="l"/>
              <a:pathLst>
                <a:path h="2989759" w="9561435">
                  <a:moveTo>
                    <a:pt x="80010" y="2989759"/>
                  </a:moveTo>
                  <a:lnTo>
                    <a:pt x="9561435" y="2989759"/>
                  </a:lnTo>
                  <a:lnTo>
                    <a:pt x="9561435" y="80010"/>
                  </a:lnTo>
                  <a:lnTo>
                    <a:pt x="9561435" y="67310"/>
                  </a:lnTo>
                  <a:lnTo>
                    <a:pt x="9561435" y="0"/>
                  </a:lnTo>
                  <a:lnTo>
                    <a:pt x="0" y="0"/>
                  </a:lnTo>
                  <a:lnTo>
                    <a:pt x="0" y="2989759"/>
                  </a:lnTo>
                  <a:lnTo>
                    <a:pt x="67310" y="2989759"/>
                  </a:lnTo>
                  <a:lnTo>
                    <a:pt x="80010" y="2989759"/>
                  </a:lnTo>
                  <a:close/>
                  <a:moveTo>
                    <a:pt x="12700" y="12700"/>
                  </a:moveTo>
                  <a:lnTo>
                    <a:pt x="9548735" y="12700"/>
                  </a:lnTo>
                  <a:lnTo>
                    <a:pt x="9548735" y="2977059"/>
                  </a:lnTo>
                  <a:lnTo>
                    <a:pt x="12700" y="2977059"/>
                  </a:lnTo>
                  <a:lnTo>
                    <a:pt x="12700" y="12700"/>
                  </a:lnTo>
                  <a:close/>
                </a:path>
              </a:pathLst>
            </a:custGeom>
            <a:solidFill>
              <a:srgbClr val="000000"/>
            </a:solidFill>
          </p:spPr>
        </p:sp>
      </p:grpSp>
      <p:sp>
        <p:nvSpPr>
          <p:cNvPr name="TextBox 19" id="19"/>
          <p:cNvSpPr txBox="true"/>
          <p:nvPr/>
        </p:nvSpPr>
        <p:spPr>
          <a:xfrm rot="0">
            <a:off x="1636344" y="5516408"/>
            <a:ext cx="15034362" cy="1930959"/>
          </a:xfrm>
          <a:prstGeom prst="rect">
            <a:avLst/>
          </a:prstGeom>
        </p:spPr>
        <p:txBody>
          <a:bodyPr anchor="t" rtlCol="false" tIns="0" lIns="0" bIns="0" rIns="0">
            <a:spAutoFit/>
          </a:bodyPr>
          <a:lstStyle/>
          <a:p>
            <a:pPr algn="just" marL="0" indent="0" lvl="0">
              <a:lnSpc>
                <a:spcPts val="3819"/>
              </a:lnSpc>
            </a:pPr>
            <a:r>
              <a:rPr lang="en-US" sz="2727">
                <a:solidFill>
                  <a:srgbClr val="000000"/>
                </a:solidFill>
                <a:latin typeface="Telegraf Bold"/>
              </a:rPr>
              <a:t>“Brain Canvas” dibuat dengan implementasi model Waterfall dengan memiliki tiga fitur CRUD dan fitur fungsionalitas lainnya. “Brain Canvas” mampu memberikan manfaat bagi pengguna dengan mempermudah mereka dalam membuat dan mengatur catatan secara digital.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DAGBObzp9b0</dc:identifier>
  <dcterms:modified xsi:type="dcterms:W3CDTF">2011-08-01T06:04:30Z</dcterms:modified>
  <cp:revision>1</cp:revision>
  <dc:title>NOTES</dc:title>
</cp:coreProperties>
</file>