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7" r:id="rId6"/>
    <p:sldId id="262" r:id="rId7"/>
    <p:sldId id="265" r:id="rId8"/>
    <p:sldId id="266" r:id="rId9"/>
    <p:sldId id="26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96E1F-D09D-4967-BB02-FD10E1E02A54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A4F3DF-0E09-45EB-AEAC-C05096985E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000" dirty="0"/>
            <a:t>Automatizace domácnosti</a:t>
          </a:r>
          <a:endParaRPr lang="en-US" sz="2000" dirty="0"/>
        </a:p>
      </dgm:t>
    </dgm:pt>
    <dgm:pt modelId="{3CD23769-0C27-4B40-BA20-BDB39ADB91BF}" type="parTrans" cxnId="{1B8CA467-D101-4227-AB5A-CF051AABBA0B}">
      <dgm:prSet/>
      <dgm:spPr/>
      <dgm:t>
        <a:bodyPr/>
        <a:lstStyle/>
        <a:p>
          <a:endParaRPr lang="en-US"/>
        </a:p>
      </dgm:t>
    </dgm:pt>
    <dgm:pt modelId="{DB3F5FE5-4A1E-4116-8C62-BCF67AE96D1A}" type="sibTrans" cxnId="{1B8CA467-D101-4227-AB5A-CF051AABBA0B}">
      <dgm:prSet/>
      <dgm:spPr/>
      <dgm:t>
        <a:bodyPr/>
        <a:lstStyle/>
        <a:p>
          <a:endParaRPr lang="en-US"/>
        </a:p>
      </dgm:t>
    </dgm:pt>
    <dgm:pt modelId="{5EE704ED-3FBD-4A09-8960-8D8EB93BFB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000" dirty="0"/>
            <a:t>Využití </a:t>
          </a:r>
          <a:r>
            <a:rPr lang="cs-CZ" sz="2000" dirty="0" err="1"/>
            <a:t>Raspberry</a:t>
          </a:r>
          <a:r>
            <a:rPr lang="cs-CZ" sz="2000" dirty="0"/>
            <a:t> </a:t>
          </a:r>
          <a:r>
            <a:rPr lang="cs-CZ" sz="2000" dirty="0" err="1"/>
            <a:t>Pi</a:t>
          </a:r>
          <a:r>
            <a:rPr lang="cs-CZ" sz="2000" dirty="0"/>
            <a:t>, Wi-Fi</a:t>
          </a:r>
          <a:endParaRPr lang="en-US" sz="2000" dirty="0"/>
        </a:p>
      </dgm:t>
    </dgm:pt>
    <dgm:pt modelId="{8EF62996-AD7E-43CB-A1DD-8184DF2D4559}" type="parTrans" cxnId="{3C6F547B-933F-4017-A3DE-74C0DC2101BE}">
      <dgm:prSet/>
      <dgm:spPr/>
      <dgm:t>
        <a:bodyPr/>
        <a:lstStyle/>
        <a:p>
          <a:endParaRPr lang="en-US"/>
        </a:p>
      </dgm:t>
    </dgm:pt>
    <dgm:pt modelId="{E13E3072-290B-4A0B-8FFA-3483A9CEE2E2}" type="sibTrans" cxnId="{3C6F547B-933F-4017-A3DE-74C0DC2101BE}">
      <dgm:prSet/>
      <dgm:spPr/>
      <dgm:t>
        <a:bodyPr/>
        <a:lstStyle/>
        <a:p>
          <a:endParaRPr lang="en-US"/>
        </a:p>
      </dgm:t>
    </dgm:pt>
    <dgm:pt modelId="{20E42938-17CF-4C02-9E20-8F57401F7D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000" dirty="0"/>
            <a:t>Ovládání přes Android/Displej </a:t>
          </a:r>
          <a:r>
            <a:rPr lang="cs-CZ" sz="2000" dirty="0" err="1"/>
            <a:t>Raspberry</a:t>
          </a:r>
          <a:r>
            <a:rPr lang="cs-CZ" sz="2000" dirty="0"/>
            <a:t> </a:t>
          </a:r>
          <a:r>
            <a:rPr lang="cs-CZ" sz="2000" dirty="0" err="1"/>
            <a:t>Pi</a:t>
          </a:r>
          <a:endParaRPr lang="en-US" sz="2000" dirty="0"/>
        </a:p>
      </dgm:t>
    </dgm:pt>
    <dgm:pt modelId="{5549BA23-D5A6-4975-A790-2FC9626C8C64}" type="parTrans" cxnId="{3297E55F-40E6-4957-9CD2-2DA450A56972}">
      <dgm:prSet/>
      <dgm:spPr/>
      <dgm:t>
        <a:bodyPr/>
        <a:lstStyle/>
        <a:p>
          <a:endParaRPr lang="en-US"/>
        </a:p>
      </dgm:t>
    </dgm:pt>
    <dgm:pt modelId="{9C69F458-433F-4584-8E28-785C31E1CB0C}" type="sibTrans" cxnId="{3297E55F-40E6-4957-9CD2-2DA450A56972}">
      <dgm:prSet/>
      <dgm:spPr/>
      <dgm:t>
        <a:bodyPr/>
        <a:lstStyle/>
        <a:p>
          <a:endParaRPr lang="en-US"/>
        </a:p>
      </dgm:t>
    </dgm:pt>
    <dgm:pt modelId="{B8FBB9AC-A0F0-4F0A-86D0-F860247ABA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000" dirty="0"/>
            <a:t>Funkce v lokální síti i přes internet</a:t>
          </a:r>
          <a:endParaRPr lang="en-US" sz="2000" dirty="0"/>
        </a:p>
      </dgm:t>
    </dgm:pt>
    <dgm:pt modelId="{A1C265D2-E1E7-4CDD-9CC2-0FCF2E59EA03}" type="parTrans" cxnId="{E20C13A1-ED2E-4A9F-A1BA-29929F28B572}">
      <dgm:prSet/>
      <dgm:spPr/>
      <dgm:t>
        <a:bodyPr/>
        <a:lstStyle/>
        <a:p>
          <a:endParaRPr lang="en-US"/>
        </a:p>
      </dgm:t>
    </dgm:pt>
    <dgm:pt modelId="{EB71461D-A89A-4E77-8191-BD73FA25D93E}" type="sibTrans" cxnId="{E20C13A1-ED2E-4A9F-A1BA-29929F28B572}">
      <dgm:prSet/>
      <dgm:spPr/>
      <dgm:t>
        <a:bodyPr/>
        <a:lstStyle/>
        <a:p>
          <a:endParaRPr lang="en-US"/>
        </a:p>
      </dgm:t>
    </dgm:pt>
    <dgm:pt modelId="{B1DC3868-2662-4B03-A6D1-EEF8DDA0C2BD}" type="pres">
      <dgm:prSet presAssocID="{49E96E1F-D09D-4967-BB02-FD10E1E02A54}" presName="root" presStyleCnt="0">
        <dgm:presLayoutVars>
          <dgm:dir/>
          <dgm:resizeHandles val="exact"/>
        </dgm:presLayoutVars>
      </dgm:prSet>
      <dgm:spPr/>
    </dgm:pt>
    <dgm:pt modelId="{B8404BF7-523D-4932-BA09-5568F085647F}" type="pres">
      <dgm:prSet presAssocID="{93A4F3DF-0E09-45EB-AEAC-C05096985EA5}" presName="compNode" presStyleCnt="0"/>
      <dgm:spPr/>
    </dgm:pt>
    <dgm:pt modelId="{89F33FA9-868F-4DCD-94F7-9C8F5C1FA003}" type="pres">
      <dgm:prSet presAssocID="{93A4F3DF-0E09-45EB-AEAC-C05096985E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10E25F7-33D6-4CED-896F-90881AE36A63}" type="pres">
      <dgm:prSet presAssocID="{93A4F3DF-0E09-45EB-AEAC-C05096985EA5}" presName="spaceRect" presStyleCnt="0"/>
      <dgm:spPr/>
    </dgm:pt>
    <dgm:pt modelId="{27C13798-688B-489E-A6FC-569BBE986D31}" type="pres">
      <dgm:prSet presAssocID="{93A4F3DF-0E09-45EB-AEAC-C05096985EA5}" presName="textRect" presStyleLbl="revTx" presStyleIdx="0" presStyleCnt="4">
        <dgm:presLayoutVars>
          <dgm:chMax val="1"/>
          <dgm:chPref val="1"/>
        </dgm:presLayoutVars>
      </dgm:prSet>
      <dgm:spPr/>
    </dgm:pt>
    <dgm:pt modelId="{F1EC5BFD-AC55-4157-8886-5027B63383BE}" type="pres">
      <dgm:prSet presAssocID="{DB3F5FE5-4A1E-4116-8C62-BCF67AE96D1A}" presName="sibTrans" presStyleCnt="0"/>
      <dgm:spPr/>
    </dgm:pt>
    <dgm:pt modelId="{6F5EA4C4-A056-4010-9B22-C0BC16CF76F1}" type="pres">
      <dgm:prSet presAssocID="{5EE704ED-3FBD-4A09-8960-8D8EB93BFB5F}" presName="compNode" presStyleCnt="0"/>
      <dgm:spPr/>
    </dgm:pt>
    <dgm:pt modelId="{1FCFD636-6D9F-4E60-8302-F5AEA654028A}" type="pres">
      <dgm:prSet presAssocID="{5EE704ED-3FBD-4A09-8960-8D8EB93BFB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9C543AFC-DF85-4F1B-B2A3-6EA13323924F}" type="pres">
      <dgm:prSet presAssocID="{5EE704ED-3FBD-4A09-8960-8D8EB93BFB5F}" presName="spaceRect" presStyleCnt="0"/>
      <dgm:spPr/>
    </dgm:pt>
    <dgm:pt modelId="{FEF7AA44-FD8A-4196-B7B8-798F3A4A98F2}" type="pres">
      <dgm:prSet presAssocID="{5EE704ED-3FBD-4A09-8960-8D8EB93BFB5F}" presName="textRect" presStyleLbl="revTx" presStyleIdx="1" presStyleCnt="4">
        <dgm:presLayoutVars>
          <dgm:chMax val="1"/>
          <dgm:chPref val="1"/>
        </dgm:presLayoutVars>
      </dgm:prSet>
      <dgm:spPr/>
    </dgm:pt>
    <dgm:pt modelId="{3AB852FC-F51C-4881-9946-497823F6E866}" type="pres">
      <dgm:prSet presAssocID="{E13E3072-290B-4A0B-8FFA-3483A9CEE2E2}" presName="sibTrans" presStyleCnt="0"/>
      <dgm:spPr/>
    </dgm:pt>
    <dgm:pt modelId="{95B142D8-CDF3-4A7E-959B-18B73F86D5AD}" type="pres">
      <dgm:prSet presAssocID="{20E42938-17CF-4C02-9E20-8F57401F7DAD}" presName="compNode" presStyleCnt="0"/>
      <dgm:spPr/>
    </dgm:pt>
    <dgm:pt modelId="{DC255582-86AC-415D-B7A5-51A492937B40}" type="pres">
      <dgm:prSet presAssocID="{20E42938-17CF-4C02-9E20-8F57401F7D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2119176E-4D4F-4B0D-AE83-F2E3590795AF}" type="pres">
      <dgm:prSet presAssocID="{20E42938-17CF-4C02-9E20-8F57401F7DAD}" presName="spaceRect" presStyleCnt="0"/>
      <dgm:spPr/>
    </dgm:pt>
    <dgm:pt modelId="{34E17FB9-C172-45CD-83E7-86ED1B977AAA}" type="pres">
      <dgm:prSet presAssocID="{20E42938-17CF-4C02-9E20-8F57401F7DAD}" presName="textRect" presStyleLbl="revTx" presStyleIdx="2" presStyleCnt="4">
        <dgm:presLayoutVars>
          <dgm:chMax val="1"/>
          <dgm:chPref val="1"/>
        </dgm:presLayoutVars>
      </dgm:prSet>
      <dgm:spPr/>
    </dgm:pt>
    <dgm:pt modelId="{864E49F8-6181-4BBB-8C4E-0FEC2A0F319B}" type="pres">
      <dgm:prSet presAssocID="{9C69F458-433F-4584-8E28-785C31E1CB0C}" presName="sibTrans" presStyleCnt="0"/>
      <dgm:spPr/>
    </dgm:pt>
    <dgm:pt modelId="{FC39988B-767C-443F-8077-2C1BE029D225}" type="pres">
      <dgm:prSet presAssocID="{B8FBB9AC-A0F0-4F0A-86D0-F860247ABAE8}" presName="compNode" presStyleCnt="0"/>
      <dgm:spPr/>
    </dgm:pt>
    <dgm:pt modelId="{1DE637EC-E1DE-48D1-926C-3F4A1DAC8258}" type="pres">
      <dgm:prSet presAssocID="{B8FBB9AC-A0F0-4F0A-86D0-F860247ABA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2E18815-8F62-405C-A16C-01F07345D6AF}" type="pres">
      <dgm:prSet presAssocID="{B8FBB9AC-A0F0-4F0A-86D0-F860247ABAE8}" presName="spaceRect" presStyleCnt="0"/>
      <dgm:spPr/>
    </dgm:pt>
    <dgm:pt modelId="{08D99B31-469F-48E4-A804-888879F1EAC8}" type="pres">
      <dgm:prSet presAssocID="{B8FBB9AC-A0F0-4F0A-86D0-F860247ABA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62E027-E9AF-4C58-98CC-AC1E768E979E}" type="presOf" srcId="{49E96E1F-D09D-4967-BB02-FD10E1E02A54}" destId="{B1DC3868-2662-4B03-A6D1-EEF8DDA0C2BD}" srcOrd="0" destOrd="0" presId="urn:microsoft.com/office/officeart/2018/2/layout/IconLabelList"/>
    <dgm:cxn modelId="{B959B639-C10C-42A0-B105-EDB8017C7BD9}" type="presOf" srcId="{93A4F3DF-0E09-45EB-AEAC-C05096985EA5}" destId="{27C13798-688B-489E-A6FC-569BBE986D31}" srcOrd="0" destOrd="0" presId="urn:microsoft.com/office/officeart/2018/2/layout/IconLabelList"/>
    <dgm:cxn modelId="{3297E55F-40E6-4957-9CD2-2DA450A56972}" srcId="{49E96E1F-D09D-4967-BB02-FD10E1E02A54}" destId="{20E42938-17CF-4C02-9E20-8F57401F7DAD}" srcOrd="2" destOrd="0" parTransId="{5549BA23-D5A6-4975-A790-2FC9626C8C64}" sibTransId="{9C69F458-433F-4584-8E28-785C31E1CB0C}"/>
    <dgm:cxn modelId="{1B8CA467-D101-4227-AB5A-CF051AABBA0B}" srcId="{49E96E1F-D09D-4967-BB02-FD10E1E02A54}" destId="{93A4F3DF-0E09-45EB-AEAC-C05096985EA5}" srcOrd="0" destOrd="0" parTransId="{3CD23769-0C27-4B40-BA20-BDB39ADB91BF}" sibTransId="{DB3F5FE5-4A1E-4116-8C62-BCF67AE96D1A}"/>
    <dgm:cxn modelId="{3C6F547B-933F-4017-A3DE-74C0DC2101BE}" srcId="{49E96E1F-D09D-4967-BB02-FD10E1E02A54}" destId="{5EE704ED-3FBD-4A09-8960-8D8EB93BFB5F}" srcOrd="1" destOrd="0" parTransId="{8EF62996-AD7E-43CB-A1DD-8184DF2D4559}" sibTransId="{E13E3072-290B-4A0B-8FFA-3483A9CEE2E2}"/>
    <dgm:cxn modelId="{702DC480-3EA3-4AD9-AD46-42621B927EF1}" type="presOf" srcId="{20E42938-17CF-4C02-9E20-8F57401F7DAD}" destId="{34E17FB9-C172-45CD-83E7-86ED1B977AAA}" srcOrd="0" destOrd="0" presId="urn:microsoft.com/office/officeart/2018/2/layout/IconLabelList"/>
    <dgm:cxn modelId="{03F14383-22FD-425B-ABAE-CC49696C21A1}" type="presOf" srcId="{5EE704ED-3FBD-4A09-8960-8D8EB93BFB5F}" destId="{FEF7AA44-FD8A-4196-B7B8-798F3A4A98F2}" srcOrd="0" destOrd="0" presId="urn:microsoft.com/office/officeart/2018/2/layout/IconLabelList"/>
    <dgm:cxn modelId="{E20C13A1-ED2E-4A9F-A1BA-29929F28B572}" srcId="{49E96E1F-D09D-4967-BB02-FD10E1E02A54}" destId="{B8FBB9AC-A0F0-4F0A-86D0-F860247ABAE8}" srcOrd="3" destOrd="0" parTransId="{A1C265D2-E1E7-4CDD-9CC2-0FCF2E59EA03}" sibTransId="{EB71461D-A89A-4E77-8191-BD73FA25D93E}"/>
    <dgm:cxn modelId="{35B1F1D4-2C7A-4E1A-9844-8FDAC1FBED91}" type="presOf" srcId="{B8FBB9AC-A0F0-4F0A-86D0-F860247ABAE8}" destId="{08D99B31-469F-48E4-A804-888879F1EAC8}" srcOrd="0" destOrd="0" presId="urn:microsoft.com/office/officeart/2018/2/layout/IconLabelList"/>
    <dgm:cxn modelId="{077CD517-E2BC-48EB-ADE2-F072E3E9172B}" type="presParOf" srcId="{B1DC3868-2662-4B03-A6D1-EEF8DDA0C2BD}" destId="{B8404BF7-523D-4932-BA09-5568F085647F}" srcOrd="0" destOrd="0" presId="urn:microsoft.com/office/officeart/2018/2/layout/IconLabelList"/>
    <dgm:cxn modelId="{9D3C734E-1527-416E-91E6-1E35A0464561}" type="presParOf" srcId="{B8404BF7-523D-4932-BA09-5568F085647F}" destId="{89F33FA9-868F-4DCD-94F7-9C8F5C1FA003}" srcOrd="0" destOrd="0" presId="urn:microsoft.com/office/officeart/2018/2/layout/IconLabelList"/>
    <dgm:cxn modelId="{18ACB8C8-3BDA-4576-86CE-3A38D79BECD8}" type="presParOf" srcId="{B8404BF7-523D-4932-BA09-5568F085647F}" destId="{710E25F7-33D6-4CED-896F-90881AE36A63}" srcOrd="1" destOrd="0" presId="urn:microsoft.com/office/officeart/2018/2/layout/IconLabelList"/>
    <dgm:cxn modelId="{41AB0856-E931-4985-AD54-1664CAE4ACF1}" type="presParOf" srcId="{B8404BF7-523D-4932-BA09-5568F085647F}" destId="{27C13798-688B-489E-A6FC-569BBE986D31}" srcOrd="2" destOrd="0" presId="urn:microsoft.com/office/officeart/2018/2/layout/IconLabelList"/>
    <dgm:cxn modelId="{8BC85C1F-8731-40C5-9E8B-A9FABE1E36BF}" type="presParOf" srcId="{B1DC3868-2662-4B03-A6D1-EEF8DDA0C2BD}" destId="{F1EC5BFD-AC55-4157-8886-5027B63383BE}" srcOrd="1" destOrd="0" presId="urn:microsoft.com/office/officeart/2018/2/layout/IconLabelList"/>
    <dgm:cxn modelId="{9EE3198A-5749-4C72-AAE1-47DC3A1E08C8}" type="presParOf" srcId="{B1DC3868-2662-4B03-A6D1-EEF8DDA0C2BD}" destId="{6F5EA4C4-A056-4010-9B22-C0BC16CF76F1}" srcOrd="2" destOrd="0" presId="urn:microsoft.com/office/officeart/2018/2/layout/IconLabelList"/>
    <dgm:cxn modelId="{AE1C390D-5C96-45B6-B2A1-A84941B7CD85}" type="presParOf" srcId="{6F5EA4C4-A056-4010-9B22-C0BC16CF76F1}" destId="{1FCFD636-6D9F-4E60-8302-F5AEA654028A}" srcOrd="0" destOrd="0" presId="urn:microsoft.com/office/officeart/2018/2/layout/IconLabelList"/>
    <dgm:cxn modelId="{81AA0BB5-7FCD-4CD6-967A-120C2D36142E}" type="presParOf" srcId="{6F5EA4C4-A056-4010-9B22-C0BC16CF76F1}" destId="{9C543AFC-DF85-4F1B-B2A3-6EA13323924F}" srcOrd="1" destOrd="0" presId="urn:microsoft.com/office/officeart/2018/2/layout/IconLabelList"/>
    <dgm:cxn modelId="{F11394EC-5FF1-452A-BEB0-0C109A270B35}" type="presParOf" srcId="{6F5EA4C4-A056-4010-9B22-C0BC16CF76F1}" destId="{FEF7AA44-FD8A-4196-B7B8-798F3A4A98F2}" srcOrd="2" destOrd="0" presId="urn:microsoft.com/office/officeart/2018/2/layout/IconLabelList"/>
    <dgm:cxn modelId="{8F12C920-32C5-4935-BDA7-6264F46719D6}" type="presParOf" srcId="{B1DC3868-2662-4B03-A6D1-EEF8DDA0C2BD}" destId="{3AB852FC-F51C-4881-9946-497823F6E866}" srcOrd="3" destOrd="0" presId="urn:microsoft.com/office/officeart/2018/2/layout/IconLabelList"/>
    <dgm:cxn modelId="{3CADD932-3520-4B41-A227-A1726CA12789}" type="presParOf" srcId="{B1DC3868-2662-4B03-A6D1-EEF8DDA0C2BD}" destId="{95B142D8-CDF3-4A7E-959B-18B73F86D5AD}" srcOrd="4" destOrd="0" presId="urn:microsoft.com/office/officeart/2018/2/layout/IconLabelList"/>
    <dgm:cxn modelId="{8FCD7065-B82A-4727-9F6B-233031512830}" type="presParOf" srcId="{95B142D8-CDF3-4A7E-959B-18B73F86D5AD}" destId="{DC255582-86AC-415D-B7A5-51A492937B40}" srcOrd="0" destOrd="0" presId="urn:microsoft.com/office/officeart/2018/2/layout/IconLabelList"/>
    <dgm:cxn modelId="{5C10D8AB-E8AD-4F2D-9ED6-47C8E3C6380B}" type="presParOf" srcId="{95B142D8-CDF3-4A7E-959B-18B73F86D5AD}" destId="{2119176E-4D4F-4B0D-AE83-F2E3590795AF}" srcOrd="1" destOrd="0" presId="urn:microsoft.com/office/officeart/2018/2/layout/IconLabelList"/>
    <dgm:cxn modelId="{71861C82-911B-4869-9008-C41BE3C088A6}" type="presParOf" srcId="{95B142D8-CDF3-4A7E-959B-18B73F86D5AD}" destId="{34E17FB9-C172-45CD-83E7-86ED1B977AAA}" srcOrd="2" destOrd="0" presId="urn:microsoft.com/office/officeart/2018/2/layout/IconLabelList"/>
    <dgm:cxn modelId="{E658BA0D-D77C-448F-AF84-EAC889702F47}" type="presParOf" srcId="{B1DC3868-2662-4B03-A6D1-EEF8DDA0C2BD}" destId="{864E49F8-6181-4BBB-8C4E-0FEC2A0F319B}" srcOrd="5" destOrd="0" presId="urn:microsoft.com/office/officeart/2018/2/layout/IconLabelList"/>
    <dgm:cxn modelId="{853E9F82-1F15-4ED6-8DDF-215CC3241DCF}" type="presParOf" srcId="{B1DC3868-2662-4B03-A6D1-EEF8DDA0C2BD}" destId="{FC39988B-767C-443F-8077-2C1BE029D225}" srcOrd="6" destOrd="0" presId="urn:microsoft.com/office/officeart/2018/2/layout/IconLabelList"/>
    <dgm:cxn modelId="{C6DFC045-642F-4807-AAA1-B04342DDF3F8}" type="presParOf" srcId="{FC39988B-767C-443F-8077-2C1BE029D225}" destId="{1DE637EC-E1DE-48D1-926C-3F4A1DAC8258}" srcOrd="0" destOrd="0" presId="urn:microsoft.com/office/officeart/2018/2/layout/IconLabelList"/>
    <dgm:cxn modelId="{B8BCB77A-8534-4493-B0C2-9E2F5D7E3E7B}" type="presParOf" srcId="{FC39988B-767C-443F-8077-2C1BE029D225}" destId="{C2E18815-8F62-405C-A16C-01F07345D6AF}" srcOrd="1" destOrd="0" presId="urn:microsoft.com/office/officeart/2018/2/layout/IconLabelList"/>
    <dgm:cxn modelId="{A0A8A5E2-9153-4455-9EFD-46C15BC62AF0}" type="presParOf" srcId="{FC39988B-767C-443F-8077-2C1BE029D225}" destId="{08D99B31-469F-48E4-A804-888879F1EA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33FA9-868F-4DCD-94F7-9C8F5C1FA003}">
      <dsp:nvSpPr>
        <dsp:cNvPr id="0" name=""/>
        <dsp:cNvSpPr/>
      </dsp:nvSpPr>
      <dsp:spPr>
        <a:xfrm>
          <a:off x="1068074" y="872357"/>
          <a:ext cx="930286" cy="930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13798-688B-489E-A6FC-569BBE986D31}">
      <dsp:nvSpPr>
        <dsp:cNvPr id="0" name=""/>
        <dsp:cNvSpPr/>
      </dsp:nvSpPr>
      <dsp:spPr>
        <a:xfrm>
          <a:off x="499565" y="2126011"/>
          <a:ext cx="206730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Automatizace domácnosti</a:t>
          </a:r>
          <a:endParaRPr lang="en-US" sz="2000" kern="1200" dirty="0"/>
        </a:p>
      </dsp:txBody>
      <dsp:txXfrm>
        <a:off x="499565" y="2126011"/>
        <a:ext cx="2067302" cy="900000"/>
      </dsp:txXfrm>
    </dsp:sp>
    <dsp:sp modelId="{1FCFD636-6D9F-4E60-8302-F5AEA654028A}">
      <dsp:nvSpPr>
        <dsp:cNvPr id="0" name=""/>
        <dsp:cNvSpPr/>
      </dsp:nvSpPr>
      <dsp:spPr>
        <a:xfrm>
          <a:off x="3497154" y="872357"/>
          <a:ext cx="930286" cy="9302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7AA44-FD8A-4196-B7B8-798F3A4A98F2}">
      <dsp:nvSpPr>
        <dsp:cNvPr id="0" name=""/>
        <dsp:cNvSpPr/>
      </dsp:nvSpPr>
      <dsp:spPr>
        <a:xfrm>
          <a:off x="2928646" y="2126011"/>
          <a:ext cx="206730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Využití </a:t>
          </a:r>
          <a:r>
            <a:rPr lang="cs-CZ" sz="2000" kern="1200" dirty="0" err="1"/>
            <a:t>Raspberry</a:t>
          </a:r>
          <a:r>
            <a:rPr lang="cs-CZ" sz="2000" kern="1200" dirty="0"/>
            <a:t> </a:t>
          </a:r>
          <a:r>
            <a:rPr lang="cs-CZ" sz="2000" kern="1200" dirty="0" err="1"/>
            <a:t>Pi</a:t>
          </a:r>
          <a:r>
            <a:rPr lang="cs-CZ" sz="2000" kern="1200" dirty="0"/>
            <a:t>, Wi-Fi</a:t>
          </a:r>
          <a:endParaRPr lang="en-US" sz="2000" kern="1200" dirty="0"/>
        </a:p>
      </dsp:txBody>
      <dsp:txXfrm>
        <a:off x="2928646" y="2126011"/>
        <a:ext cx="2067302" cy="900000"/>
      </dsp:txXfrm>
    </dsp:sp>
    <dsp:sp modelId="{DC255582-86AC-415D-B7A5-51A492937B40}">
      <dsp:nvSpPr>
        <dsp:cNvPr id="0" name=""/>
        <dsp:cNvSpPr/>
      </dsp:nvSpPr>
      <dsp:spPr>
        <a:xfrm>
          <a:off x="5926234" y="872357"/>
          <a:ext cx="930286" cy="9302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17FB9-C172-45CD-83E7-86ED1B977AAA}">
      <dsp:nvSpPr>
        <dsp:cNvPr id="0" name=""/>
        <dsp:cNvSpPr/>
      </dsp:nvSpPr>
      <dsp:spPr>
        <a:xfrm>
          <a:off x="5357726" y="2126011"/>
          <a:ext cx="206730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Ovládání přes Android/Displej </a:t>
          </a:r>
          <a:r>
            <a:rPr lang="cs-CZ" sz="2000" kern="1200" dirty="0" err="1"/>
            <a:t>Raspberry</a:t>
          </a:r>
          <a:r>
            <a:rPr lang="cs-CZ" sz="2000" kern="1200" dirty="0"/>
            <a:t> </a:t>
          </a:r>
          <a:r>
            <a:rPr lang="cs-CZ" sz="2000" kern="1200" dirty="0" err="1"/>
            <a:t>Pi</a:t>
          </a:r>
          <a:endParaRPr lang="en-US" sz="2000" kern="1200" dirty="0"/>
        </a:p>
      </dsp:txBody>
      <dsp:txXfrm>
        <a:off x="5357726" y="2126011"/>
        <a:ext cx="2067302" cy="900000"/>
      </dsp:txXfrm>
    </dsp:sp>
    <dsp:sp modelId="{1DE637EC-E1DE-48D1-926C-3F4A1DAC8258}">
      <dsp:nvSpPr>
        <dsp:cNvPr id="0" name=""/>
        <dsp:cNvSpPr/>
      </dsp:nvSpPr>
      <dsp:spPr>
        <a:xfrm>
          <a:off x="8355314" y="872357"/>
          <a:ext cx="930286" cy="9302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99B31-469F-48E4-A804-888879F1EAC8}">
      <dsp:nvSpPr>
        <dsp:cNvPr id="0" name=""/>
        <dsp:cNvSpPr/>
      </dsp:nvSpPr>
      <dsp:spPr>
        <a:xfrm>
          <a:off x="7786806" y="2126011"/>
          <a:ext cx="206730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Funkce v lokální síti i přes internet</a:t>
          </a:r>
          <a:endParaRPr lang="en-US" sz="2000" kern="1200" dirty="0"/>
        </a:p>
      </dsp:txBody>
      <dsp:txXfrm>
        <a:off x="7786806" y="2126011"/>
        <a:ext cx="2067302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4D9A-DB86-42F4-B0CB-CCEB528B2F0F}" type="datetimeFigureOut">
              <a:rPr lang="cs-CZ" smtClean="0"/>
              <a:t>06.02.2020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F548B-F715-4C7D-8DEC-9C7EA0E822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533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F548B-F715-4C7D-8DEC-9C7EA0E822C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618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18E6-A94F-488D-8086-960CFCC481AA}" type="datetime1">
              <a:rPr lang="cs-CZ" smtClean="0"/>
              <a:t>06.02.2020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880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FF0-B39C-4CC2-8C90-5C9245E7123F}" type="datetime1">
              <a:rPr lang="cs-CZ" smtClean="0"/>
              <a:t>06.02.2020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659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0A04-B3DB-40F8-8188-8FC9269FB21C}" type="datetime1">
              <a:rPr lang="cs-CZ" smtClean="0"/>
              <a:t>06.02.2020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017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8993-3A26-4AD6-944C-E8E49538492C}" type="datetime1">
              <a:rPr lang="cs-CZ" smtClean="0"/>
              <a:t>06.02.2020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805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6CAC-A42D-49D2-923C-C03A2E925EAE}" type="datetime1">
              <a:rPr lang="cs-CZ" smtClean="0"/>
              <a:t>06.02.2020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4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874-DBCD-4A1D-BB80-7BD50B7CF12F}" type="datetime1">
              <a:rPr lang="cs-CZ" smtClean="0"/>
              <a:t>06.02.2020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256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1AD-C487-446A-A1BD-4FA3EB9485FE}" type="datetime1">
              <a:rPr lang="cs-CZ" smtClean="0"/>
              <a:t>06.02.2020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05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010-55F6-4B41-A769-A887B4B0E1D7}" type="datetime1">
              <a:rPr lang="cs-CZ" smtClean="0"/>
              <a:t>06.02.2020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457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B365-77BF-42DD-92EA-B9839185B64C}" type="datetime1">
              <a:rPr lang="cs-CZ" smtClean="0"/>
              <a:t>06.02.2020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97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F5CA-C833-41D7-9C3C-D14456D3A602}" type="datetime1">
              <a:rPr lang="cs-CZ" smtClean="0"/>
              <a:t>06.02.2020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975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0C0-002B-4FAD-BABD-6E65770E5245}" type="datetime1">
              <a:rPr lang="cs-CZ" smtClean="0"/>
              <a:t>06.02.2020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991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B9F-D231-47F7-84E2-BCCA23A7EF47}" type="datetime1">
              <a:rPr lang="cs-CZ" smtClean="0"/>
              <a:t>06.02.2020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048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5239-6278-4606-9247-342C94C694FD}" type="datetime1">
              <a:rPr lang="cs-CZ" smtClean="0"/>
              <a:t>06.02.2020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3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548-68B4-4F82-B1B0-2169DF091756}" type="datetime1">
              <a:rPr lang="cs-CZ" smtClean="0"/>
              <a:t>06.02.2020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17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F47-8347-4580-94B3-871D0842554A}" type="datetime1">
              <a:rPr lang="cs-CZ" smtClean="0"/>
              <a:t>06.02.2020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59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1949-BE03-403A-97DF-0F3EA7E81ED7}" type="datetime1">
              <a:rPr lang="cs-CZ" smtClean="0"/>
              <a:t>06.02.2020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841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EC3-9043-4A5E-8232-09D64A473477}" type="datetime1">
              <a:rPr lang="cs-CZ" smtClean="0"/>
              <a:t>06.02.2020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933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AEF1FE-3B6E-40D7-8E3F-15D57B7B5D50}" type="datetime1">
              <a:rPr lang="cs-CZ" smtClean="0"/>
              <a:t>06.02.2020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2291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283E94-9BE3-453C-A9C9-D4935B41C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489018"/>
            <a:ext cx="10037536" cy="10481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200" dirty="0"/>
              <a:t>Bezdrátové ovládání elektroniky mobilním/</a:t>
            </a:r>
            <a:r>
              <a:rPr lang="cs-CZ" sz="3200" dirty="0" err="1"/>
              <a:t>embedded</a:t>
            </a:r>
            <a:r>
              <a:rPr lang="cs-CZ" sz="3200" dirty="0"/>
              <a:t> zařízením s využitím </a:t>
            </a:r>
            <a:r>
              <a:rPr lang="cs-CZ" sz="3200" dirty="0" err="1"/>
              <a:t>WiFi</a:t>
            </a:r>
            <a:endParaRPr lang="cs-CZ" sz="3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BA5CED-E8C1-445A-9E9E-C140150EE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2" y="3849790"/>
            <a:ext cx="9440034" cy="652432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CB0F1"/>
                </a:solidFill>
              </a:rPr>
              <a:t>Autor: Petr Marek (xmarek69)</a:t>
            </a:r>
          </a:p>
        </p:txBody>
      </p:sp>
      <p:pic>
        <p:nvPicPr>
          <p:cNvPr id="11" name="Obrázek 10" descr="Obsah obrázku kreslení, červená&#10;&#10;Popis byl vytvořen automaticky">
            <a:extLst>
              <a:ext uri="{FF2B5EF4-FFF2-40B4-BE49-F238E27FC236}">
                <a16:creationId xmlns:a16="http://schemas.microsoft.com/office/drawing/2014/main" id="{521EC95B-5283-456D-822B-DE1A03270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22291" r="7347" b="24028"/>
          <a:stretch/>
        </p:blipFill>
        <p:spPr>
          <a:xfrm>
            <a:off x="2915717" y="654562"/>
            <a:ext cx="6360565" cy="1351661"/>
          </a:xfrm>
          <a:prstGeom prst="rect">
            <a:avLst/>
          </a:prstGeom>
        </p:spPr>
      </p:pic>
      <p:sp>
        <p:nvSpPr>
          <p:cNvPr id="12" name="Podnadpis 2">
            <a:extLst>
              <a:ext uri="{FF2B5EF4-FFF2-40B4-BE49-F238E27FC236}">
                <a16:creationId xmlns:a16="http://schemas.microsoft.com/office/drawing/2014/main" id="{38F27B5F-66D2-44BD-88E7-07C80B385308}"/>
              </a:ext>
            </a:extLst>
          </p:cNvPr>
          <p:cNvSpPr txBox="1">
            <a:spLocks/>
          </p:cNvSpPr>
          <p:nvPr/>
        </p:nvSpPr>
        <p:spPr>
          <a:xfrm>
            <a:off x="4054928" y="4516489"/>
            <a:ext cx="4082142" cy="44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Vedoucí práce: Prof. Dr. Ing. Pavel </a:t>
            </a:r>
            <a:r>
              <a:rPr lang="cs-CZ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Zemčík</a:t>
            </a:r>
            <a:endParaRPr lang="cs-CZ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ástupný symbol pro číslo snímku 1">
            <a:extLst>
              <a:ext uri="{FF2B5EF4-FFF2-40B4-BE49-F238E27FC236}">
                <a16:creationId xmlns:a16="http://schemas.microsoft.com/office/drawing/2014/main" id="{829D5C03-3A14-490E-AF95-D0458448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1/8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677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9E31A6-2315-48B5-9E7B-45F2DCD5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cs-CZ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Automatizace domácnosti</a:t>
            </a:r>
          </a:p>
          <a:p>
            <a:r>
              <a:rPr lang="cs-CZ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Raspberri</a:t>
            </a:r>
            <a:r>
              <a:rPr lang="cs-CZ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cs-CZ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Pi</a:t>
            </a:r>
            <a:endParaRPr lang="cs-CZ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cs-CZ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Wi-Fi</a:t>
            </a:r>
          </a:p>
          <a:p>
            <a:r>
              <a:rPr lang="cs-CZ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Lokalní</a:t>
            </a:r>
            <a:r>
              <a:rPr lang="cs-CZ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síť/Internet</a:t>
            </a:r>
          </a:p>
          <a:p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7" name="Obrázek 6" descr="Obsah obrázku text, mapa&#10;&#10;Popis byl vytvořen automaticky">
            <a:extLst>
              <a:ext uri="{FF2B5EF4-FFF2-40B4-BE49-F238E27FC236}">
                <a16:creationId xmlns:a16="http://schemas.microsoft.com/office/drawing/2014/main" id="{A0D09F51-C99B-49F0-B4FC-F9AE1DD40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45" y="643466"/>
            <a:ext cx="6421980" cy="5571067"/>
          </a:xfrm>
          <a:prstGeom prst="rect">
            <a:avLst/>
          </a:prstGeom>
        </p:spPr>
      </p:pic>
      <p:sp>
        <p:nvSpPr>
          <p:cNvPr id="11" name="Zástupný symbol pro číslo snímku 1">
            <a:extLst>
              <a:ext uri="{FF2B5EF4-FFF2-40B4-BE49-F238E27FC236}">
                <a16:creationId xmlns:a16="http://schemas.microsoft.com/office/drawing/2014/main" id="{860B2CA8-1BA7-4C94-99DC-BE23A1D38D65}"/>
              </a:ext>
            </a:extLst>
          </p:cNvPr>
          <p:cNvSpPr txBox="1">
            <a:spLocks/>
          </p:cNvSpPr>
          <p:nvPr/>
        </p:nvSpPr>
        <p:spPr>
          <a:xfrm>
            <a:off x="11312165" y="6343298"/>
            <a:ext cx="879835" cy="514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Calisto MT" panose="02040603050505030304"/>
              </a:rPr>
              <a:t>4/8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61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/>
              <a:t>2/8</a:t>
            </a:r>
            <a:endParaRPr lang="cs-CZ" dirty="0"/>
          </a:p>
        </p:txBody>
      </p:sp>
      <p:pic>
        <p:nvPicPr>
          <p:cNvPr id="5" name="Obrázek 4" descr="Obsah obrázku osoba, interiér, muž, držení&#10;&#10;Popis byl vytvořen automaticky">
            <a:extLst>
              <a:ext uri="{FF2B5EF4-FFF2-40B4-BE49-F238E27FC236}">
                <a16:creationId xmlns:a16="http://schemas.microsoft.com/office/drawing/2014/main" id="{EFB18C71-EBDC-4599-9CAF-B3CF08602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3" y="176772"/>
            <a:ext cx="10064074" cy="6423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10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3890BF-C41D-4734-AE19-FAC9E8F7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cs-CZ"/>
              <a:t>Cíl práce</a:t>
            </a:r>
            <a:endParaRPr lang="cs-CZ" dirty="0"/>
          </a:p>
        </p:txBody>
      </p:sp>
      <p:pic>
        <p:nvPicPr>
          <p:cNvPr id="23" name="Picture 16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9736ED5A-C226-4D99-A7B4-176B33151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657049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26C5EDFC-F276-4194-891F-F74BAFCCC482}"/>
              </a:ext>
            </a:extLst>
          </p:cNvPr>
          <p:cNvSpPr txBox="1"/>
          <p:nvPr/>
        </p:nvSpPr>
        <p:spPr>
          <a:xfrm>
            <a:off x="9653047" y="5344998"/>
            <a:ext cx="16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dirty="0"/>
          </a:p>
        </p:txBody>
      </p:sp>
      <p:sp>
        <p:nvSpPr>
          <p:cNvPr id="9" name="Zástupný symbol pro číslo snímku 1">
            <a:extLst>
              <a:ext uri="{FF2B5EF4-FFF2-40B4-BE49-F238E27FC236}">
                <a16:creationId xmlns:a16="http://schemas.microsoft.com/office/drawing/2014/main" id="{C396FED6-4941-43F2-BF4B-0114FCBE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3/8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084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A707893-37EE-4AA8-BE30-215CE33D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cs-CZ" sz="3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Návrh řešení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9E31A6-2315-48B5-9E7B-45F2DCD5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cs-CZ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Komunikace uživatel - server</a:t>
            </a:r>
          </a:p>
          <a:p>
            <a:r>
              <a:rPr lang="cs-CZ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Spojení </a:t>
            </a:r>
            <a:r>
              <a:rPr lang="cs-CZ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Raspberry</a:t>
            </a:r>
            <a:r>
              <a:rPr lang="cs-CZ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cs-CZ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Pi</a:t>
            </a:r>
            <a:r>
              <a:rPr lang="cs-CZ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– vzdálený server</a:t>
            </a:r>
          </a:p>
          <a:p>
            <a:r>
              <a:rPr lang="cs-CZ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Raspberry</a:t>
            </a:r>
            <a:r>
              <a:rPr lang="cs-CZ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cs-CZ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Pi</a:t>
            </a:r>
            <a:r>
              <a:rPr lang="cs-CZ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jako centrální prvek</a:t>
            </a:r>
          </a:p>
          <a:p>
            <a:r>
              <a:rPr lang="cs-CZ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Ovládání modulů v lokální síti – LED světlo, servomotory…</a:t>
            </a:r>
          </a:p>
          <a:p>
            <a:r>
              <a:rPr lang="cs-CZ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Lokální komunikace vs internet</a:t>
            </a: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7" name="Obrázek 6" descr="Obsah obrázku text, mapa&#10;&#10;Popis byl vytvořen automaticky">
            <a:extLst>
              <a:ext uri="{FF2B5EF4-FFF2-40B4-BE49-F238E27FC236}">
                <a16:creationId xmlns:a16="http://schemas.microsoft.com/office/drawing/2014/main" id="{A0D09F51-C99B-49F0-B4FC-F9AE1DD40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45" y="643466"/>
            <a:ext cx="6421980" cy="5571067"/>
          </a:xfrm>
          <a:prstGeom prst="rect">
            <a:avLst/>
          </a:prstGeom>
        </p:spPr>
      </p:pic>
      <p:sp>
        <p:nvSpPr>
          <p:cNvPr id="11" name="Zástupný symbol pro číslo snímku 1">
            <a:extLst>
              <a:ext uri="{FF2B5EF4-FFF2-40B4-BE49-F238E27FC236}">
                <a16:creationId xmlns:a16="http://schemas.microsoft.com/office/drawing/2014/main" id="{860B2CA8-1BA7-4C94-99DC-BE23A1D38D65}"/>
              </a:ext>
            </a:extLst>
          </p:cNvPr>
          <p:cNvSpPr txBox="1">
            <a:spLocks/>
          </p:cNvSpPr>
          <p:nvPr/>
        </p:nvSpPr>
        <p:spPr>
          <a:xfrm>
            <a:off x="11312165" y="6343298"/>
            <a:ext cx="879835" cy="514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Calisto MT" panose="02040603050505030304"/>
              </a:rPr>
              <a:t>4/8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520B22B-43C9-4B94-B468-3EF3C0E3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cs-CZ" dirty="0"/>
              <a:t>Příklad technického řešení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22B44F-A1F5-450D-BBBC-D6C26F52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rPr lang="cs-CZ" sz="2400" dirty="0"/>
              <a:t>Koncová zařízení – ESP</a:t>
            </a:r>
          </a:p>
          <a:p>
            <a:pPr lvl="1"/>
            <a:r>
              <a:rPr lang="cs-CZ" sz="2000" dirty="0" err="1"/>
              <a:t>Arduino</a:t>
            </a:r>
            <a:r>
              <a:rPr lang="cs-CZ" sz="2000" dirty="0"/>
              <a:t> IDE, knihovny ESP</a:t>
            </a:r>
          </a:p>
          <a:p>
            <a:pPr lvl="1"/>
            <a:r>
              <a:rPr lang="cs-CZ" sz="2000" dirty="0"/>
              <a:t>Připojení k Wi-Fi, inicializace serveru</a:t>
            </a:r>
          </a:p>
          <a:p>
            <a:pPr lvl="1"/>
            <a:r>
              <a:rPr lang="cs-CZ" sz="2000" dirty="0"/>
              <a:t>Funkce pro zpracování požadavků</a:t>
            </a:r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7" name="Zástupný symbol pro číslo snímku 1">
            <a:extLst>
              <a:ext uri="{FF2B5EF4-FFF2-40B4-BE49-F238E27FC236}">
                <a16:creationId xmlns:a16="http://schemas.microsoft.com/office/drawing/2014/main" id="{881954B0-4C8E-4F87-AB82-E686C5DA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5/8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014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13E7D03-42D6-4014-9E81-FAACCA4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cs-CZ" dirty="0"/>
              <a:t>Dosažené výsledky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B2BB5D-608C-42F2-8345-FFE428C02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rPr lang="cs-CZ" dirty="0"/>
              <a:t>Shrnutí současného stavu</a:t>
            </a:r>
          </a:p>
          <a:p>
            <a:pPr lvl="1"/>
            <a:r>
              <a:rPr lang="cs-CZ" dirty="0"/>
              <a:t>ESP8266 HTTP server</a:t>
            </a:r>
          </a:p>
          <a:p>
            <a:pPr lvl="1"/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– základy komunikace</a:t>
            </a:r>
          </a:p>
          <a:p>
            <a:endParaRPr lang="cs-CZ" dirty="0"/>
          </a:p>
          <a:p>
            <a:pPr marL="3690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7" name="Zástupný symbol pro číslo snímku 1">
            <a:extLst>
              <a:ext uri="{FF2B5EF4-FFF2-40B4-BE49-F238E27FC236}">
                <a16:creationId xmlns:a16="http://schemas.microsoft.com/office/drawing/2014/main" id="{9B8D6123-1E57-4564-835C-B01E1C91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6/8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217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F6E400-61F4-4E3E-99DB-8ED56D03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cs-CZ"/>
              <a:t>Plán další práce</a:t>
            </a:r>
            <a:endParaRPr lang="cs-CZ" dirty="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14" name="Zástupný obsah 2">
            <a:extLst>
              <a:ext uri="{FF2B5EF4-FFF2-40B4-BE49-F238E27FC236}">
                <a16:creationId xmlns:a16="http://schemas.microsoft.com/office/drawing/2014/main" id="{5CB7E54D-C4BD-40AB-8AB3-316B11BF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rPr lang="cs-CZ" dirty="0"/>
              <a:t>Návrh GUI aplikace na android a </a:t>
            </a:r>
            <a:r>
              <a:rPr lang="cs-CZ" dirty="0" err="1"/>
              <a:t>RPi</a:t>
            </a:r>
            <a:endParaRPr lang="cs-CZ" dirty="0"/>
          </a:p>
          <a:p>
            <a:r>
              <a:rPr lang="cs-CZ" dirty="0"/>
              <a:t>Implementace části aplikace na android a </a:t>
            </a:r>
            <a:r>
              <a:rPr lang="cs-CZ" dirty="0" err="1"/>
              <a:t>RPi</a:t>
            </a:r>
            <a:endParaRPr lang="cs-CZ" dirty="0"/>
          </a:p>
          <a:p>
            <a:r>
              <a:rPr lang="cs-CZ" dirty="0"/>
              <a:t>Zprovoznění a implementace veřejného serveru</a:t>
            </a:r>
          </a:p>
          <a:p>
            <a:endParaRPr lang="cs-CZ" dirty="0"/>
          </a:p>
        </p:txBody>
      </p:sp>
      <p:sp>
        <p:nvSpPr>
          <p:cNvPr id="7" name="Zástupný symbol pro číslo snímku 1">
            <a:extLst>
              <a:ext uri="{FF2B5EF4-FFF2-40B4-BE49-F238E27FC236}">
                <a16:creationId xmlns:a16="http://schemas.microsoft.com/office/drawing/2014/main" id="{22CDCD92-E233-4FEA-AA05-CB434C4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7/8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547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49DC78-6E3E-4AC4-892A-16A7D45E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cs-CZ" dirty="0"/>
              <a:t>Závěr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2185D5-4115-44B6-B60C-967A929D5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rPr lang="cs-CZ" dirty="0"/>
              <a:t>Ovládání zařízení z části funguje</a:t>
            </a:r>
          </a:p>
          <a:p>
            <a:r>
              <a:rPr lang="cs-CZ" dirty="0"/>
              <a:t>Kód ESP serveru má cca 200 řádků kódu (zatím)</a:t>
            </a:r>
          </a:p>
          <a:p>
            <a:r>
              <a:rPr lang="cs-CZ" dirty="0"/>
              <a:t>Maximální počet zařízení</a:t>
            </a:r>
          </a:p>
          <a:p>
            <a:r>
              <a:rPr lang="cs-CZ" dirty="0"/>
              <a:t>Testy po dokončení – intuitivnost GUI, dosah komunikace…</a:t>
            </a:r>
          </a:p>
          <a:p>
            <a:endParaRPr lang="cs-CZ" dirty="0"/>
          </a:p>
        </p:txBody>
      </p:sp>
      <p:sp>
        <p:nvSpPr>
          <p:cNvPr id="7" name="Zástupný symbol pro číslo snímku 1">
            <a:extLst>
              <a:ext uri="{FF2B5EF4-FFF2-40B4-BE49-F238E27FC236}">
                <a16:creationId xmlns:a16="http://schemas.microsoft.com/office/drawing/2014/main" id="{76023989-071E-4553-9715-AC18437F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8/8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329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6A497A-0E3E-4425-B035-E4E9D436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cs-CZ" dirty="0"/>
              <a:t>Děkuji za pozornost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5896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193</Words>
  <Application>Microsoft Office PowerPoint</Application>
  <PresentationFormat>Širokoúhlá obrazovka</PresentationFormat>
  <Paragraphs>48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Břidlice</vt:lpstr>
      <vt:lpstr>Bezdrátové ovládání elektroniky mobilním/embedded zařízením s využitím WiFi</vt:lpstr>
      <vt:lpstr>Prezentace aplikace PowerPoint</vt:lpstr>
      <vt:lpstr>Cíl práce</vt:lpstr>
      <vt:lpstr>Návrh řešení</vt:lpstr>
      <vt:lpstr>Příklad technického řešení</vt:lpstr>
      <vt:lpstr>Dosažené výsledky</vt:lpstr>
      <vt:lpstr>Plán další práce</vt:lpstr>
      <vt:lpstr>Závěr</vt:lpstr>
      <vt:lpstr>Děkuji za pozornost 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Bezdrátové ovládání elektroniky mobilním/embedded zařízením s využitím WiFi</dc:title>
  <dc:creator>Petr Marek</dc:creator>
  <cp:lastModifiedBy>Petr Marek</cp:lastModifiedBy>
  <cp:revision>17</cp:revision>
  <dcterms:created xsi:type="dcterms:W3CDTF">2020-01-19T10:56:45Z</dcterms:created>
  <dcterms:modified xsi:type="dcterms:W3CDTF">2020-02-06T17:45:08Z</dcterms:modified>
</cp:coreProperties>
</file>