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6"/>
  </p:notesMasterIdLst>
  <p:sldIdLst>
    <p:sldId id="256" r:id="rId2"/>
    <p:sldId id="259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4D9A-DB86-42F4-B0CB-CCEB528B2F0F}" type="datetimeFigureOut">
              <a:rPr lang="cs-CZ" smtClean="0"/>
              <a:t>25.01.2021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F548B-F715-4C7D-8DEC-9C7EA0E822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533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18E6-A94F-488D-8086-960CFCC481AA}" type="datetime1">
              <a:rPr lang="cs-CZ" smtClean="0"/>
              <a:t>25.01.2021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20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010-55F6-4B41-A769-A887B4B0E1D7}" type="datetime1">
              <a:rPr lang="cs-CZ" smtClean="0"/>
              <a:t>25.01.2021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23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3BCB365-77BF-42DD-92EA-B9839185B64C}" type="datetime1">
              <a:rPr lang="cs-CZ" smtClean="0"/>
              <a:t>25.01.2021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84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F1FE-3B6E-40D7-8E3F-15D57B7B5D50}" type="datetime1">
              <a:rPr lang="cs-CZ" smtClean="0"/>
              <a:t>25.01.2021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0159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F30C0-002B-4FAD-BABD-6E65770E5245}" type="datetime1">
              <a:rPr lang="cs-CZ" smtClean="0"/>
              <a:t>25.01.2021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66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B9F-D231-47F7-84E2-BCCA23A7EF47}" type="datetime1">
              <a:rPr lang="cs-CZ" smtClean="0"/>
              <a:t>25.01.2021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23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5239-6278-4606-9247-342C94C694FD}" type="datetime1">
              <a:rPr lang="cs-CZ" smtClean="0"/>
              <a:t>25.01.2021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20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548-68B4-4F82-B1B0-2169DF091756}" type="datetime1">
              <a:rPr lang="cs-CZ" smtClean="0"/>
              <a:t>25.01.2021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772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F47-8347-4580-94B3-871D0842554A}" type="datetime1">
              <a:rPr lang="cs-CZ" smtClean="0"/>
              <a:t>25.01.2021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40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1949-BE03-403A-97DF-0F3EA7E81ED7}" type="datetime1">
              <a:rPr lang="cs-CZ" smtClean="0"/>
              <a:t>25.01.2021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6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EC3-9043-4A5E-8232-09D64A473477}" type="datetime1">
              <a:rPr lang="cs-CZ" smtClean="0"/>
              <a:t>25.01.2021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1AEF1FE-3B6E-40D7-8E3F-15D57B7B5D50}" type="datetime1">
              <a:rPr lang="cs-CZ" smtClean="0"/>
              <a:t>25.01.2021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315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283E94-9BE3-453C-A9C9-D4935B41C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489018"/>
            <a:ext cx="10037536" cy="104812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cs-CZ" sz="3200" dirty="0"/>
              <a:t>Bezdrátové ovládání elektroniky mobilním/</a:t>
            </a:r>
            <a:r>
              <a:rPr lang="cs-CZ" sz="3200" dirty="0" err="1"/>
              <a:t>embedded</a:t>
            </a:r>
            <a:r>
              <a:rPr lang="cs-CZ" sz="3200" dirty="0"/>
              <a:t> zařízením s využitím </a:t>
            </a:r>
            <a:r>
              <a:rPr lang="cs-CZ" sz="3200" dirty="0" err="1"/>
              <a:t>WiFi</a:t>
            </a:r>
            <a:endParaRPr lang="cs-CZ" sz="3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BA5CED-E8C1-445A-9E9E-C140150EE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2" y="3849790"/>
            <a:ext cx="9440034" cy="652432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CB0F1"/>
                </a:solidFill>
              </a:rPr>
              <a:t>Autor: Petr Marek (xmarek69)</a:t>
            </a:r>
          </a:p>
        </p:txBody>
      </p:sp>
      <p:sp>
        <p:nvSpPr>
          <p:cNvPr id="6" name="Zástupný symbol pro číslo snímku 1">
            <a:extLst>
              <a:ext uri="{FF2B5EF4-FFF2-40B4-BE49-F238E27FC236}">
                <a16:creationId xmlns:a16="http://schemas.microsoft.com/office/drawing/2014/main" id="{829D5C03-3A14-490E-AF95-D0458448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1/8</a:t>
            </a:r>
            <a:endParaRPr lang="cs-CZ" dirty="0"/>
          </a:p>
        </p:txBody>
      </p:sp>
      <p:pic>
        <p:nvPicPr>
          <p:cNvPr id="11" name="Obrázek 10" descr="Obsah obrázku kreslení, červená&#10;&#10;Popis byl vytvořen automaticky">
            <a:extLst>
              <a:ext uri="{FF2B5EF4-FFF2-40B4-BE49-F238E27FC236}">
                <a16:creationId xmlns:a16="http://schemas.microsoft.com/office/drawing/2014/main" id="{521EC95B-5283-456D-822B-DE1A03270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22291" r="7347" b="24028"/>
          <a:stretch/>
        </p:blipFill>
        <p:spPr>
          <a:xfrm>
            <a:off x="2915717" y="654562"/>
            <a:ext cx="6360565" cy="1351661"/>
          </a:xfrm>
          <a:prstGeom prst="rect">
            <a:avLst/>
          </a:prstGeom>
        </p:spPr>
      </p:pic>
      <p:sp>
        <p:nvSpPr>
          <p:cNvPr id="12" name="Podnadpis 2">
            <a:extLst>
              <a:ext uri="{FF2B5EF4-FFF2-40B4-BE49-F238E27FC236}">
                <a16:creationId xmlns:a16="http://schemas.microsoft.com/office/drawing/2014/main" id="{38F27B5F-66D2-44BD-88E7-07C80B385308}"/>
              </a:ext>
            </a:extLst>
          </p:cNvPr>
          <p:cNvSpPr txBox="1">
            <a:spLocks/>
          </p:cNvSpPr>
          <p:nvPr/>
        </p:nvSpPr>
        <p:spPr>
          <a:xfrm>
            <a:off x="4054928" y="4516489"/>
            <a:ext cx="4082142" cy="44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Vedoucí práce: Prof. Dr. Ing. Pavel </a:t>
            </a:r>
            <a:r>
              <a:rPr lang="cs-CZ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Zemčík</a:t>
            </a:r>
            <a:endParaRPr lang="cs-CZ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77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/>
              <a:t>2/8</a:t>
            </a:r>
            <a:endParaRPr lang="cs-CZ" dirty="0"/>
          </a:p>
        </p:txBody>
      </p:sp>
      <p:pic>
        <p:nvPicPr>
          <p:cNvPr id="6" name="Obrázek 5" descr="Obsah obrázku kreslení, červená&#10;&#10;Popis byl vytvořen automaticky">
            <a:extLst>
              <a:ext uri="{FF2B5EF4-FFF2-40B4-BE49-F238E27FC236}">
                <a16:creationId xmlns:a16="http://schemas.microsoft.com/office/drawing/2014/main" id="{398CEE4D-CFED-401F-AEC4-9BCE98FFE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22291" r="7347" b="24028"/>
          <a:stretch/>
        </p:blipFill>
        <p:spPr>
          <a:xfrm>
            <a:off x="6845117" y="3752781"/>
            <a:ext cx="4587726" cy="974921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87F74341-3D32-49BB-85D2-7CB22B2490F6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Bezdrátové ovládání elektroniky mobilním/</a:t>
            </a:r>
            <a:r>
              <a:rPr lang="cs-CZ" sz="3200" dirty="0" err="1">
                <a:solidFill>
                  <a:schemeClr val="bg1"/>
                </a:solidFill>
              </a:rPr>
              <a:t>embedded</a:t>
            </a:r>
            <a:r>
              <a:rPr lang="cs-CZ" sz="3200" dirty="0">
                <a:solidFill>
                  <a:schemeClr val="bg1"/>
                </a:solidFill>
              </a:rPr>
              <a:t> zařízením s využitím </a:t>
            </a:r>
            <a:r>
              <a:rPr lang="cs-CZ" sz="3200" dirty="0" err="1">
                <a:solidFill>
                  <a:schemeClr val="bg1"/>
                </a:solidFill>
              </a:rPr>
              <a:t>WiFi</a:t>
            </a:r>
            <a:endParaRPr lang="cs-CZ" sz="3200" dirty="0">
              <a:solidFill>
                <a:schemeClr val="bg1"/>
              </a:solidFill>
            </a:endParaRP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4E7E04A4-11BC-4B33-B91C-29850AF8BA92}"/>
              </a:ext>
            </a:extLst>
          </p:cNvPr>
          <p:cNvSpPr txBox="1">
            <a:spLocks/>
          </p:cNvSpPr>
          <p:nvPr/>
        </p:nvSpPr>
        <p:spPr>
          <a:xfrm>
            <a:off x="6197363" y="2074938"/>
            <a:ext cx="9440034" cy="65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800" dirty="0"/>
              <a:t>Petr Marek</a:t>
            </a: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21CF5E38-1F52-44B5-8274-B6C266BFDCB5}"/>
              </a:ext>
            </a:extLst>
          </p:cNvPr>
          <p:cNvSpPr txBox="1">
            <a:spLocks/>
          </p:cNvSpPr>
          <p:nvPr/>
        </p:nvSpPr>
        <p:spPr>
          <a:xfrm>
            <a:off x="6197363" y="2501184"/>
            <a:ext cx="4082142" cy="44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xmarek69@fit.vutbr.cz</a:t>
            </a: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F2A8D38D-CA29-4544-A3B4-1ACB1F816EB1}"/>
              </a:ext>
            </a:extLst>
          </p:cNvPr>
          <p:cNvSpPr txBox="1">
            <a:spLocks/>
          </p:cNvSpPr>
          <p:nvPr/>
        </p:nvSpPr>
        <p:spPr>
          <a:xfrm>
            <a:off x="8876309" y="5155133"/>
            <a:ext cx="4082142" cy="44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4. 2. 2021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02D86280-78A8-4340-8B5F-929E73701BF1}"/>
              </a:ext>
            </a:extLst>
          </p:cNvPr>
          <p:cNvSpPr txBox="1">
            <a:spLocks/>
          </p:cNvSpPr>
          <p:nvPr/>
        </p:nvSpPr>
        <p:spPr>
          <a:xfrm>
            <a:off x="262328" y="3680845"/>
            <a:ext cx="6256318" cy="135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000" b="0" i="0" dirty="0">
                <a:effectLst/>
                <a:latin typeface="Arial" panose="020B0604020202020204" pitchFamily="34" charset="0"/>
              </a:rPr>
              <a:t>Fakulta informačních technologií Vysokého učení technického v Brně</a:t>
            </a:r>
          </a:p>
          <a:p>
            <a:pPr algn="r"/>
            <a:r>
              <a:rPr lang="cs-CZ" sz="2000" dirty="0">
                <a:latin typeface="Arial" panose="020B0604020202020204" pitchFamily="34" charset="0"/>
              </a:rPr>
              <a:t>Božetěchova 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1/2. 612 66 Brno - Kr</a:t>
            </a:r>
            <a:r>
              <a:rPr lang="cs-CZ" sz="2000" dirty="0">
                <a:latin typeface="Arial" panose="020B0604020202020204" pitchFamily="34" charset="0"/>
              </a:rPr>
              <a:t>á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lovo Pole</a:t>
            </a:r>
            <a:endParaRPr lang="cs-CZ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05AE05F4-D372-49DE-B633-A4187B2B9AE9}"/>
              </a:ext>
            </a:extLst>
          </p:cNvPr>
          <p:cNvSpPr txBox="1">
            <a:spLocks/>
          </p:cNvSpPr>
          <p:nvPr/>
        </p:nvSpPr>
        <p:spPr>
          <a:xfrm>
            <a:off x="6089054" y="2900411"/>
            <a:ext cx="4082142" cy="444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Vedoucí práce: Prof. Dr. Ing. Pavel </a:t>
            </a:r>
            <a:r>
              <a:rPr lang="cs-CZ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Zemčík</a:t>
            </a:r>
            <a:endParaRPr lang="cs-CZ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10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/>
              <a:t>2/8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Cíle práce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605642" y="2933205"/>
            <a:ext cx="6757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Cílem je vytvořit systém pro automatizaci domácnosti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Systém bude možné ovládat dálkově mobilním zařízením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Systém bude komunikovat pomocí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Bude fungovat v lokální síti i přes internet</a:t>
            </a:r>
          </a:p>
        </p:txBody>
      </p:sp>
      <p:sp>
        <p:nvSpPr>
          <p:cNvPr id="5" name="Obdélník 4" descr="House">
            <a:extLst>
              <a:ext uri="{FF2B5EF4-FFF2-40B4-BE49-F238E27FC236}">
                <a16:creationId xmlns:a16="http://schemas.microsoft.com/office/drawing/2014/main" id="{6B007577-8AE4-4A87-B918-9A8F8C251752}"/>
              </a:ext>
            </a:extLst>
          </p:cNvPr>
          <p:cNvSpPr/>
          <p:nvPr/>
        </p:nvSpPr>
        <p:spPr>
          <a:xfrm>
            <a:off x="7778366" y="2685179"/>
            <a:ext cx="1475195" cy="147519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Obdélník 5" descr="Wi-Fi">
            <a:extLst>
              <a:ext uri="{FF2B5EF4-FFF2-40B4-BE49-F238E27FC236}">
                <a16:creationId xmlns:a16="http://schemas.microsoft.com/office/drawing/2014/main" id="{2E1EFFC5-BF1C-49C7-830E-4336C4A0898B}"/>
              </a:ext>
            </a:extLst>
          </p:cNvPr>
          <p:cNvSpPr/>
          <p:nvPr/>
        </p:nvSpPr>
        <p:spPr>
          <a:xfrm>
            <a:off x="7778366" y="4224382"/>
            <a:ext cx="1475195" cy="147519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bdélník 6" descr="Tablet">
            <a:extLst>
              <a:ext uri="{FF2B5EF4-FFF2-40B4-BE49-F238E27FC236}">
                <a16:creationId xmlns:a16="http://schemas.microsoft.com/office/drawing/2014/main" id="{A41689AF-0646-43B8-AC1E-70E077021EAC}"/>
              </a:ext>
            </a:extLst>
          </p:cNvPr>
          <p:cNvSpPr/>
          <p:nvPr/>
        </p:nvSpPr>
        <p:spPr>
          <a:xfrm>
            <a:off x="9529245" y="2685179"/>
            <a:ext cx="1475195" cy="1475195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Obdélník 7" descr="Cloud Computing">
            <a:extLst>
              <a:ext uri="{FF2B5EF4-FFF2-40B4-BE49-F238E27FC236}">
                <a16:creationId xmlns:a16="http://schemas.microsoft.com/office/drawing/2014/main" id="{08BB2A1D-7898-4795-9437-2AC530D6BC80}"/>
              </a:ext>
            </a:extLst>
          </p:cNvPr>
          <p:cNvSpPr/>
          <p:nvPr/>
        </p:nvSpPr>
        <p:spPr>
          <a:xfrm>
            <a:off x="9562266" y="4224382"/>
            <a:ext cx="1475195" cy="1475195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622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/>
              <a:t>2/8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Návrh řešení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605642" y="2933205"/>
            <a:ext cx="6757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Popis…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F2139080-B169-4E76-AC52-EB7237CC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07" y="282989"/>
            <a:ext cx="5682454" cy="64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1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y">
  <a:themeElements>
    <a:clrScheme name="Pruhy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ruhy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ruhy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TM03090430[[fn=Pruhy]]</Template>
  <TotalTime>706</TotalTime>
  <Words>117</Words>
  <Application>Microsoft Office PowerPoint</Application>
  <PresentationFormat>Širokoúhlá obrazovka</PresentationFormat>
  <Paragraphs>21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</vt:lpstr>
      <vt:lpstr>Pruhy</vt:lpstr>
      <vt:lpstr>Bezdrátové ovládání elektroniky mobilním/embedded zařízením s využitím WiFi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Bezdrátové ovládání elektroniky mobilním/embedded zařízením s využitím WiFi</dc:title>
  <dc:creator>Petr Marek</dc:creator>
  <cp:lastModifiedBy>Petr Marek</cp:lastModifiedBy>
  <cp:revision>20</cp:revision>
  <dcterms:created xsi:type="dcterms:W3CDTF">2020-01-19T10:56:45Z</dcterms:created>
  <dcterms:modified xsi:type="dcterms:W3CDTF">2021-01-25T21:29:14Z</dcterms:modified>
</cp:coreProperties>
</file>