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sldIdLst>
    <p:sldId id="271" r:id="rId3"/>
    <p:sldId id="259" r:id="rId4"/>
    <p:sldId id="273" r:id="rId5"/>
    <p:sldId id="270" r:id="rId6"/>
    <p:sldId id="274" r:id="rId7"/>
    <p:sldId id="272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04.02.2021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96171-808B-4C45-949A-8A63E5B4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2D0245-1226-4B67-807F-5C06A3DD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BFB25B-586D-4503-A8EB-762BB58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992605-66EE-4B84-A9AB-97D686C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B38E21-28F3-4E29-A447-7C30CBB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1BCB4-49EE-4610-BEF2-D045CF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88AC4-A91C-4D6E-A9F7-0CD0E7D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2F0DB3-FFDA-47BE-ABE6-D699F131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38ADB8-DE0C-46C2-B57F-8A65EF4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FDDA4-C570-4DFC-9335-C3CDDB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21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1621-99A5-4751-B98F-132888E2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A29E65-FE38-4C66-B153-A5A9EF1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0828E-C7E6-4555-BF75-D91F39E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AF494F-C6DC-472C-98B4-E6AFCCB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A8CE9D-DB5D-4BF6-9139-66B4223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CF393-B8AE-40C0-839B-10EC583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DD576A-6809-4815-9002-9F98CE00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330BA7-310C-4497-8C32-E6D74AF6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0933F-AFD8-438C-81B8-67E9C53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EDE1DF-D09C-4765-8901-66C55E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964B11-24F5-440B-BAB7-185E8C65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77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EF456-4B84-4555-8378-2187CD1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2E2FC-A156-4538-B6D7-641786FE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5D7F61-3631-456C-BA16-F1C76238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D4AC5-E849-45C0-A729-3BEF766D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859DCC-FB2E-4F39-9B16-4671D14F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E170E-D4FE-4858-8B5D-77DE039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04.02.2021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D87FAE-9D27-46D6-BD5E-559AB81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8702337-7C68-4FFD-8B76-CFB3B03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76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25DAF-EF05-4DC6-B305-FF0A409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B1A854-6313-49E8-BBF9-8B9027C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04.02.2021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7D48B99-0F20-4E66-84C7-8215F73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A6A21C-DF06-4D92-B504-F888DF9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5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4FE5068-7D3F-4371-8466-B9F5B22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04.02.2021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F0F1C-E918-487A-B8C1-C227F3B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C85387-E586-41A0-A8E6-17A7670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290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E6DA7-C051-4D62-8F56-3DA8DC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923AE0-531B-4AAB-854C-5A33B78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B3A263C-7DE5-46CF-B2BC-2F81CD8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34E4F3-7DBC-4708-8700-959A157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1C997B-5DD5-4AF6-BE1A-DC96B49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5935F6-5B18-46C6-B31E-5A59063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8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D3B1E-4A60-4C7F-820C-79DDA02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E280A5-B582-4E37-B414-C9C5C27B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23948-B6A6-488C-81D3-9417DBF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26DA16-2C0F-46D3-BDB6-707008B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CD0612-C425-4A73-A184-D9B7C8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0C0A2-E645-423C-863B-842790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71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11FBD-BCDE-4B24-8A30-4119EAD2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CD633-A7F8-4D38-8BB3-091B020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2C6E2-D786-43F5-A74E-86AD247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AAB599-C260-4223-A8E6-54F4D22E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2BCC7-1276-44A0-80C7-7690A3A4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9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6335944-1FFB-4130-97BD-607CDC46D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E17B41-26EC-4C75-BDA6-24C8B4EB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5DB7E-6ED1-43CA-950A-CA744DE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E0C475-6CF0-4CC2-8926-E2B275C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B392F4-03C3-4AB2-B799-E552604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3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04.02.2021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04.02.2021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04.02.2021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04.02.2021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6E2E62-70FD-4ECD-86AE-32143FB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1EA42F-C4A8-441B-BE1D-B8045641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D2E6F-FD4C-4E8F-8B6D-401DC452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1FE-3B6E-40D7-8E3F-15D57B7B5D50}" type="datetime1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003E3-C4EA-41B0-B11A-FDDE64CD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387B88-AFFA-4F33-AF86-D1D1D679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1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A180FCC4-D56F-4D90-A9DE-C3AA8AA5D497}"/>
              </a:ext>
            </a:extLst>
          </p:cNvPr>
          <p:cNvSpPr/>
          <p:nvPr/>
        </p:nvSpPr>
        <p:spPr>
          <a:xfrm>
            <a:off x="0" y="-5614"/>
            <a:ext cx="12192000" cy="2107571"/>
          </a:xfrm>
          <a:prstGeom prst="rect">
            <a:avLst/>
          </a:prstGeom>
          <a:solidFill>
            <a:srgbClr val="0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1/10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2237208" y="2761256"/>
            <a:ext cx="6284461" cy="1335488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234222" cy="1520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5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500" dirty="0" err="1">
                <a:solidFill>
                  <a:schemeClr val="bg1"/>
                </a:solidFill>
              </a:rPr>
              <a:t>embedded</a:t>
            </a:r>
            <a:r>
              <a:rPr lang="cs-CZ" sz="3500" dirty="0">
                <a:solidFill>
                  <a:schemeClr val="bg1"/>
                </a:solidFill>
              </a:rPr>
              <a:t> zařízením s využitím </a:t>
            </a:r>
            <a:r>
              <a:rPr lang="cs-CZ" sz="3500" dirty="0" err="1">
                <a:solidFill>
                  <a:schemeClr val="bg1"/>
                </a:solidFill>
              </a:rPr>
              <a:t>WiFi</a:t>
            </a:r>
            <a:endParaRPr lang="cs-CZ" sz="3500" dirty="0">
              <a:solidFill>
                <a:schemeClr val="bg1"/>
              </a:solidFill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9113816" y="593054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/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125898" y="4756044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984124" y="4634166"/>
            <a:ext cx="4605968" cy="196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3200" dirty="0"/>
              <a:t>Petr Marek</a:t>
            </a:r>
          </a:p>
          <a:p>
            <a:pPr algn="r"/>
            <a:r>
              <a:rPr lang="cs-CZ" sz="2000" dirty="0"/>
              <a:t>xmarek69@fit.vutbr.cz</a:t>
            </a:r>
          </a:p>
          <a:p>
            <a:pPr algn="r"/>
            <a:r>
              <a:rPr lang="cs-CZ" sz="2000" dirty="0"/>
              <a:t>Vedoucí práce: Prof. Dr. Ing. Pavel </a:t>
            </a:r>
            <a:r>
              <a:rPr lang="cs-CZ" sz="2000" dirty="0" err="1"/>
              <a:t>Zemčík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02202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3AA95431-DD63-439E-990A-AF62C6E18F02}"/>
              </a:ext>
            </a:extLst>
          </p:cNvPr>
          <p:cNvSpPr txBox="1"/>
          <p:nvPr/>
        </p:nvSpPr>
        <p:spPr>
          <a:xfrm>
            <a:off x="439918" y="639604"/>
            <a:ext cx="303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Shrnutí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69ACB5B-5102-42DD-B0F0-E1D151BA4377}"/>
              </a:ext>
            </a:extLst>
          </p:cNvPr>
          <p:cNvSpPr txBox="1"/>
          <p:nvPr/>
        </p:nvSpPr>
        <p:spPr>
          <a:xfrm>
            <a:off x="439918" y="1349667"/>
            <a:ext cx="724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Cíl: systém automatizace domácnosti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3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Téměř hotová klientská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8" name="Zástupný symbol pro číslo snímku 1">
            <a:extLst>
              <a:ext uri="{FF2B5EF4-FFF2-40B4-BE49-F238E27FC236}">
                <a16:creationId xmlns:a16="http://schemas.microsoft.com/office/drawing/2014/main" id="{8DA2D1A4-F246-4A42-AA9E-96289FF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10/10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E6C42F4-CD9E-47FD-A828-BB5E905A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76" y="471078"/>
            <a:ext cx="4436882" cy="5915843"/>
          </a:xfrm>
          <a:prstGeom prst="rect">
            <a:avLst/>
          </a:prstGeom>
        </p:spPr>
      </p:pic>
      <p:pic>
        <p:nvPicPr>
          <p:cNvPr id="4" name="Obrázek 3" descr="Obsah obrázku text, interiér&#10;&#10;Popis byl vytvořen automaticky">
            <a:extLst>
              <a:ext uri="{FF2B5EF4-FFF2-40B4-BE49-F238E27FC236}">
                <a16:creationId xmlns:a16="http://schemas.microsoft.com/office/drawing/2014/main" id="{849F8632-F1D8-4BB8-800E-87738361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7" y="2805433"/>
            <a:ext cx="6574304" cy="3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2/10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86A0B0-7535-4FC1-8CD0-B53E9B4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70481"/>
            <a:ext cx="8818474" cy="6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439918" y="2588820"/>
            <a:ext cx="67570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Cílem je vytvořit systém pro automatizaci domácnosti s využitím </a:t>
            </a:r>
            <a:r>
              <a:rPr lang="cs-CZ" sz="2400" dirty="0" err="1"/>
              <a:t>embeded</a:t>
            </a:r>
            <a:r>
              <a:rPr lang="cs-CZ" sz="2400" dirty="0"/>
              <a:t> systémů a </a:t>
            </a:r>
            <a:r>
              <a:rPr lang="cs-CZ" sz="2400" dirty="0" err="1"/>
              <a:t>WiFi</a:t>
            </a:r>
            <a:r>
              <a:rPr lang="cs-CZ" sz="2400" dirty="0"/>
              <a:t> sítě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000" dirty="0"/>
              <a:t>Podcíle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Bude fungovat v lokální síti i přes internet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94770E-E655-44EC-912A-1FA58F5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2" y="2008784"/>
            <a:ext cx="3878742" cy="4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4/10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289632"/>
            <a:ext cx="62015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 Aplikace: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-Klientská aplikace pro </a:t>
            </a:r>
            <a:r>
              <a:rPr lang="cs-CZ" sz="2400" dirty="0" err="1"/>
              <a:t>smart</a:t>
            </a:r>
            <a:r>
              <a:rPr lang="cs-CZ" sz="2400" dirty="0"/>
              <a:t> zařízení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-Server na </a:t>
            </a:r>
            <a:r>
              <a:rPr lang="cs-CZ" sz="2400" dirty="0" err="1"/>
              <a:t>RPi</a:t>
            </a:r>
            <a:r>
              <a:rPr lang="cs-CZ" sz="2400" dirty="0"/>
              <a:t>, komunikující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-Aplikace na ESP pro ovládání výstupů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400" dirty="0"/>
              <a:t>Funkce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-Klienti ovládají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</a:t>
            </a:r>
            <a:r>
              <a:rPr lang="cs-CZ" sz="2400" dirty="0" err="1"/>
              <a:t>RPi</a:t>
            </a:r>
            <a:r>
              <a:rPr lang="cs-CZ" sz="2400" dirty="0"/>
              <a:t> naslouchá změnám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-V případě změny zareaguje a odešle požadavek na 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573479E-3C6D-4151-ADDB-64D91E88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196797"/>
            <a:ext cx="4848304" cy="6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ástupný symbol pro číslo snímku 1">
            <a:extLst>
              <a:ext uri="{FF2B5EF4-FFF2-40B4-BE49-F238E27FC236}">
                <a16:creationId xmlns:a16="http://schemas.microsoft.com/office/drawing/2014/main" id="{759F3B17-05D3-4C9D-B0E1-8659787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543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  <a:highlight>
                  <a:srgbClr val="099BDD"/>
                </a:highlight>
              </a:rPr>
              <a:t>5/10</a:t>
            </a:r>
            <a:endParaRPr lang="cs-CZ" dirty="0">
              <a:solidFill>
                <a:schemeClr val="bg1"/>
              </a:solidFill>
              <a:highlight>
                <a:srgbClr val="099BDD"/>
              </a:highlight>
            </a:endParaRPr>
          </a:p>
        </p:txBody>
      </p:sp>
      <p:pic>
        <p:nvPicPr>
          <p:cNvPr id="3" name="Obrázek 2" descr="Obsah obrázku text, interiér, několik&#10;&#10;Popis byl vytvořen automaticky">
            <a:extLst>
              <a:ext uri="{FF2B5EF4-FFF2-40B4-BE49-F238E27FC236}">
                <a16:creationId xmlns:a16="http://schemas.microsoft.com/office/drawing/2014/main" id="{9A88AB1B-8646-4A12-94F8-258391D9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9" y="294837"/>
            <a:ext cx="11720042" cy="60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Koncepce technického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300827" y="2548445"/>
            <a:ext cx="6757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Příklad řešeného problému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Konfiguraci systému jsem vyřešil jako místnost-&gt;modul-&gt;vstup/výstup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Zvolené zařízení se konfiguruje ve společném detailu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Bylo potřeba vyřešit problém, jak spárovat ESP modul s Raspberry Pi prostým přidáním záznamu do databáze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2152912-929E-4386-BD2D-71A8D846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35" y="304207"/>
            <a:ext cx="3502218" cy="6267073"/>
          </a:xfrm>
          <a:prstGeom prst="rect">
            <a:avLst/>
          </a:prstGeom>
        </p:spPr>
      </p:pic>
      <p:pic>
        <p:nvPicPr>
          <p:cNvPr id="10" name="Obrázek 9" descr="Obsah obrázku text, monitor, elektronika, interiér&#10;&#10;Popis byl vytvořen automaticky">
            <a:extLst>
              <a:ext uri="{FF2B5EF4-FFF2-40B4-BE49-F238E27FC236}">
                <a16:creationId xmlns:a16="http://schemas.microsoft.com/office/drawing/2014/main" id="{E13A7ED5-47E6-45DF-A113-E26F9486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5" y="-5758"/>
            <a:ext cx="376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Současný stav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505694"/>
            <a:ext cx="606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Klientská aplikace (ovládací část systému) je téměř hotová - cca 3000 řádků kódu v </a:t>
            </a:r>
            <a:r>
              <a:rPr lang="cs-CZ" sz="2400" dirty="0" err="1"/>
              <a:t>Typescriptu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Server funguje z části – poskytuje statické stránky (klientskou aplikaci), ale chybí komunikace </a:t>
            </a:r>
            <a:r>
              <a:rPr lang="cs-CZ" sz="2400" dirty="0" err="1"/>
              <a:t>RPi</a:t>
            </a:r>
            <a:r>
              <a:rPr lang="cs-CZ" sz="2400" dirty="0"/>
              <a:t>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Program pro ESP v základech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Cca 90% textové části BP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0D0BB33-91AD-46A4-AFD0-B0FB9FDF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95" y="178231"/>
            <a:ext cx="4876153" cy="65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Plán další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8" y="2025908"/>
            <a:ext cx="67570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Únor:</a:t>
            </a:r>
          </a:p>
          <a:p>
            <a:r>
              <a:rPr lang="cs-CZ" sz="2200" dirty="0"/>
              <a:t>Klientská aplikace</a:t>
            </a:r>
          </a:p>
          <a:p>
            <a:r>
              <a:rPr lang="cs-CZ" sz="2200" dirty="0"/>
              <a:t>Shrnutí současného stavu (text BP)</a:t>
            </a:r>
          </a:p>
          <a:p>
            <a:endParaRPr lang="cs-CZ" sz="2200" dirty="0"/>
          </a:p>
          <a:p>
            <a:r>
              <a:rPr lang="cs-CZ" sz="2200" dirty="0"/>
              <a:t>Březen</a:t>
            </a:r>
          </a:p>
          <a:p>
            <a:r>
              <a:rPr lang="cs-CZ" sz="2200" dirty="0"/>
              <a:t>Server na </a:t>
            </a:r>
            <a:r>
              <a:rPr lang="cs-CZ" sz="2200" dirty="0" err="1"/>
              <a:t>RPi</a:t>
            </a:r>
            <a:r>
              <a:rPr lang="cs-CZ" sz="2200" dirty="0"/>
              <a:t> a aplikace pro ESP</a:t>
            </a:r>
          </a:p>
          <a:p>
            <a:r>
              <a:rPr lang="cs-CZ" sz="2200" dirty="0"/>
              <a:t>Zhodnocení současného stavu a realizace (text BP)</a:t>
            </a:r>
          </a:p>
          <a:p>
            <a:endParaRPr lang="cs-CZ" sz="2200" dirty="0"/>
          </a:p>
          <a:p>
            <a:r>
              <a:rPr lang="cs-CZ" sz="2200" dirty="0"/>
              <a:t>Duben</a:t>
            </a:r>
          </a:p>
          <a:p>
            <a:r>
              <a:rPr lang="cs-CZ" sz="2200" dirty="0"/>
              <a:t>Testování</a:t>
            </a:r>
          </a:p>
          <a:p>
            <a:r>
              <a:rPr lang="cs-CZ" sz="2200" dirty="0"/>
              <a:t>Dokončení textu BP</a:t>
            </a:r>
          </a:p>
        </p:txBody>
      </p:sp>
    </p:spTree>
    <p:extLst>
      <p:ext uri="{BB962C8B-B14F-4D97-AF65-F5344CB8AC3E}">
        <p14:creationId xmlns:p14="http://schemas.microsoft.com/office/powerpoint/2010/main" val="37047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9/10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1077232" y="2904936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cs-CZ" sz="5400" dirty="0">
                <a:solidFill>
                  <a:schemeClr val="bg1"/>
                </a:solidFill>
              </a:rPr>
              <a:t>Děkuji za pozornost </a:t>
            </a:r>
            <a:r>
              <a:rPr lang="cs-CZ" sz="5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cs-CZ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8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290</Words>
  <Application>Microsoft Office PowerPoint</Application>
  <PresentationFormat>Širokoúhlá obrazovka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Pruhy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44</cp:revision>
  <dcterms:created xsi:type="dcterms:W3CDTF">2020-01-19T10:56:45Z</dcterms:created>
  <dcterms:modified xsi:type="dcterms:W3CDTF">2021-02-04T10:19:11Z</dcterms:modified>
</cp:coreProperties>
</file>