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  <p:sldMasterId id="2147483792" r:id="rId2"/>
  </p:sldMasterIdLst>
  <p:notesMasterIdLst>
    <p:notesMasterId r:id="rId13"/>
  </p:notesMasterIdLst>
  <p:sldIdLst>
    <p:sldId id="271" r:id="rId3"/>
    <p:sldId id="259" r:id="rId4"/>
    <p:sldId id="273" r:id="rId5"/>
    <p:sldId id="270" r:id="rId6"/>
    <p:sldId id="274" r:id="rId7"/>
    <p:sldId id="272" r:id="rId8"/>
    <p:sldId id="275" r:id="rId9"/>
    <p:sldId id="276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A4D9A-DB86-42F4-B0CB-CCEB528B2F0F}" type="datetimeFigureOut">
              <a:rPr lang="cs-CZ" smtClean="0"/>
              <a:t>31.01.2021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F548B-F715-4C7D-8DEC-9C7EA0E822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533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18E6-A94F-488D-8086-960CFCC481AA}" type="datetime1">
              <a:rPr lang="cs-CZ" smtClean="0"/>
              <a:t>31.01.2021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420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3010-55F6-4B41-A769-A887B4B0E1D7}" type="datetime1">
              <a:rPr lang="cs-CZ" smtClean="0"/>
              <a:t>31.01.2021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233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3BCB365-77BF-42DD-92EA-B9839185B64C}" type="datetime1">
              <a:rPr lang="cs-CZ" smtClean="0"/>
              <a:t>31.01.2021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84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496171-808B-4C45-949A-8A63E5B4B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42D0245-1226-4B67-807F-5C06A3DDE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5BFB25B-586D-4503-A8EB-762BB585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18E6-A94F-488D-8086-960CFCC481AA}" type="datetime1">
              <a:rPr lang="cs-CZ" smtClean="0"/>
              <a:t>31.01.2021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992605-66EE-4B84-A9AB-97D686C5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2B38E21-28F3-4E29-A447-7C30CBB1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019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D1BCB4-49EE-4610-BEF2-D045CFB8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B88AC4-A91C-4D6E-A9F7-0CD0E7D42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2F0DB3-FFDA-47BE-ABE6-D699F131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F1FE-3B6E-40D7-8E3F-15D57B7B5D50}" type="datetime1">
              <a:rPr lang="cs-CZ" smtClean="0"/>
              <a:t>31.01.2021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38ADB8-DE0C-46C2-B57F-8A65EF41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07FDDA4-C570-4DFC-9335-C3CDDB82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62101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971621-99A5-4751-B98F-132888E2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BA29E65-FE38-4C66-B153-A5A9EF1CC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7A0828E-C7E6-4555-BF75-D91F39EA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30C0-002B-4FAD-BABD-6E65770E5245}" type="datetime1">
              <a:rPr lang="cs-CZ" smtClean="0"/>
              <a:t>31.01.2021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DAF494F-C6DC-472C-98B4-E6AFCCB7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AA8CE9D-DB5D-4BF6-9139-66B42239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2471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1CF393-B8AE-40C0-839B-10EC583D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9DD576A-6809-4815-9002-9F98CE00B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330BA7-310C-4497-8C32-E6D74AF68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910933F-AFD8-438C-81B8-67E9C53C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9B9F-D231-47F7-84E2-BCCA23A7EF47}" type="datetime1">
              <a:rPr lang="cs-CZ" smtClean="0"/>
              <a:t>31.01.2021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FEDE1DF-D09C-4765-8901-66C55E31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B964B11-24F5-440B-BAB7-185E8C65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2777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BEF456-4B84-4555-8378-2187CD1F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CB2E2FC-A156-4538-B6D7-641786FEB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F5D7F61-3631-456C-BA16-F1C762386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82D4AC5-E849-45C0-A729-3BEF766D9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F859DCC-FB2E-4F39-9B16-4671D14FB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DAE170E-D4FE-4858-8B5D-77DE039E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5239-6278-4606-9247-342C94C694FD}" type="datetime1">
              <a:rPr lang="cs-CZ" smtClean="0"/>
              <a:t>31.01.2021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7D87FAE-9D27-46D6-BD5E-559AB811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8702337-7C68-4FFD-8B76-CFB3B03B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3766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725DAF-EF05-4DC6-B305-FF0A4098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6B1A854-6313-49E8-BBF9-8B9027C5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548-68B4-4F82-B1B0-2169DF091756}" type="datetime1">
              <a:rPr lang="cs-CZ" smtClean="0"/>
              <a:t>31.01.2021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7D48B99-0F20-4E66-84C7-8215F736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2A6A21C-DF06-4D92-B504-F888DF94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258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4FE5068-7D3F-4371-8466-B9F5B225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2F47-8347-4580-94B3-871D0842554A}" type="datetime1">
              <a:rPr lang="cs-CZ" smtClean="0"/>
              <a:t>31.01.2021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DCF0F1C-E918-487A-B8C1-C227F3BE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7C85387-E586-41A0-A8E6-17A76702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0290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0E6DA7-C051-4D62-8F56-3DA8DCC7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923AE0-531B-4AAB-854C-5A33B78CB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B3A263C-7DE5-46CF-B2BC-2F81CD828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A34E4F3-7DBC-4708-8700-959A1573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1949-BE03-403A-97DF-0F3EA7E81ED7}" type="datetime1">
              <a:rPr lang="cs-CZ" smtClean="0"/>
              <a:t>31.01.2021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F1C997B-5DD5-4AF6-BE1A-DC96B491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55935F6-5B18-46C6-B31E-5A590635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58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F1FE-3B6E-40D7-8E3F-15D57B7B5D50}" type="datetime1">
              <a:rPr lang="cs-CZ" smtClean="0"/>
              <a:t>31.01.2021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101595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0D3B1E-4A60-4C7F-820C-79DDA023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15E280A5-B582-4E37-B414-C9C5C27BD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C123948-B6A6-488C-81D3-9417DBF6E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426DA16-2C0F-46D3-BDB6-707008BE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EC3-9043-4A5E-8232-09D64A473477}" type="datetime1">
              <a:rPr lang="cs-CZ" smtClean="0"/>
              <a:t>31.01.2021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DCD0612-C425-4A73-A184-D9B7C89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E50C0A2-E645-423C-863B-842790AA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6714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C11FBD-BCDE-4B24-8A30-4119EAD2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76CD633-A7F8-4D38-8BB3-091B02070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392C6E2-D786-43F5-A74E-86AD247A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3010-55F6-4B41-A769-A887B4B0E1D7}" type="datetime1">
              <a:rPr lang="cs-CZ" smtClean="0"/>
              <a:t>31.01.2021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AAAB599-C260-4223-A8E6-54F4D22E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652BCC7-1276-44A0-80C7-7690A3A4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1967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6335944-1FFB-4130-97BD-607CDC46D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AE17B41-26EC-4C75-BDA6-24C8B4EB5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635DB7E-6ED1-43CA-950A-CA744DE8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B365-77BF-42DD-92EA-B9839185B64C}" type="datetime1">
              <a:rPr lang="cs-CZ" smtClean="0"/>
              <a:t>31.01.2021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BE0C475-6CF0-4CC2-8926-E2B275CE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4B392F4-03C3-4AB2-B799-E5526047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537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DF30C0-002B-4FAD-BABD-6E65770E5245}" type="datetime1">
              <a:rPr lang="cs-CZ" smtClean="0"/>
              <a:t>31.01.2021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766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9B9F-D231-47F7-84E2-BCCA23A7EF47}" type="datetime1">
              <a:rPr lang="cs-CZ" smtClean="0"/>
              <a:t>31.01.2021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123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5239-6278-4606-9247-342C94C694FD}" type="datetime1">
              <a:rPr lang="cs-CZ" smtClean="0"/>
              <a:t>31.01.2021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20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548-68B4-4F82-B1B0-2169DF091756}" type="datetime1">
              <a:rPr lang="cs-CZ" smtClean="0"/>
              <a:t>31.01.2021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772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2F47-8347-4580-94B3-871D0842554A}" type="datetime1">
              <a:rPr lang="cs-CZ" smtClean="0"/>
              <a:t>31.01.2021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40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1949-BE03-403A-97DF-0F3EA7E81ED7}" type="datetime1">
              <a:rPr lang="cs-CZ" smtClean="0"/>
              <a:t>31.01.2021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465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EC3-9043-4A5E-8232-09D64A473477}" type="datetime1">
              <a:rPr lang="cs-CZ" smtClean="0"/>
              <a:t>31.01.2021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95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1AEF1FE-3B6E-40D7-8E3F-15D57B7B5D50}" type="datetime1">
              <a:rPr lang="cs-CZ" smtClean="0"/>
              <a:t>31.01.2021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8315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46E2E62-70FD-4ECD-86AE-32143FBF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A1EA42F-C4A8-441B-BE1D-B80456415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3CD2E6F-FD4C-4E8F-8B6D-401DC4528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F1FE-3B6E-40D7-8E3F-15D57B7B5D50}" type="datetime1">
              <a:rPr lang="cs-CZ" smtClean="0"/>
              <a:t>31.01.2021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76003E3-C4EA-41B0-B11A-FDDE64CD6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6387B88-AFFA-4F33-AF86-D1D1D679A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916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A180FCC4-D56F-4D90-A9DE-C3AA8AA5D497}"/>
              </a:ext>
            </a:extLst>
          </p:cNvPr>
          <p:cNvSpPr/>
          <p:nvPr/>
        </p:nvSpPr>
        <p:spPr>
          <a:xfrm>
            <a:off x="0" y="-5614"/>
            <a:ext cx="12192000" cy="2107571"/>
          </a:xfrm>
          <a:prstGeom prst="rect">
            <a:avLst/>
          </a:prstGeom>
          <a:solidFill>
            <a:srgbClr val="099B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1/10</a:t>
            </a:r>
            <a:endParaRPr lang="cs-CZ" dirty="0"/>
          </a:p>
        </p:txBody>
      </p:sp>
      <p:pic>
        <p:nvPicPr>
          <p:cNvPr id="6" name="Obrázek 5" descr="Obsah obrázku kreslení, červená&#10;&#10;Popis byl vytvořen automaticky">
            <a:extLst>
              <a:ext uri="{FF2B5EF4-FFF2-40B4-BE49-F238E27FC236}">
                <a16:creationId xmlns:a16="http://schemas.microsoft.com/office/drawing/2014/main" id="{398CEE4D-CFED-401F-AEC4-9BCE98FFE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" t="22291" r="7347" b="24028"/>
          <a:stretch/>
        </p:blipFill>
        <p:spPr>
          <a:xfrm>
            <a:off x="2237208" y="2761256"/>
            <a:ext cx="6284461" cy="1335488"/>
          </a:xfrm>
          <a:prstGeom prst="rect">
            <a:avLst/>
          </a:prstGeom>
        </p:spPr>
      </p:pic>
      <p:sp>
        <p:nvSpPr>
          <p:cNvPr id="7" name="Nadpis 1">
            <a:extLst>
              <a:ext uri="{FF2B5EF4-FFF2-40B4-BE49-F238E27FC236}">
                <a16:creationId xmlns:a16="http://schemas.microsoft.com/office/drawing/2014/main" id="{87F74341-3D32-49BB-85D2-7CB22B2490F6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234222" cy="1520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500" dirty="0">
                <a:solidFill>
                  <a:schemeClr val="bg1"/>
                </a:solidFill>
              </a:rPr>
              <a:t>Bezdrátové ovládání elektroniky mobilním/</a:t>
            </a:r>
            <a:r>
              <a:rPr lang="cs-CZ" sz="3500" dirty="0" err="1">
                <a:solidFill>
                  <a:schemeClr val="bg1"/>
                </a:solidFill>
              </a:rPr>
              <a:t>embedded</a:t>
            </a:r>
            <a:r>
              <a:rPr lang="cs-CZ" sz="3500" dirty="0">
                <a:solidFill>
                  <a:schemeClr val="bg1"/>
                </a:solidFill>
              </a:rPr>
              <a:t> zařízením s využitím </a:t>
            </a:r>
            <a:r>
              <a:rPr lang="cs-CZ" sz="3500" dirty="0" err="1">
                <a:solidFill>
                  <a:schemeClr val="bg1"/>
                </a:solidFill>
              </a:rPr>
              <a:t>WiFi</a:t>
            </a:r>
            <a:endParaRPr lang="cs-CZ" sz="3500" dirty="0">
              <a:solidFill>
                <a:schemeClr val="bg1"/>
              </a:solidFill>
            </a:endParaRPr>
          </a:p>
        </p:txBody>
      </p:sp>
      <p:sp>
        <p:nvSpPr>
          <p:cNvPr id="10" name="Podnadpis 2">
            <a:extLst>
              <a:ext uri="{FF2B5EF4-FFF2-40B4-BE49-F238E27FC236}">
                <a16:creationId xmlns:a16="http://schemas.microsoft.com/office/drawing/2014/main" id="{F2A8D38D-CA29-4544-A3B4-1ACB1F816EB1}"/>
              </a:ext>
            </a:extLst>
          </p:cNvPr>
          <p:cNvSpPr txBox="1">
            <a:spLocks/>
          </p:cNvSpPr>
          <p:nvPr/>
        </p:nvSpPr>
        <p:spPr>
          <a:xfrm>
            <a:off x="9113816" y="5930541"/>
            <a:ext cx="4082142" cy="44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4. 2. 2021</a:t>
            </a:r>
          </a:p>
        </p:txBody>
      </p:sp>
      <p:sp>
        <p:nvSpPr>
          <p:cNvPr id="11" name="Podnadpis 2">
            <a:extLst>
              <a:ext uri="{FF2B5EF4-FFF2-40B4-BE49-F238E27FC236}">
                <a16:creationId xmlns:a16="http://schemas.microsoft.com/office/drawing/2014/main" id="{02D86280-78A8-4340-8B5F-929E73701BF1}"/>
              </a:ext>
            </a:extLst>
          </p:cNvPr>
          <p:cNvSpPr txBox="1">
            <a:spLocks/>
          </p:cNvSpPr>
          <p:nvPr/>
        </p:nvSpPr>
        <p:spPr>
          <a:xfrm>
            <a:off x="125898" y="4756044"/>
            <a:ext cx="6256318" cy="1351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000" b="0" i="0" dirty="0">
                <a:effectLst/>
                <a:latin typeface="Arial" panose="020B0604020202020204" pitchFamily="34" charset="0"/>
              </a:rPr>
              <a:t>Fakulta informačních technologií Vysokého učení technického v Brně</a:t>
            </a:r>
          </a:p>
          <a:p>
            <a:pPr algn="r"/>
            <a:r>
              <a:rPr lang="cs-CZ" sz="2000" dirty="0">
                <a:latin typeface="Arial" panose="020B0604020202020204" pitchFamily="34" charset="0"/>
              </a:rPr>
              <a:t>Božetěchova 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1/2. 612 66 Brno - Kr</a:t>
            </a:r>
            <a:r>
              <a:rPr lang="cs-CZ" sz="2000" dirty="0">
                <a:latin typeface="Arial" panose="020B0604020202020204" pitchFamily="34" charset="0"/>
              </a:rPr>
              <a:t>á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lovo Pole</a:t>
            </a:r>
            <a:endParaRPr lang="cs-CZ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05AE05F4-D372-49DE-B633-A4187B2B9AE9}"/>
              </a:ext>
            </a:extLst>
          </p:cNvPr>
          <p:cNvSpPr txBox="1">
            <a:spLocks/>
          </p:cNvSpPr>
          <p:nvPr/>
        </p:nvSpPr>
        <p:spPr>
          <a:xfrm>
            <a:off x="6984124" y="4634166"/>
            <a:ext cx="4605968" cy="196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Petr Marek</a:t>
            </a:r>
          </a:p>
          <a:p>
            <a:pPr algn="r"/>
            <a:r>
              <a:rPr lang="cs-CZ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xmarek69@fit.vutbr.cz</a:t>
            </a:r>
          </a:p>
          <a:p>
            <a:pPr algn="r"/>
            <a:r>
              <a:rPr lang="cs-CZ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Vedoucí práce: Prof. Dr. Ing. Pavel </a:t>
            </a:r>
            <a:r>
              <a:rPr lang="cs-CZ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Zemčík</a:t>
            </a:r>
            <a:endParaRPr lang="cs-CZ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202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>
            <a:extLst>
              <a:ext uri="{FF2B5EF4-FFF2-40B4-BE49-F238E27FC236}">
                <a16:creationId xmlns:a16="http://schemas.microsoft.com/office/drawing/2014/main" id="{3AA95431-DD63-439E-990A-AF62C6E18F02}"/>
              </a:ext>
            </a:extLst>
          </p:cNvPr>
          <p:cNvSpPr txBox="1"/>
          <p:nvPr/>
        </p:nvSpPr>
        <p:spPr>
          <a:xfrm>
            <a:off x="439918" y="639604"/>
            <a:ext cx="3034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dirty="0">
                <a:solidFill>
                  <a:schemeClr val="bg1"/>
                </a:solidFill>
              </a:rPr>
              <a:t>Shrnutí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69ACB5B-5102-42DD-B0F0-E1D151BA4377}"/>
              </a:ext>
            </a:extLst>
          </p:cNvPr>
          <p:cNvSpPr txBox="1"/>
          <p:nvPr/>
        </p:nvSpPr>
        <p:spPr>
          <a:xfrm>
            <a:off x="439918" y="1349667"/>
            <a:ext cx="7243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bg1"/>
                </a:solidFill>
              </a:rPr>
              <a:t>Cíl: systém automatizace domácnosti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bg1"/>
                </a:solidFill>
              </a:rPr>
              <a:t>3 aplikace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bg1"/>
                </a:solidFill>
              </a:rPr>
              <a:t>Téměř hotová klientská </a:t>
            </a:r>
            <a:r>
              <a:rPr lang="cs-CZ" sz="2800" dirty="0" err="1">
                <a:solidFill>
                  <a:schemeClr val="bg1"/>
                </a:solidFill>
              </a:rPr>
              <a:t>app</a:t>
            </a:r>
            <a:r>
              <a:rPr lang="cs-CZ" sz="2800" dirty="0">
                <a:solidFill>
                  <a:schemeClr val="bg1"/>
                </a:solidFill>
              </a:rPr>
              <a:t> (~3000 řádků 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800" dirty="0">
              <a:solidFill>
                <a:schemeClr val="bg1"/>
              </a:solidFill>
            </a:endParaRPr>
          </a:p>
        </p:txBody>
      </p:sp>
      <p:sp>
        <p:nvSpPr>
          <p:cNvPr id="8" name="Zástupný symbol pro číslo snímku 1">
            <a:extLst>
              <a:ext uri="{FF2B5EF4-FFF2-40B4-BE49-F238E27FC236}">
                <a16:creationId xmlns:a16="http://schemas.microsoft.com/office/drawing/2014/main" id="{8DA2D1A4-F246-4A42-AA9E-96289FF6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>
                <a:solidFill>
                  <a:schemeClr val="bg1"/>
                </a:solidFill>
              </a:rPr>
              <a:t>10/10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9E6C42F4-CD9E-47FD-A828-BB5E905AB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876" y="471078"/>
            <a:ext cx="4436882" cy="5915843"/>
          </a:xfrm>
          <a:prstGeom prst="rect">
            <a:avLst/>
          </a:prstGeom>
        </p:spPr>
      </p:pic>
      <p:pic>
        <p:nvPicPr>
          <p:cNvPr id="4" name="Obrázek 3" descr="Obsah obrázku text, interiér&#10;&#10;Popis byl vytvořen automaticky">
            <a:extLst>
              <a:ext uri="{FF2B5EF4-FFF2-40B4-BE49-F238E27FC236}">
                <a16:creationId xmlns:a16="http://schemas.microsoft.com/office/drawing/2014/main" id="{849F8632-F1D8-4BB8-800E-87738361B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7" y="2805433"/>
            <a:ext cx="6574304" cy="383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6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>
                <a:solidFill>
                  <a:schemeClr val="bg1"/>
                </a:solidFill>
              </a:rPr>
              <a:t>2/10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786A0B0-7535-4FC1-8CD0-B53E9B4E7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63" y="170481"/>
            <a:ext cx="8818474" cy="651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1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3/10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Cíl práce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439918" y="2588820"/>
            <a:ext cx="675705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Cílem je vytvořit systém pro automatizaci domácnosti s využitím </a:t>
            </a:r>
            <a:r>
              <a:rPr lang="cs-CZ" sz="2400" dirty="0" err="1"/>
              <a:t>embeded</a:t>
            </a:r>
            <a:r>
              <a:rPr lang="cs-CZ" sz="2400" dirty="0"/>
              <a:t> systémů a </a:t>
            </a:r>
            <a:r>
              <a:rPr lang="cs-CZ" sz="2400" dirty="0" err="1"/>
              <a:t>WiFi</a:t>
            </a:r>
            <a:r>
              <a:rPr lang="cs-CZ" sz="2400" dirty="0"/>
              <a:t> sítě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  <a:p>
            <a:r>
              <a:rPr lang="cs-CZ" sz="2000" dirty="0"/>
              <a:t>Podcíle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Systém bude možné ovládat dálkově mobilním zařízením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Systém bude komunikovat pomocí Wi-Fi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Bude fungovat v lokální síti i přes internet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3F94770E-E655-44EC-912A-1FA58F524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332" y="2008784"/>
            <a:ext cx="3878742" cy="435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9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4/10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Návrh řešení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262329" y="2289632"/>
            <a:ext cx="62015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3 Aplikace: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-Klientská aplikace pro </a:t>
            </a:r>
            <a:r>
              <a:rPr lang="cs-CZ" sz="2400" dirty="0" err="1"/>
              <a:t>smart</a:t>
            </a:r>
            <a:r>
              <a:rPr lang="cs-CZ" sz="2400" dirty="0"/>
              <a:t> zařízení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-Server na </a:t>
            </a:r>
            <a:r>
              <a:rPr lang="cs-CZ" sz="2400" dirty="0" err="1"/>
              <a:t>RPi</a:t>
            </a:r>
            <a:r>
              <a:rPr lang="cs-CZ" sz="2400" dirty="0"/>
              <a:t>, komunikující s ESP moduly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-Aplikace na ESP pro ovládání výstupů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  <a:p>
            <a:r>
              <a:rPr lang="cs-CZ" sz="2400" dirty="0"/>
              <a:t>Funkce systému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-Klienti ovládají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</a:t>
            </a:r>
            <a:r>
              <a:rPr lang="cs-CZ" sz="2400" dirty="0" err="1"/>
              <a:t>RPi</a:t>
            </a:r>
            <a:r>
              <a:rPr lang="cs-CZ" sz="2400" dirty="0"/>
              <a:t> naslouchá změnám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-V případě změny zareaguje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1573479E-3C6D-4151-ADDB-64D91E88F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61" y="196797"/>
            <a:ext cx="4848304" cy="646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6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 descr="Obsah obrázku text, interiér&#10;&#10;Popis byl vytvořen automaticky">
            <a:extLst>
              <a:ext uri="{FF2B5EF4-FFF2-40B4-BE49-F238E27FC236}">
                <a16:creationId xmlns:a16="http://schemas.microsoft.com/office/drawing/2014/main" id="{FB58A4B0-17B1-4DC5-92CC-DCAAF554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3" y="219044"/>
            <a:ext cx="11017134" cy="6419912"/>
          </a:xfrm>
          <a:prstGeom prst="rect">
            <a:avLst/>
          </a:prstGeom>
        </p:spPr>
      </p:pic>
      <p:sp>
        <p:nvSpPr>
          <p:cNvPr id="15" name="Zástupný symbol pro číslo snímku 1">
            <a:extLst>
              <a:ext uri="{FF2B5EF4-FFF2-40B4-BE49-F238E27FC236}">
                <a16:creationId xmlns:a16="http://schemas.microsoft.com/office/drawing/2014/main" id="{759F3B17-05D3-4C9D-B0E1-86597870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543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>
                <a:solidFill>
                  <a:schemeClr val="bg1"/>
                </a:solidFill>
                <a:highlight>
                  <a:srgbClr val="099BDD"/>
                </a:highlight>
              </a:rPr>
              <a:t>5/10</a:t>
            </a:r>
            <a:endParaRPr lang="cs-CZ" dirty="0">
              <a:solidFill>
                <a:schemeClr val="bg1"/>
              </a:solidFill>
              <a:highlight>
                <a:srgbClr val="099BDD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0265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6/10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Koncepce technického řešení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300827" y="2548445"/>
            <a:ext cx="67570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Příklad řešeného problému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Konfiguraci systému jsem vyřešil jako místnost-&gt;modul-&gt;vstup/výstup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Zvolené zařízení se konfiguruje ve společném detailu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Bylo potřeba vyřešit problém, jak spárovat ESP modul s Raspberry Pi prostým přidáním záznamu do databáze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895435B-85D3-41DC-A31C-54319A775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976" y="292745"/>
            <a:ext cx="3429000" cy="6311929"/>
          </a:xfrm>
          <a:prstGeom prst="rect">
            <a:avLst/>
          </a:prstGeom>
        </p:spPr>
      </p:pic>
      <p:pic>
        <p:nvPicPr>
          <p:cNvPr id="10" name="Obrázek 9" descr="Obsah obrázku text, monitor, elektronika, interiér&#10;&#10;Popis byl vytvořen automaticky">
            <a:extLst>
              <a:ext uri="{FF2B5EF4-FFF2-40B4-BE49-F238E27FC236}">
                <a16:creationId xmlns:a16="http://schemas.microsoft.com/office/drawing/2014/main" id="{E13A7ED5-47E6-45DF-A113-E26F9486C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86" y="0"/>
            <a:ext cx="3761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7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7/10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Současný stav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262329" y="2505694"/>
            <a:ext cx="60609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Klientská aplikace (ovládací část systému) je téměř hotová - cca 3000 řádků kódu v </a:t>
            </a:r>
            <a:r>
              <a:rPr lang="cs-CZ" sz="2400" dirty="0" err="1"/>
              <a:t>Typescriptu</a:t>
            </a: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Server funguje z části – poskytuje statické stránky (klientskou aplikaci), ale chybí komunikace </a:t>
            </a:r>
            <a:r>
              <a:rPr lang="cs-CZ" sz="2400" dirty="0" err="1"/>
              <a:t>RPi</a:t>
            </a:r>
            <a:r>
              <a:rPr lang="cs-CZ" sz="2400" dirty="0"/>
              <a:t> s ESP moduly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Program pro ESP v základech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0D0BB33-91AD-46A4-AFD0-B0FB9FDF7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95" y="178231"/>
            <a:ext cx="4876153" cy="650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2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8/10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Plán další práce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262328" y="2025908"/>
            <a:ext cx="675705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200" dirty="0"/>
              <a:t>Únor:</a:t>
            </a:r>
          </a:p>
          <a:p>
            <a:r>
              <a:rPr lang="cs-CZ" sz="2200" dirty="0"/>
              <a:t>Dokončení klientské aplikace</a:t>
            </a:r>
          </a:p>
          <a:p>
            <a:r>
              <a:rPr lang="cs-CZ" sz="2200" dirty="0"/>
              <a:t>Dokončení shrnutí současného stavu</a:t>
            </a:r>
          </a:p>
          <a:p>
            <a:endParaRPr lang="cs-CZ" sz="2200" dirty="0"/>
          </a:p>
          <a:p>
            <a:r>
              <a:rPr lang="cs-CZ" sz="2200" dirty="0"/>
              <a:t>Březen</a:t>
            </a:r>
          </a:p>
          <a:p>
            <a:r>
              <a:rPr lang="cs-CZ" sz="2200" dirty="0"/>
              <a:t>Návrh/výběr protokolu pro komunikaci mezi </a:t>
            </a:r>
            <a:r>
              <a:rPr lang="cs-CZ" sz="2200" dirty="0" err="1"/>
              <a:t>RPi</a:t>
            </a:r>
            <a:r>
              <a:rPr lang="cs-CZ" sz="2200" dirty="0"/>
              <a:t> a ESP moduly</a:t>
            </a:r>
          </a:p>
          <a:p>
            <a:r>
              <a:rPr lang="cs-CZ" sz="2200" dirty="0"/>
              <a:t>Dokončení Serveru a aplikace pro ESP</a:t>
            </a:r>
          </a:p>
          <a:p>
            <a:r>
              <a:rPr lang="cs-CZ" sz="2200" dirty="0"/>
              <a:t>Dokončení zhodnocení současného stavu a realizace vlastní části BP</a:t>
            </a:r>
          </a:p>
          <a:p>
            <a:endParaRPr lang="cs-CZ" sz="2200" dirty="0"/>
          </a:p>
          <a:p>
            <a:r>
              <a:rPr lang="cs-CZ" sz="2200" dirty="0"/>
              <a:t>Duben</a:t>
            </a:r>
          </a:p>
          <a:p>
            <a:r>
              <a:rPr lang="cs-CZ" sz="2200" dirty="0"/>
              <a:t>Testování</a:t>
            </a:r>
          </a:p>
          <a:p>
            <a:r>
              <a:rPr lang="cs-CZ" sz="2200" dirty="0"/>
              <a:t>Dokončení textu BP</a:t>
            </a:r>
          </a:p>
        </p:txBody>
      </p:sp>
    </p:spTree>
    <p:extLst>
      <p:ext uri="{BB962C8B-B14F-4D97-AF65-F5344CB8AC3E}">
        <p14:creationId xmlns:p14="http://schemas.microsoft.com/office/powerpoint/2010/main" val="370479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>
                <a:solidFill>
                  <a:schemeClr val="bg1"/>
                </a:solidFill>
              </a:rPr>
              <a:t>9/10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1077232" y="2904936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cs-CZ" sz="5400" dirty="0">
                <a:solidFill>
                  <a:schemeClr val="bg1"/>
                </a:solidFill>
              </a:rPr>
              <a:t>Děkuji za pozornost </a:t>
            </a:r>
            <a:r>
              <a:rPr lang="cs-CZ" sz="5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cs-CZ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87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uhy">
  <a:themeElements>
    <a:clrScheme name="Pruhy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Pruhy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ruhy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</TotalTime>
  <Words>292</Words>
  <Application>Microsoft Office PowerPoint</Application>
  <PresentationFormat>Širokoúhlá obrazovka</PresentationFormat>
  <Paragraphs>62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Wingdings</vt:lpstr>
      <vt:lpstr>Pruhy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Bezdrátové ovládání elektroniky mobilním/embedded zařízením s využitím WiFi</dc:title>
  <dc:creator>Petr Marek</dc:creator>
  <cp:lastModifiedBy>Petr Marek</cp:lastModifiedBy>
  <cp:revision>38</cp:revision>
  <dcterms:created xsi:type="dcterms:W3CDTF">2020-01-19T10:56:45Z</dcterms:created>
  <dcterms:modified xsi:type="dcterms:W3CDTF">2021-01-31T11:06:45Z</dcterms:modified>
</cp:coreProperties>
</file>