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0E37C1-68EF-4D6E-958C-4EF0A954A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F4910D4-F130-4FCC-A13C-9B09B8160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1F40919-DBD5-47FA-8608-130026B5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4921-CBE9-455F-8B45-C0290F257C55}" type="datetimeFigureOut">
              <a:rPr lang="cs-CZ" smtClean="0"/>
              <a:t>22.12.2019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B2C9627-3693-44B5-BE26-883F5368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50D76F3-9F55-4A33-AEA5-1DB00A4F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166E-920C-45F2-80FA-270475D207E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066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EE8BE6-09FE-46AF-BD80-E1F6B2F2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DBB5EF7-93BF-4B45-A7F0-AA94BE902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E1B74F1-F8D2-4675-93FD-35E7B9AC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4921-CBE9-455F-8B45-C0290F257C55}" type="datetimeFigureOut">
              <a:rPr lang="cs-CZ" smtClean="0"/>
              <a:t>22.12.2019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E21BB98-47E9-4C52-9C1D-AFC10254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D076AD4-5721-4D1A-9403-2662F7D7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166E-920C-45F2-80FA-270475D207E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009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47B91B02-E5C6-424D-9BDC-678773EB6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A694568-F6E9-49A6-9A87-36A331C7D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30B8B45-D2B6-4D99-ABA9-541FF906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4921-CBE9-455F-8B45-C0290F257C55}" type="datetimeFigureOut">
              <a:rPr lang="cs-CZ" smtClean="0"/>
              <a:t>22.12.2019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BC3BF98-C47B-49FA-99AF-C4D52172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EA3825B-F32A-4C8A-A439-AA0E584E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166E-920C-45F2-80FA-270475D207E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223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A79D03-405C-4FC2-A585-E991D570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21796D-26D2-438C-AF78-3D129D72C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A87551-393F-44EC-9D92-22F61182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4921-CBE9-455F-8B45-C0290F257C55}" type="datetimeFigureOut">
              <a:rPr lang="cs-CZ" smtClean="0"/>
              <a:t>22.12.2019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1752DC8-074C-416E-887D-79A6F841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B0DD90D-06C3-4A60-AE43-7D9B04DA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166E-920C-45F2-80FA-270475D207E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008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E8A3ED-AD0B-4F33-9C32-1DF0EC05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BBD5593-606D-44E7-BFA7-77C6E386C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4B28A39-4459-4F9F-B6E3-77EA0772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4921-CBE9-455F-8B45-C0290F257C55}" type="datetimeFigureOut">
              <a:rPr lang="cs-CZ" smtClean="0"/>
              <a:t>22.12.2019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1879918-F857-41F3-853B-7E6E791D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5CB64ED-783C-495B-82C3-E0CE7D59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166E-920C-45F2-80FA-270475D207E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016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9A0C64-473C-4B3D-9C36-84C1BDCD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E790DC-34B9-49B5-BC04-2C01481A8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DCD6BCA-C936-4CFE-B6EB-1604BEF0C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2975A1E-978F-4958-9632-B6A73556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4921-CBE9-455F-8B45-C0290F257C55}" type="datetimeFigureOut">
              <a:rPr lang="cs-CZ" smtClean="0"/>
              <a:t>22.12.2019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909AC95-02BA-4158-AE6D-54B94CF1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D48EBD8-FB2F-4AA0-B4B0-C56A8A46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166E-920C-45F2-80FA-270475D207E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071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01E5B6-73E1-4139-8B0F-B9C1B054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3ACACDE-C926-4915-80FF-95818BB48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4D4720C-E538-4FBB-8D01-5B2AC90A1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FB4D32C-7108-427C-809D-4E9DCCC98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B7A78D6A-0AA2-4E1E-892E-7391462D9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C5566929-F781-4BFD-B167-5C13412C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4921-CBE9-455F-8B45-C0290F257C55}" type="datetimeFigureOut">
              <a:rPr lang="cs-CZ" smtClean="0"/>
              <a:t>22.12.2019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D5CBE12B-C3AB-438F-A19E-D0177A4D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7C553E9-EAB7-47A9-9AA3-3711384A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166E-920C-45F2-80FA-270475D207E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029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BC8596-68D4-4024-9819-668A8E3B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1B6FDBF-2D2C-43BD-BF60-C8E4AC4C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4921-CBE9-455F-8B45-C0290F257C55}" type="datetimeFigureOut">
              <a:rPr lang="cs-CZ" smtClean="0"/>
              <a:t>22.12.2019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0C184156-2061-4257-B4C9-5387F92E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A534484-D1D0-485A-8A94-B30947EA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166E-920C-45F2-80FA-270475D207E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270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7FF3130-7CD5-4802-AB27-DD643EC3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4921-CBE9-455F-8B45-C0290F257C55}" type="datetimeFigureOut">
              <a:rPr lang="cs-CZ" smtClean="0"/>
              <a:t>22.12.2019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F546B51-9080-4F50-BF20-F9D8A38A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DC551F5-FBAD-4C62-B674-0161FC56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166E-920C-45F2-80FA-270475D207E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023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F268F5-3C0C-4FD6-920F-491DEA70E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B061A3D-CE03-4262-A72B-4762857ED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C3A52A2-852B-4EAF-8EAE-9ADA2ED65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D1A0A14-EB51-47FF-8784-A0D74C44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4921-CBE9-455F-8B45-C0290F257C55}" type="datetimeFigureOut">
              <a:rPr lang="cs-CZ" smtClean="0"/>
              <a:t>22.12.2019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A7EEEBD-495C-42AC-9901-D4944ED8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98693E7-D66E-482F-B24E-3C9635F5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166E-920C-45F2-80FA-270475D207E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354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DF8374-4076-47D8-BA89-AB591358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CA5BFFE-5D3C-40F9-ACD0-DCE0A4AB8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50F7B19-1E25-492B-BB15-42573354B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0093C18-2440-4032-939F-3A04C1E0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4921-CBE9-455F-8B45-C0290F257C55}" type="datetimeFigureOut">
              <a:rPr lang="cs-CZ" smtClean="0"/>
              <a:t>22.12.2019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180679C-CC78-4C09-9FDE-7EB40834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5FF546B-1F15-48C2-9DBB-300849EE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166E-920C-45F2-80FA-270475D207E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579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A19E21F-CD33-49C4-93C7-2A323CD87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DCAE248-A3F6-43E4-9A62-43FF535B4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78BB522-53D6-459B-BBBB-33D9D099C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4921-CBE9-455F-8B45-C0290F257C55}" type="datetimeFigureOut">
              <a:rPr lang="cs-CZ" smtClean="0"/>
              <a:t>22.12.2019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D4DE3C3-4071-4B4E-B900-7321EDAC0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7845767-3D54-4190-949D-BDD5A7CAF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F166E-920C-45F2-80FA-270475D207E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06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1A45F81-10CD-4C66-9EC2-FA96190CA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280" y="5093208"/>
            <a:ext cx="7549896" cy="1261872"/>
          </a:xfrm>
        </p:spPr>
        <p:txBody>
          <a:bodyPr anchor="ctr">
            <a:normAutofit/>
          </a:bodyPr>
          <a:lstStyle/>
          <a:p>
            <a:pPr algn="r"/>
            <a:r>
              <a:rPr lang="cs-CZ">
                <a:solidFill>
                  <a:schemeClr val="bg1"/>
                </a:solidFill>
              </a:rPr>
              <a:t>IMP projekt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225DDB9-0FBD-4548-A6F9-B2DE6238B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3920" y="5093208"/>
            <a:ext cx="2971800" cy="1261872"/>
          </a:xfrm>
        </p:spPr>
        <p:txBody>
          <a:bodyPr anchor="ctr">
            <a:normAutofit/>
          </a:bodyPr>
          <a:lstStyle/>
          <a:p>
            <a:pPr algn="l"/>
            <a:r>
              <a:rPr lang="cs-CZ" sz="2000">
                <a:solidFill>
                  <a:schemeClr val="bg1"/>
                </a:solidFill>
              </a:rPr>
              <a:t>ARM-FITkit3: Demonstrace využití rozhraní USB</a:t>
            </a:r>
          </a:p>
        </p:txBody>
      </p:sp>
      <p:pic>
        <p:nvPicPr>
          <p:cNvPr id="5" name="Obrázek 4" descr="Obsah obrázku kreslení, červená&#10;&#10;Popis byl vytvořen automaticky">
            <a:extLst>
              <a:ext uri="{FF2B5EF4-FFF2-40B4-BE49-F238E27FC236}">
                <a16:creationId xmlns:a16="http://schemas.microsoft.com/office/drawing/2014/main" id="{69091015-5A4F-4EF5-86C7-A5B12FEBC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534116"/>
            <a:ext cx="10637520" cy="358568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92F240-FCCC-4D1B-89FD-0485B2F8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29DCB3AD-F00D-45A6-8324-09745FEB9957}"/>
              </a:ext>
            </a:extLst>
          </p:cNvPr>
          <p:cNvSpPr txBox="1"/>
          <p:nvPr/>
        </p:nvSpPr>
        <p:spPr>
          <a:xfrm>
            <a:off x="0" y="642187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Petr Marek (xmarek69)</a:t>
            </a:r>
          </a:p>
        </p:txBody>
      </p:sp>
    </p:spTree>
    <p:extLst>
      <p:ext uri="{BB962C8B-B14F-4D97-AF65-F5344CB8AC3E}">
        <p14:creationId xmlns:p14="http://schemas.microsoft.com/office/powerpoint/2010/main" val="336482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CB46968-21B9-4117-83EA-6B565596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cs-CZ">
                <a:solidFill>
                  <a:schemeClr val="bg1"/>
                </a:solidFill>
              </a:rPr>
              <a:t>Cíl projektu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D0B7D6-E39F-45D1-B46B-67289AB7B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r>
              <a:rPr lang="cs-CZ" sz="2400">
                <a:solidFill>
                  <a:schemeClr val="bg1"/>
                </a:solidFill>
              </a:rPr>
              <a:t>Implementace PC myši pomocí tlačítek umístěných na fitkitu</a:t>
            </a:r>
          </a:p>
          <a:p>
            <a:r>
              <a:rPr lang="cs-CZ" sz="2400">
                <a:solidFill>
                  <a:schemeClr val="bg1"/>
                </a:solidFill>
              </a:rPr>
              <a:t>Při stisku tlačítek se myš pomalu pohybuje v daném směru</a:t>
            </a:r>
          </a:p>
          <a:p>
            <a:r>
              <a:rPr lang="cs-CZ" sz="2400">
                <a:solidFill>
                  <a:schemeClr val="bg1"/>
                </a:solidFill>
              </a:rPr>
              <a:t>Při opětovném stisku („dvojkliku“) je pohyb rychlejší</a:t>
            </a:r>
          </a:p>
          <a:p>
            <a:r>
              <a:rPr lang="cs-CZ" sz="2400">
                <a:solidFill>
                  <a:schemeClr val="bg1"/>
                </a:solidFill>
              </a:rPr>
              <a:t>Rovněž se rozsvěcují LED diody (svítí při pomalém pohybu, blikají při rychlém pohybu)</a:t>
            </a:r>
          </a:p>
          <a:p>
            <a:r>
              <a:rPr lang="cs-CZ" sz="2400">
                <a:solidFill>
                  <a:schemeClr val="bg1"/>
                </a:solidFill>
              </a:rPr>
              <a:t>Rychlost blikání LED diod jde nastavit 5. tlačítkem (přepíná se mezi 3mi přednastavenými tlačítky)</a:t>
            </a:r>
          </a:p>
        </p:txBody>
      </p:sp>
    </p:spTree>
    <p:extLst>
      <p:ext uri="{BB962C8B-B14F-4D97-AF65-F5344CB8AC3E}">
        <p14:creationId xmlns:p14="http://schemas.microsoft.com/office/powerpoint/2010/main" val="24494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BA02C6-C83B-4467-8974-7D02F0CB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/>
              <a:t>Ovládání</a:t>
            </a:r>
            <a:endParaRPr lang="cs-CZ" dirty="0"/>
          </a:p>
        </p:txBody>
      </p:sp>
      <p:pic>
        <p:nvPicPr>
          <p:cNvPr id="5" name="Zástupný obsah 4" descr="Obsah obrázku elektronika, obvod&#10;&#10;Popis byl vytvořen automaticky">
            <a:extLst>
              <a:ext uri="{FF2B5EF4-FFF2-40B4-BE49-F238E27FC236}">
                <a16:creationId xmlns:a16="http://schemas.microsoft.com/office/drawing/2014/main" id="{0D30C8FF-EA66-446B-985F-DBFDC8222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244" y="1825625"/>
            <a:ext cx="3409512" cy="4351338"/>
          </a:xfrm>
        </p:spPr>
      </p:pic>
    </p:spTree>
    <p:extLst>
      <p:ext uri="{BB962C8B-B14F-4D97-AF65-F5344CB8AC3E}">
        <p14:creationId xmlns:p14="http://schemas.microsoft.com/office/powerpoint/2010/main" val="352598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5199A50-9698-44E7-99FE-0AF56EC5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cs-CZ">
                <a:solidFill>
                  <a:schemeClr val="bg1"/>
                </a:solidFill>
              </a:rPr>
              <a:t>Implementace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4922C9C-58CD-493D-9B28-A91911DEB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r>
              <a:rPr lang="cs-CZ" sz="2400" dirty="0">
                <a:solidFill>
                  <a:schemeClr val="bg1"/>
                </a:solidFill>
              </a:rPr>
              <a:t>Projekt je založen na ukázkovém příkladu z MQX RTOS pohybu myší. Jeho zdrojové soubory byli značně editovány.</a:t>
            </a:r>
          </a:p>
          <a:p>
            <a:r>
              <a:rPr lang="cs-CZ" sz="2400" dirty="0">
                <a:solidFill>
                  <a:schemeClr val="bg1"/>
                </a:solidFill>
              </a:rPr>
              <a:t>Zejména byli přidány funkce pro inicializaci tlačítek, led diod a pro obsluhu tlačítek</a:t>
            </a:r>
          </a:p>
          <a:p>
            <a:r>
              <a:rPr lang="cs-CZ" sz="2400" dirty="0">
                <a:solidFill>
                  <a:schemeClr val="bg1"/>
                </a:solidFill>
              </a:rPr>
              <a:t>Upravena byla především funkce </a:t>
            </a:r>
            <a:r>
              <a:rPr lang="cs-CZ" sz="2400" dirty="0" err="1">
                <a:solidFill>
                  <a:schemeClr val="bg1"/>
                </a:solidFill>
              </a:rPr>
              <a:t>move_mouse</a:t>
            </a:r>
            <a:r>
              <a:rPr lang="cs-CZ" sz="2400" dirty="0">
                <a:solidFill>
                  <a:schemeClr val="bg1"/>
                </a:solidFill>
              </a:rPr>
              <a:t>(), která slouží pro pohyb kurzoru a </a:t>
            </a:r>
            <a:r>
              <a:rPr lang="cs-CZ" sz="2400" dirty="0" err="1">
                <a:solidFill>
                  <a:schemeClr val="bg1"/>
                </a:solidFill>
              </a:rPr>
              <a:t>TestApp_Init</a:t>
            </a:r>
            <a:r>
              <a:rPr lang="cs-CZ" sz="2400" dirty="0">
                <a:solidFill>
                  <a:schemeClr val="bg1"/>
                </a:solidFill>
              </a:rPr>
              <a:t>(), ve které dochází k inicializaci.</a:t>
            </a:r>
          </a:p>
          <a:p>
            <a:endParaRPr lang="cs-CZ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412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134</Words>
  <Application>Microsoft Office PowerPoint</Application>
  <PresentationFormat>Širokoúhlá obrazovka</PresentationFormat>
  <Paragraphs>14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Tw Cen MT</vt:lpstr>
      <vt:lpstr>Motiv Office</vt:lpstr>
      <vt:lpstr>IMP projekt </vt:lpstr>
      <vt:lpstr>Cíl projektu</vt:lpstr>
      <vt:lpstr>Ovládání</vt:lpstr>
      <vt:lpstr>Implementace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 projekt </dc:title>
  <dc:creator>Petr Marek</dc:creator>
  <cp:lastModifiedBy>Petr Marek</cp:lastModifiedBy>
  <cp:revision>4</cp:revision>
  <dcterms:created xsi:type="dcterms:W3CDTF">2019-12-22T22:24:37Z</dcterms:created>
  <dcterms:modified xsi:type="dcterms:W3CDTF">2019-12-22T22:41:14Z</dcterms:modified>
</cp:coreProperties>
</file>