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0287000" cx="18288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rial Narrow"/>
      <p:regular r:id="rId19"/>
      <p:bold r:id="rId20"/>
      <p:italic r:id="rId21"/>
      <p:boldItalic r:id="rId22"/>
    </p:embeddedFont>
    <p:embeddedFont>
      <p:font typeface="Roboto Condense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  <p15:guide id="3" orient="horz" pos="1128">
          <p15:clr>
            <a:srgbClr val="A4A3A4"/>
          </p15:clr>
        </p15:guide>
        <p15:guide id="4" pos="528">
          <p15:clr>
            <a:srgbClr val="A4A3A4"/>
          </p15:clr>
        </p15:guide>
        <p15:guide id="5" orient="horz" pos="59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  <p:guide pos="1128" orient="horz"/>
        <p:guide pos="528"/>
        <p:guide pos="59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.fntdata"/><Relationship Id="rId22" Type="http://schemas.openxmlformats.org/officeDocument/2006/relationships/font" Target="fonts/ArialNarrow-boldItalic.fntdata"/><Relationship Id="rId21" Type="http://schemas.openxmlformats.org/officeDocument/2006/relationships/font" Target="fonts/ArialNarrow-italic.fntdata"/><Relationship Id="rId24" Type="http://schemas.openxmlformats.org/officeDocument/2006/relationships/font" Target="fonts/RobotoCondensed-bold.fntdata"/><Relationship Id="rId23" Type="http://schemas.openxmlformats.org/officeDocument/2006/relationships/font" Target="fonts/RobotoCondense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Condensed-boldItalic.fntdata"/><Relationship Id="rId25" Type="http://schemas.openxmlformats.org/officeDocument/2006/relationships/font" Target="fonts/RobotoCondense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ArialNarrow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704e8dbc4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5704e8dbc4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7100db2c5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57100db2c5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LANK" showMasterSp="0">
  <p:cSld name="2_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>
            <p:ph idx="2" type="pic"/>
          </p:nvPr>
        </p:nvSpPr>
        <p:spPr>
          <a:xfrm>
            <a:off x="1809750" y="3295650"/>
            <a:ext cx="3695700" cy="36957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G-SLIDE OPT-3">
  <p:cSld name="IMG-SLIDE OPT-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3"/>
          <p:cNvCxnSpPr/>
          <p:nvPr/>
        </p:nvCxnSpPr>
        <p:spPr>
          <a:xfrm>
            <a:off x="704850" y="685800"/>
            <a:ext cx="0" cy="102870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" name="Google Shape;60;p13"/>
          <p:cNvSpPr txBox="1"/>
          <p:nvPr>
            <p:ph type="title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b="1" i="0" sz="4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3"/>
          <p:cNvSpPr/>
          <p:nvPr>
            <p:ph idx="2" type="pic"/>
          </p:nvPr>
        </p:nvSpPr>
        <p:spPr>
          <a:xfrm>
            <a:off x="3273552" y="2779776"/>
            <a:ext cx="1444752" cy="1444752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3"/>
          <p:cNvSpPr/>
          <p:nvPr>
            <p:ph idx="3" type="pic"/>
          </p:nvPr>
        </p:nvSpPr>
        <p:spPr>
          <a:xfrm>
            <a:off x="13780008" y="5779008"/>
            <a:ext cx="1444752" cy="1444752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G-SLIDE OPT-5">
  <p:cSld name="IMG-SLIDE OPT-5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>
            <p:ph idx="2" type="pic"/>
          </p:nvPr>
        </p:nvSpPr>
        <p:spPr>
          <a:xfrm>
            <a:off x="7772400" y="2093976"/>
            <a:ext cx="2743200" cy="27432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66" name="Google Shape;66;p14"/>
          <p:cNvCxnSpPr/>
          <p:nvPr/>
        </p:nvCxnSpPr>
        <p:spPr>
          <a:xfrm>
            <a:off x="704850" y="685800"/>
            <a:ext cx="0" cy="102870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14"/>
          <p:cNvSpPr txBox="1"/>
          <p:nvPr>
            <p:ph type="title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b="1" i="0" sz="4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OPT-1">
  <p:cSld name="TEAM OPT-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5"/>
          <p:cNvCxnSpPr/>
          <p:nvPr/>
        </p:nvCxnSpPr>
        <p:spPr>
          <a:xfrm>
            <a:off x="704850" y="685800"/>
            <a:ext cx="0" cy="102870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15"/>
          <p:cNvSpPr txBox="1"/>
          <p:nvPr>
            <p:ph type="title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b="1" i="0" sz="4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5"/>
          <p:cNvSpPr/>
          <p:nvPr>
            <p:ph idx="2" type="pic"/>
          </p:nvPr>
        </p:nvSpPr>
        <p:spPr>
          <a:xfrm>
            <a:off x="2532888" y="2587752"/>
            <a:ext cx="2706624" cy="270662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OPT-2">
  <p:cSld name="TEAM OPT-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6"/>
          <p:cNvCxnSpPr/>
          <p:nvPr/>
        </p:nvCxnSpPr>
        <p:spPr>
          <a:xfrm>
            <a:off x="704850" y="685800"/>
            <a:ext cx="0" cy="102870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16"/>
          <p:cNvSpPr txBox="1"/>
          <p:nvPr>
            <p:ph type="title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b="1" i="0" sz="4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6"/>
          <p:cNvSpPr/>
          <p:nvPr>
            <p:ph idx="2" type="pic"/>
          </p:nvPr>
        </p:nvSpPr>
        <p:spPr>
          <a:xfrm>
            <a:off x="3502152" y="2587752"/>
            <a:ext cx="2706624" cy="270662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OPT-3">
  <p:cSld name="TEAM OPT-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7"/>
          <p:cNvCxnSpPr/>
          <p:nvPr/>
        </p:nvCxnSpPr>
        <p:spPr>
          <a:xfrm>
            <a:off x="704850" y="685800"/>
            <a:ext cx="0" cy="102870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17"/>
          <p:cNvSpPr txBox="1"/>
          <p:nvPr>
            <p:ph type="title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b="1" i="0" sz="4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7"/>
          <p:cNvSpPr/>
          <p:nvPr>
            <p:ph idx="2" type="pic"/>
          </p:nvPr>
        </p:nvSpPr>
        <p:spPr>
          <a:xfrm>
            <a:off x="6053328" y="2633472"/>
            <a:ext cx="2450592" cy="245059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7"/>
          <p:cNvSpPr/>
          <p:nvPr>
            <p:ph idx="3" type="pic"/>
          </p:nvPr>
        </p:nvSpPr>
        <p:spPr>
          <a:xfrm>
            <a:off x="9784080" y="2633472"/>
            <a:ext cx="2450592" cy="245059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OPT-4">
  <p:cSld name="TEAM OPT-4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8"/>
          <p:cNvCxnSpPr/>
          <p:nvPr/>
        </p:nvCxnSpPr>
        <p:spPr>
          <a:xfrm>
            <a:off x="704850" y="685800"/>
            <a:ext cx="0" cy="102870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18"/>
          <p:cNvSpPr txBox="1"/>
          <p:nvPr>
            <p:ph type="title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b="1" i="0" sz="4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8"/>
          <p:cNvSpPr/>
          <p:nvPr>
            <p:ph idx="2" type="pic"/>
          </p:nvPr>
        </p:nvSpPr>
        <p:spPr>
          <a:xfrm>
            <a:off x="3300984" y="2715768"/>
            <a:ext cx="2450592" cy="245059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Google Shape;90;p18"/>
          <p:cNvSpPr/>
          <p:nvPr>
            <p:ph idx="3" type="pic"/>
          </p:nvPr>
        </p:nvSpPr>
        <p:spPr>
          <a:xfrm>
            <a:off x="7918704" y="2715768"/>
            <a:ext cx="2450592" cy="245059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18"/>
          <p:cNvSpPr/>
          <p:nvPr>
            <p:ph idx="4" type="pic"/>
          </p:nvPr>
        </p:nvSpPr>
        <p:spPr>
          <a:xfrm>
            <a:off x="12527280" y="2715768"/>
            <a:ext cx="2450592" cy="245059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OPT-5">
  <p:cSld name="TEAM OPT-5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9"/>
          <p:cNvCxnSpPr/>
          <p:nvPr/>
        </p:nvCxnSpPr>
        <p:spPr>
          <a:xfrm>
            <a:off x="704850" y="685800"/>
            <a:ext cx="0" cy="102870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9"/>
          <p:cNvSpPr txBox="1"/>
          <p:nvPr>
            <p:ph type="title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b="1" i="0" sz="4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9"/>
          <p:cNvSpPr/>
          <p:nvPr>
            <p:ph idx="2" type="pic"/>
          </p:nvPr>
        </p:nvSpPr>
        <p:spPr>
          <a:xfrm>
            <a:off x="3337560" y="2935224"/>
            <a:ext cx="1591056" cy="159105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19"/>
          <p:cNvSpPr/>
          <p:nvPr>
            <p:ph idx="3" type="pic"/>
          </p:nvPr>
        </p:nvSpPr>
        <p:spPr>
          <a:xfrm>
            <a:off x="3337560" y="5980176"/>
            <a:ext cx="1591056" cy="159105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19"/>
          <p:cNvSpPr/>
          <p:nvPr>
            <p:ph idx="4" type="pic"/>
          </p:nvPr>
        </p:nvSpPr>
        <p:spPr>
          <a:xfrm>
            <a:off x="9811512" y="2935224"/>
            <a:ext cx="1591056" cy="159105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9" name="Google Shape;99;p19"/>
          <p:cNvSpPr/>
          <p:nvPr>
            <p:ph idx="5" type="pic"/>
          </p:nvPr>
        </p:nvSpPr>
        <p:spPr>
          <a:xfrm>
            <a:off x="9811512" y="5981700"/>
            <a:ext cx="1591056" cy="159105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OPT-6">
  <p:cSld name="TEAM OPT-6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704850" y="685800"/>
            <a:ext cx="0" cy="102870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20"/>
          <p:cNvSpPr txBox="1"/>
          <p:nvPr>
            <p:ph type="title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b="1" i="0" sz="4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20"/>
          <p:cNvSpPr/>
          <p:nvPr>
            <p:ph idx="2" type="pic"/>
          </p:nvPr>
        </p:nvSpPr>
        <p:spPr>
          <a:xfrm>
            <a:off x="2286000" y="2404872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5" name="Google Shape;105;p20"/>
          <p:cNvSpPr/>
          <p:nvPr>
            <p:ph idx="3" type="pic"/>
          </p:nvPr>
        </p:nvSpPr>
        <p:spPr>
          <a:xfrm>
            <a:off x="2286000" y="4233672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6" name="Google Shape;106;p20"/>
          <p:cNvSpPr/>
          <p:nvPr>
            <p:ph idx="4" type="pic"/>
          </p:nvPr>
        </p:nvSpPr>
        <p:spPr>
          <a:xfrm>
            <a:off x="2286000" y="6062472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20"/>
          <p:cNvSpPr/>
          <p:nvPr>
            <p:ph idx="5" type="pic"/>
          </p:nvPr>
        </p:nvSpPr>
        <p:spPr>
          <a:xfrm>
            <a:off x="4114800" y="2404872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20"/>
          <p:cNvSpPr/>
          <p:nvPr>
            <p:ph idx="6" type="pic"/>
          </p:nvPr>
        </p:nvSpPr>
        <p:spPr>
          <a:xfrm>
            <a:off x="4114800" y="6062472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20"/>
          <p:cNvSpPr/>
          <p:nvPr>
            <p:ph idx="7" type="pic"/>
          </p:nvPr>
        </p:nvSpPr>
        <p:spPr>
          <a:xfrm>
            <a:off x="5943600" y="2404872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0" name="Google Shape;110;p20"/>
          <p:cNvSpPr/>
          <p:nvPr>
            <p:ph idx="8" type="pic"/>
          </p:nvPr>
        </p:nvSpPr>
        <p:spPr>
          <a:xfrm>
            <a:off x="5943600" y="4233672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1" name="Google Shape;111;p20"/>
          <p:cNvSpPr/>
          <p:nvPr>
            <p:ph idx="9" type="pic"/>
          </p:nvPr>
        </p:nvSpPr>
        <p:spPr>
          <a:xfrm>
            <a:off x="5943600" y="6062472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MG-SLIDE 9">
  <p:cSld name="2_IMG-SLIDE 9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>
            <p:ph idx="2" type="pic"/>
          </p:nvPr>
        </p:nvSpPr>
        <p:spPr>
          <a:xfrm>
            <a:off x="9144000" y="0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114" name="Google Shape;114;p21"/>
          <p:cNvCxnSpPr/>
          <p:nvPr/>
        </p:nvCxnSpPr>
        <p:spPr>
          <a:xfrm>
            <a:off x="704850" y="685800"/>
            <a:ext cx="0" cy="102870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21"/>
          <p:cNvSpPr txBox="1"/>
          <p:nvPr>
            <p:ph type="title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b="1" i="0" sz="4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 SLIDE">
  <p:cSld name="DEFAULT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76300" y="571411"/>
            <a:ext cx="8267700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b="1" i="0" sz="4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704850" y="685800"/>
            <a:ext cx="0" cy="102870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G-SLIDE OPT-10" showMasterSp="0">
  <p:cSld name="IMG-SLIDE OPT-10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/>
          <p:nvPr>
            <p:ph idx="2" type="pic"/>
          </p:nvPr>
        </p:nvSpPr>
        <p:spPr>
          <a:xfrm>
            <a:off x="0" y="0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118" name="Google Shape;118;p22"/>
          <p:cNvCxnSpPr/>
          <p:nvPr/>
        </p:nvCxnSpPr>
        <p:spPr>
          <a:xfrm>
            <a:off x="9886950" y="685800"/>
            <a:ext cx="0" cy="102870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22"/>
          <p:cNvSpPr txBox="1"/>
          <p:nvPr>
            <p:ph type="title"/>
          </p:nvPr>
        </p:nvSpPr>
        <p:spPr>
          <a:xfrm>
            <a:off x="10058400" y="571411"/>
            <a:ext cx="54483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b="1" i="0" sz="4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 SLIDE">
  <p:cSld name="DEFAULT SLID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b="1" i="0" sz="4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3" name="Google Shape;123;p23"/>
          <p:cNvCxnSpPr/>
          <p:nvPr/>
        </p:nvCxnSpPr>
        <p:spPr>
          <a:xfrm>
            <a:off x="704850" y="685800"/>
            <a:ext cx="0" cy="102870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1750">
        <p14:flip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TOP SLIDE">
  <p:cSld name="DARK TOP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18288001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" name="Google Shape;21;p4"/>
          <p:cNvCxnSpPr/>
          <p:nvPr/>
        </p:nvCxnSpPr>
        <p:spPr>
          <a:xfrm>
            <a:off x="704850" y="685800"/>
            <a:ext cx="0" cy="102870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Roboto"/>
              <a:buNone/>
              <a:defRPr b="1" i="0" sz="45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MIDDLE">
  <p:cSld name="DARK MIDD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b="1" i="0" sz="4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2400300"/>
            <a:ext cx="18288001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" name="Google Shape;28;p5"/>
          <p:cNvCxnSpPr/>
          <p:nvPr/>
        </p:nvCxnSpPr>
        <p:spPr>
          <a:xfrm>
            <a:off x="704850" y="685800"/>
            <a:ext cx="0" cy="102870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G-SLIDE OPT-6">
  <p:cSld name="IMG-SLIDE OPT-6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0" y="2400300"/>
            <a:ext cx="18288001" cy="548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37;p8"/>
          <p:cNvSpPr/>
          <p:nvPr>
            <p:ph idx="2" type="pic"/>
          </p:nvPr>
        </p:nvSpPr>
        <p:spPr>
          <a:xfrm>
            <a:off x="0" y="2400300"/>
            <a:ext cx="1828800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38" name="Google Shape;38;p8"/>
          <p:cNvCxnSpPr/>
          <p:nvPr/>
        </p:nvCxnSpPr>
        <p:spPr>
          <a:xfrm>
            <a:off x="704850" y="685800"/>
            <a:ext cx="0" cy="102870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" name="Google Shape;39;p8"/>
          <p:cNvSpPr txBox="1"/>
          <p:nvPr>
            <p:ph type="title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b="1" i="0" sz="4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G-SLIDE OPT-4">
  <p:cSld name="IMG-SLIDE OPT-4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9"/>
          <p:cNvCxnSpPr/>
          <p:nvPr/>
        </p:nvCxnSpPr>
        <p:spPr>
          <a:xfrm>
            <a:off x="704850" y="685800"/>
            <a:ext cx="0" cy="102870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b="1" i="0" sz="4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9"/>
          <p:cNvSpPr/>
          <p:nvPr>
            <p:ph idx="2" type="pic"/>
          </p:nvPr>
        </p:nvSpPr>
        <p:spPr>
          <a:xfrm>
            <a:off x="1499616" y="3346704"/>
            <a:ext cx="359359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G-SLIDE OPT-7">
  <p:cSld name="IMG-SLIDE OPT-7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0"/>
          <p:cNvCxnSpPr/>
          <p:nvPr/>
        </p:nvCxnSpPr>
        <p:spPr>
          <a:xfrm>
            <a:off x="704850" y="685800"/>
            <a:ext cx="0" cy="102870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p10"/>
          <p:cNvSpPr txBox="1"/>
          <p:nvPr>
            <p:ph type="title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b="1" i="0" sz="4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0"/>
          <p:cNvSpPr/>
          <p:nvPr>
            <p:ph idx="2" type="pic"/>
          </p:nvPr>
        </p:nvSpPr>
        <p:spPr>
          <a:xfrm>
            <a:off x="9144000" y="2400300"/>
            <a:ext cx="9144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G-SLIDE OPT-8">
  <p:cSld name="IMG-SLIDE OPT-8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704850" y="685800"/>
            <a:ext cx="0" cy="102870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type="title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b="1" i="0" sz="4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1"/>
          <p:cNvSpPr/>
          <p:nvPr>
            <p:ph idx="2" type="pic"/>
          </p:nvPr>
        </p:nvSpPr>
        <p:spPr>
          <a:xfrm>
            <a:off x="0" y="2400300"/>
            <a:ext cx="9144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876300" y="9081407"/>
            <a:ext cx="10858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your logo</a:t>
            </a:r>
            <a:endParaRPr b="1" sz="20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704850" y="9186985"/>
            <a:ext cx="0" cy="74295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1"/>
          <p:cNvCxnSpPr/>
          <p:nvPr/>
        </p:nvCxnSpPr>
        <p:spPr>
          <a:xfrm>
            <a:off x="16744950" y="9186985"/>
            <a:ext cx="0" cy="74295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800" u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800" u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800" u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800" u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800" u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800" u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800" u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800" u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800" u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876300" y="9081407"/>
            <a:ext cx="10858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your logo</a:t>
            </a:r>
            <a:endParaRPr b="1" sz="20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704850" y="9186985"/>
            <a:ext cx="0" cy="74295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16744950" y="9186985"/>
            <a:ext cx="0" cy="74295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</p:sldLayoutIdLst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3657600" y="1257300"/>
            <a:ext cx="109728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Objetivos del Desafío 2</a:t>
            </a:r>
            <a:endParaRPr b="1" sz="6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9" name="Google Shape;129;p24"/>
          <p:cNvGrpSpPr/>
          <p:nvPr/>
        </p:nvGrpSpPr>
        <p:grpSpPr>
          <a:xfrm>
            <a:off x="4114800" y="1125498"/>
            <a:ext cx="685800" cy="685800"/>
            <a:chOff x="6324600" y="4114799"/>
            <a:chExt cx="685800" cy="685800"/>
          </a:xfrm>
        </p:grpSpPr>
        <p:cxnSp>
          <p:nvCxnSpPr>
            <p:cNvPr id="130" name="Google Shape;130;p24"/>
            <p:cNvCxnSpPr/>
            <p:nvPr/>
          </p:nvCxnSpPr>
          <p:spPr>
            <a:xfrm rot="10800000">
              <a:off x="6324600" y="4114799"/>
              <a:ext cx="0" cy="685800"/>
            </a:xfrm>
            <a:prstGeom prst="straightConnector1">
              <a:avLst/>
            </a:prstGeom>
            <a:noFill/>
            <a:ln cap="sq" cmpd="sng" w="38100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</p:cxnSp>
        <p:cxnSp>
          <p:nvCxnSpPr>
            <p:cNvPr id="131" name="Google Shape;131;p24"/>
            <p:cNvCxnSpPr/>
            <p:nvPr/>
          </p:nvCxnSpPr>
          <p:spPr>
            <a:xfrm>
              <a:off x="6324600" y="4114799"/>
              <a:ext cx="685800" cy="0"/>
            </a:xfrm>
            <a:prstGeom prst="straightConnector1">
              <a:avLst/>
            </a:prstGeom>
            <a:noFill/>
            <a:ln cap="sq" cmpd="sng" w="38100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</p:cxnSp>
      </p:grpSp>
      <p:grpSp>
        <p:nvGrpSpPr>
          <p:cNvPr id="132" name="Google Shape;132;p24"/>
          <p:cNvGrpSpPr/>
          <p:nvPr/>
        </p:nvGrpSpPr>
        <p:grpSpPr>
          <a:xfrm rot="10800000">
            <a:off x="13639800" y="1790700"/>
            <a:ext cx="685800" cy="685800"/>
            <a:chOff x="6324600" y="4114799"/>
            <a:chExt cx="685800" cy="685800"/>
          </a:xfrm>
        </p:grpSpPr>
        <p:cxnSp>
          <p:nvCxnSpPr>
            <p:cNvPr id="133" name="Google Shape;133;p24"/>
            <p:cNvCxnSpPr/>
            <p:nvPr/>
          </p:nvCxnSpPr>
          <p:spPr>
            <a:xfrm rot="10800000">
              <a:off x="6324600" y="4114799"/>
              <a:ext cx="0" cy="685800"/>
            </a:xfrm>
            <a:prstGeom prst="straightConnector1">
              <a:avLst/>
            </a:prstGeom>
            <a:noFill/>
            <a:ln cap="sq" cmpd="sng" w="38100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</p:cxnSp>
        <p:cxnSp>
          <p:nvCxnSpPr>
            <p:cNvPr id="134" name="Google Shape;134;p24"/>
            <p:cNvCxnSpPr/>
            <p:nvPr/>
          </p:nvCxnSpPr>
          <p:spPr>
            <a:xfrm>
              <a:off x="6324600" y="4114799"/>
              <a:ext cx="685800" cy="0"/>
            </a:xfrm>
            <a:prstGeom prst="straightConnector1">
              <a:avLst/>
            </a:prstGeom>
            <a:noFill/>
            <a:ln cap="sq" cmpd="sng" w="38100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</p:cxnSp>
      </p:grpSp>
      <p:grpSp>
        <p:nvGrpSpPr>
          <p:cNvPr id="135" name="Google Shape;135;p24"/>
          <p:cNvGrpSpPr/>
          <p:nvPr/>
        </p:nvGrpSpPr>
        <p:grpSpPr>
          <a:xfrm>
            <a:off x="2667000" y="3771900"/>
            <a:ext cx="685800" cy="685800"/>
            <a:chOff x="6324600" y="4114799"/>
            <a:chExt cx="685800" cy="685800"/>
          </a:xfrm>
        </p:grpSpPr>
        <p:cxnSp>
          <p:nvCxnSpPr>
            <p:cNvPr id="136" name="Google Shape;136;p24"/>
            <p:cNvCxnSpPr/>
            <p:nvPr/>
          </p:nvCxnSpPr>
          <p:spPr>
            <a:xfrm rot="10800000">
              <a:off x="6324600" y="4114799"/>
              <a:ext cx="0" cy="685800"/>
            </a:xfrm>
            <a:prstGeom prst="straightConnector1">
              <a:avLst/>
            </a:prstGeom>
            <a:noFill/>
            <a:ln cap="sq" cmpd="sng" w="38100">
              <a:solidFill>
                <a:schemeClr val="lt2"/>
              </a:solidFill>
              <a:prstDash val="solid"/>
              <a:bevel/>
              <a:headEnd len="sm" w="sm" type="none"/>
              <a:tailEnd len="sm" w="sm" type="none"/>
            </a:ln>
          </p:spPr>
        </p:cxnSp>
        <p:cxnSp>
          <p:nvCxnSpPr>
            <p:cNvPr id="137" name="Google Shape;137;p24"/>
            <p:cNvCxnSpPr/>
            <p:nvPr/>
          </p:nvCxnSpPr>
          <p:spPr>
            <a:xfrm>
              <a:off x="6324600" y="4114799"/>
              <a:ext cx="685800" cy="0"/>
            </a:xfrm>
            <a:prstGeom prst="straightConnector1">
              <a:avLst/>
            </a:prstGeom>
            <a:noFill/>
            <a:ln cap="sq" cmpd="sng" w="38100">
              <a:solidFill>
                <a:schemeClr val="lt2"/>
              </a:solidFill>
              <a:prstDash val="solid"/>
              <a:bevel/>
              <a:headEnd len="sm" w="sm" type="none"/>
              <a:tailEnd len="sm" w="sm" type="none"/>
            </a:ln>
          </p:spPr>
        </p:cxnSp>
      </p:grpSp>
      <p:grpSp>
        <p:nvGrpSpPr>
          <p:cNvPr id="138" name="Google Shape;138;p24"/>
          <p:cNvGrpSpPr/>
          <p:nvPr/>
        </p:nvGrpSpPr>
        <p:grpSpPr>
          <a:xfrm rot="10800000">
            <a:off x="15316202" y="7353300"/>
            <a:ext cx="685800" cy="685800"/>
            <a:chOff x="6324600" y="4114799"/>
            <a:chExt cx="685800" cy="685800"/>
          </a:xfrm>
        </p:grpSpPr>
        <p:cxnSp>
          <p:nvCxnSpPr>
            <p:cNvPr id="139" name="Google Shape;139;p24"/>
            <p:cNvCxnSpPr/>
            <p:nvPr/>
          </p:nvCxnSpPr>
          <p:spPr>
            <a:xfrm rot="10800000">
              <a:off x="6324600" y="4114799"/>
              <a:ext cx="0" cy="685800"/>
            </a:xfrm>
            <a:prstGeom prst="straightConnector1">
              <a:avLst/>
            </a:prstGeom>
            <a:noFill/>
            <a:ln cap="sq" cmpd="sng" w="38100">
              <a:solidFill>
                <a:schemeClr val="lt2"/>
              </a:solidFill>
              <a:prstDash val="solid"/>
              <a:bevel/>
              <a:headEnd len="sm" w="sm" type="none"/>
              <a:tailEnd len="sm" w="sm" type="none"/>
            </a:ln>
          </p:spPr>
        </p:cxnSp>
        <p:cxnSp>
          <p:nvCxnSpPr>
            <p:cNvPr id="140" name="Google Shape;140;p24"/>
            <p:cNvCxnSpPr/>
            <p:nvPr/>
          </p:nvCxnSpPr>
          <p:spPr>
            <a:xfrm>
              <a:off x="6324600" y="4114799"/>
              <a:ext cx="685800" cy="0"/>
            </a:xfrm>
            <a:prstGeom prst="straightConnector1">
              <a:avLst/>
            </a:prstGeom>
            <a:noFill/>
            <a:ln cap="sq" cmpd="sng" w="38100">
              <a:solidFill>
                <a:schemeClr val="lt2"/>
              </a:solidFill>
              <a:prstDash val="solid"/>
              <a:bevel/>
              <a:headEnd len="sm" w="sm" type="none"/>
              <a:tailEnd len="sm" w="sm" type="none"/>
            </a:ln>
          </p:spPr>
        </p:cxnSp>
      </p:grpSp>
      <p:sp>
        <p:nvSpPr>
          <p:cNvPr id="141" name="Google Shape;141;p24"/>
          <p:cNvSpPr txBox="1"/>
          <p:nvPr/>
        </p:nvSpPr>
        <p:spPr>
          <a:xfrm>
            <a:off x="2828928" y="4024848"/>
            <a:ext cx="12944472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Depuración del Dataset y diseño de estrategias para el tratamiento de los datos faltantes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Análisis descriptivo de las principales variables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Creación de nuevas columnas de valor predictivo</a:t>
            </a:r>
            <a:endParaRPr b="1" sz="4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0" y="2400300"/>
            <a:ext cx="18288001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876300" y="495300"/>
            <a:ext cx="54483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Roboto Condensed"/>
              <a:buNone/>
            </a:pPr>
            <a:r>
              <a:rPr lang="en-US" sz="6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Índice </a:t>
            </a:r>
            <a:br>
              <a:rPr lang="en-US" sz="6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6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Contenidos</a:t>
            </a:r>
            <a:endParaRPr sz="6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48" name="Google Shape;148;p25"/>
          <p:cNvGrpSpPr/>
          <p:nvPr/>
        </p:nvGrpSpPr>
        <p:grpSpPr>
          <a:xfrm>
            <a:off x="1562101" y="3053723"/>
            <a:ext cx="7239000" cy="2041616"/>
            <a:chOff x="1562101" y="3053723"/>
            <a:chExt cx="7239000" cy="2041616"/>
          </a:xfrm>
        </p:grpSpPr>
        <p:sp>
          <p:nvSpPr>
            <p:cNvPr id="149" name="Google Shape;149;p25"/>
            <p:cNvSpPr txBox="1"/>
            <p:nvPr/>
          </p:nvSpPr>
          <p:spPr>
            <a:xfrm>
              <a:off x="1562101" y="3053723"/>
              <a:ext cx="2095500" cy="18620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500">
                  <a:solidFill>
                    <a:schemeClr val="accen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01</a:t>
              </a:r>
              <a:endParaRPr b="1" sz="115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150" name="Google Shape;150;p25"/>
            <p:cNvGrpSpPr/>
            <p:nvPr/>
          </p:nvGrpSpPr>
          <p:grpSpPr>
            <a:xfrm>
              <a:off x="3657601" y="3206123"/>
              <a:ext cx="5143500" cy="1889216"/>
              <a:chOff x="3657601" y="3206123"/>
              <a:chExt cx="5143500" cy="1889216"/>
            </a:xfrm>
          </p:grpSpPr>
          <p:sp>
            <p:nvSpPr>
              <p:cNvPr id="151" name="Google Shape;151;p25"/>
              <p:cNvSpPr txBox="1"/>
              <p:nvPr/>
            </p:nvSpPr>
            <p:spPr>
              <a:xfrm>
                <a:off x="3657601" y="3206123"/>
                <a:ext cx="514350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lt1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Análisis Exploratorio</a:t>
                </a:r>
                <a:endParaRPr sz="36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52" name="Google Shape;152;p25"/>
              <p:cNvSpPr txBox="1"/>
              <p:nvPr/>
            </p:nvSpPr>
            <p:spPr>
              <a:xfrm>
                <a:off x="3657601" y="3771900"/>
                <a:ext cx="5143500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3" name="Google Shape;153;p25"/>
          <p:cNvGrpSpPr/>
          <p:nvPr/>
        </p:nvGrpSpPr>
        <p:grpSpPr>
          <a:xfrm>
            <a:off x="1562100" y="3453675"/>
            <a:ext cx="16240802" cy="3779602"/>
            <a:chOff x="1562101" y="3453675"/>
            <a:chExt cx="16240800" cy="3779602"/>
          </a:xfrm>
        </p:grpSpPr>
        <p:sp>
          <p:nvSpPr>
            <p:cNvPr id="154" name="Google Shape;154;p25"/>
            <p:cNvSpPr txBox="1"/>
            <p:nvPr/>
          </p:nvSpPr>
          <p:spPr>
            <a:xfrm>
              <a:off x="1562101" y="5371229"/>
              <a:ext cx="2095500" cy="18620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500">
                  <a:solidFill>
                    <a:schemeClr val="accen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03</a:t>
              </a:r>
              <a:endParaRPr b="1" sz="115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155" name="Google Shape;155;p25"/>
            <p:cNvGrpSpPr/>
            <p:nvPr/>
          </p:nvGrpSpPr>
          <p:grpSpPr>
            <a:xfrm>
              <a:off x="3657601" y="3453675"/>
              <a:ext cx="14145300" cy="3731948"/>
              <a:chOff x="3657601" y="3453675"/>
              <a:chExt cx="14145300" cy="3731948"/>
            </a:xfrm>
          </p:grpSpPr>
          <p:sp>
            <p:nvSpPr>
              <p:cNvPr id="156" name="Google Shape;156;p25"/>
              <p:cNvSpPr txBox="1"/>
              <p:nvPr/>
            </p:nvSpPr>
            <p:spPr>
              <a:xfrm>
                <a:off x="11582401" y="3453675"/>
                <a:ext cx="62205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lt1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Estimaciones con Ridge y Lasso</a:t>
                </a:r>
                <a:endParaRPr sz="36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57" name="Google Shape;157;p25"/>
              <p:cNvSpPr txBox="1"/>
              <p:nvPr/>
            </p:nvSpPr>
            <p:spPr>
              <a:xfrm>
                <a:off x="3657601" y="6169960"/>
                <a:ext cx="514350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8" name="Google Shape;158;p25"/>
          <p:cNvGrpSpPr/>
          <p:nvPr/>
        </p:nvGrpSpPr>
        <p:grpSpPr>
          <a:xfrm>
            <a:off x="3657600" y="3053723"/>
            <a:ext cx="7924800" cy="2317631"/>
            <a:chOff x="3657600" y="3053723"/>
            <a:chExt cx="7924800" cy="2317631"/>
          </a:xfrm>
        </p:grpSpPr>
        <p:sp>
          <p:nvSpPr>
            <p:cNvPr id="159" name="Google Shape;159;p25"/>
            <p:cNvSpPr txBox="1"/>
            <p:nvPr/>
          </p:nvSpPr>
          <p:spPr>
            <a:xfrm>
              <a:off x="9486900" y="3053723"/>
              <a:ext cx="2095500" cy="18620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500">
                  <a:solidFill>
                    <a:schemeClr val="accen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02</a:t>
              </a:r>
              <a:endParaRPr b="1" sz="115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160" name="Google Shape;160;p25"/>
            <p:cNvGrpSpPr/>
            <p:nvPr/>
          </p:nvGrpSpPr>
          <p:grpSpPr>
            <a:xfrm>
              <a:off x="3657600" y="3751425"/>
              <a:ext cx="6705600" cy="1619929"/>
              <a:chOff x="3657600" y="3751425"/>
              <a:chExt cx="6705600" cy="1619929"/>
            </a:xfrm>
          </p:grpSpPr>
          <p:sp>
            <p:nvSpPr>
              <p:cNvPr id="161" name="Google Shape;161;p25"/>
              <p:cNvSpPr txBox="1"/>
              <p:nvPr/>
            </p:nvSpPr>
            <p:spPr>
              <a:xfrm>
                <a:off x="3657600" y="3751425"/>
                <a:ext cx="67056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lt1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Prueba de Regresión Lineal Simple</a:t>
                </a:r>
                <a:endParaRPr sz="36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62" name="Google Shape;162;p25"/>
              <p:cNvSpPr txBox="1"/>
              <p:nvPr/>
            </p:nvSpPr>
            <p:spPr>
              <a:xfrm>
                <a:off x="3657600" y="4355554"/>
                <a:ext cx="5143500" cy="101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Definimos las variables a incluir en el modelo</a:t>
                </a:r>
                <a:endParaRPr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63" name="Google Shape;163;p25"/>
          <p:cNvGrpSpPr/>
          <p:nvPr/>
        </p:nvGrpSpPr>
        <p:grpSpPr>
          <a:xfrm>
            <a:off x="9100886" y="5397557"/>
            <a:ext cx="8958514" cy="2095842"/>
            <a:chOff x="9160933" y="5397557"/>
            <a:chExt cx="7564967" cy="2095842"/>
          </a:xfrm>
        </p:grpSpPr>
        <p:sp>
          <p:nvSpPr>
            <p:cNvPr id="164" name="Google Shape;164;p25"/>
            <p:cNvSpPr txBox="1"/>
            <p:nvPr/>
          </p:nvSpPr>
          <p:spPr>
            <a:xfrm>
              <a:off x="9160933" y="5397557"/>
              <a:ext cx="2095500" cy="18620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500">
                  <a:solidFill>
                    <a:schemeClr val="accen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04</a:t>
              </a:r>
              <a:endParaRPr b="1" sz="115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165" name="Google Shape;165;p25"/>
            <p:cNvGrpSpPr/>
            <p:nvPr/>
          </p:nvGrpSpPr>
          <p:grpSpPr>
            <a:xfrm>
              <a:off x="11256433" y="5523629"/>
              <a:ext cx="5469467" cy="1969770"/>
              <a:chOff x="11256433" y="5523629"/>
              <a:chExt cx="5469467" cy="1969770"/>
            </a:xfrm>
          </p:grpSpPr>
          <p:sp>
            <p:nvSpPr>
              <p:cNvPr id="166" name="Google Shape;166;p25"/>
              <p:cNvSpPr txBox="1"/>
              <p:nvPr/>
            </p:nvSpPr>
            <p:spPr>
              <a:xfrm>
                <a:off x="11256433" y="5523629"/>
                <a:ext cx="546946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lt1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 </a:t>
                </a:r>
                <a:r>
                  <a:rPr lang="en-US" sz="3600">
                    <a:solidFill>
                      <a:schemeClr val="lt1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Conclusiones</a:t>
                </a:r>
                <a:endParaRPr sz="36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67" name="Google Shape;167;p25"/>
              <p:cNvSpPr txBox="1"/>
              <p:nvPr/>
            </p:nvSpPr>
            <p:spPr>
              <a:xfrm>
                <a:off x="11256433" y="6169960"/>
                <a:ext cx="5469467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68" name="Google Shape;168;p25"/>
          <p:cNvSpPr txBox="1"/>
          <p:nvPr/>
        </p:nvSpPr>
        <p:spPr>
          <a:xfrm>
            <a:off x="11582400" y="3889438"/>
            <a:ext cx="6220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Selección del modelo</a:t>
            </a:r>
            <a:endParaRPr sz="3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3657606" y="5581929"/>
            <a:ext cx="6477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Análisis de portfoli.</a:t>
            </a:r>
            <a:endParaRPr sz="3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/>
          <p:nvPr/>
        </p:nvSpPr>
        <p:spPr>
          <a:xfrm>
            <a:off x="13487400" y="5524500"/>
            <a:ext cx="4800600" cy="4762500"/>
          </a:xfrm>
          <a:custGeom>
            <a:rect b="b" l="l" r="r" t="t"/>
            <a:pathLst>
              <a:path extrusionOk="0" h="5143500" w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14923492" y="7124700"/>
            <a:ext cx="3288308" cy="35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01</a:t>
            </a:r>
            <a:endParaRPr b="1" sz="225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14985008" y="6438900"/>
            <a:ext cx="3379192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Análisis</a:t>
            </a:r>
            <a:endParaRPr b="1" i="1" sz="36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Exploratorio</a:t>
            </a:r>
            <a:endParaRPr b="1" i="1" sz="36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15360575" y="2218159"/>
            <a:ext cx="2628041" cy="2628041"/>
          </a:xfrm>
          <a:custGeom>
            <a:rect b="b" l="l" r="r" t="t"/>
            <a:pathLst>
              <a:path extrusionOk="0" h="176" w="176"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  <a:moveTo>
                  <a:pt x="88" y="48"/>
                </a:moveTo>
                <a:cubicBezTo>
                  <a:pt x="66" y="48"/>
                  <a:pt x="48" y="66"/>
                  <a:pt x="48" y="88"/>
                </a:cubicBezTo>
                <a:cubicBezTo>
                  <a:pt x="48" y="110"/>
                  <a:pt x="66" y="128"/>
                  <a:pt x="88" y="128"/>
                </a:cubicBezTo>
                <a:cubicBezTo>
                  <a:pt x="110" y="128"/>
                  <a:pt x="128" y="110"/>
                  <a:pt x="128" y="88"/>
                </a:cubicBezTo>
                <a:cubicBezTo>
                  <a:pt x="128" y="66"/>
                  <a:pt x="110" y="48"/>
                  <a:pt x="88" y="48"/>
                </a:cubicBezTo>
                <a:moveTo>
                  <a:pt x="88" y="120"/>
                </a:moveTo>
                <a:cubicBezTo>
                  <a:pt x="70" y="120"/>
                  <a:pt x="56" y="106"/>
                  <a:pt x="56" y="88"/>
                </a:cubicBezTo>
                <a:cubicBezTo>
                  <a:pt x="56" y="70"/>
                  <a:pt x="70" y="56"/>
                  <a:pt x="88" y="56"/>
                </a:cubicBezTo>
                <a:cubicBezTo>
                  <a:pt x="106" y="56"/>
                  <a:pt x="120" y="70"/>
                  <a:pt x="120" y="88"/>
                </a:cubicBezTo>
                <a:cubicBezTo>
                  <a:pt x="120" y="106"/>
                  <a:pt x="106" y="120"/>
                  <a:pt x="88" y="12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38201" y="165525"/>
            <a:ext cx="4464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Exploración</a:t>
            </a:r>
            <a:endParaRPr b="1" sz="3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50" y="1457925"/>
            <a:ext cx="12643475" cy="86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5775" y="1457925"/>
            <a:ext cx="4301650" cy="29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44100" y="4653000"/>
            <a:ext cx="4464989" cy="29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7496225" y="382375"/>
            <a:ext cx="99909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Evaluamos la relación del precio con la superficie para un determinado barrio y tipo de propiedad</a:t>
            </a:r>
            <a:endParaRPr b="1"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832928" y="811719"/>
            <a:ext cx="792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Regresión Lineal Simple</a:t>
            </a:r>
            <a:endParaRPr b="1" sz="3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/>
          <p:nvPr/>
        </p:nvSpPr>
        <p:spPr>
          <a:xfrm flipH="1">
            <a:off x="0" y="5143500"/>
            <a:ext cx="5143500" cy="5143500"/>
          </a:xfrm>
          <a:custGeom>
            <a:rect b="b" l="l" r="r" t="t"/>
            <a:pathLst>
              <a:path extrusionOk="0" h="5143500" w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-1702792" y="6732181"/>
            <a:ext cx="5143500" cy="35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02</a:t>
            </a:r>
            <a:endParaRPr b="1" sz="225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15011400" y="190500"/>
            <a:ext cx="2895600" cy="289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5471764" y="762530"/>
            <a:ext cx="1749436" cy="163777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703053" y="382369"/>
            <a:ext cx="792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Estimaciones </a:t>
            </a:r>
            <a:r>
              <a:rPr b="1" lang="en-US" sz="3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 Ridge</a:t>
            </a:r>
            <a:r>
              <a:rPr b="1" lang="en-US" sz="3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y Lasso</a:t>
            </a:r>
            <a:endParaRPr b="1" sz="3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Selección del Modelo</a:t>
            </a:r>
            <a:endParaRPr b="1" sz="3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7750" y="1508425"/>
            <a:ext cx="8096250" cy="53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24000" y="4430300"/>
            <a:ext cx="6159199" cy="475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5677200" y="7961975"/>
            <a:ext cx="51435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0.7257433372059507 Lasso</a:t>
            </a:r>
            <a:endParaRPr b="1" sz="24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8900" marR="889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0.7157133372049207 Ridge</a:t>
            </a:r>
            <a:endParaRPr b="1" sz="24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/>
        </p:nvSpPr>
        <p:spPr>
          <a:xfrm>
            <a:off x="5427854" y="956450"/>
            <a:ext cx="1267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700" y="2000350"/>
            <a:ext cx="13878350" cy="7818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5427850" y="194325"/>
            <a:ext cx="887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Análisis de Portfolio</a:t>
            </a:r>
            <a:endParaRPr b="1" sz="3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Relación entre Superficie Total y diferencia de Precio</a:t>
            </a:r>
            <a:endParaRPr b="1" sz="3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139204" y="6045200"/>
            <a:ext cx="1267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8"/>
          <p:cNvSpPr/>
          <p:nvPr/>
        </p:nvSpPr>
        <p:spPr>
          <a:xfrm rot="10800000">
            <a:off x="0" y="-38100"/>
            <a:ext cx="5143500" cy="5143500"/>
          </a:xfrm>
          <a:custGeom>
            <a:rect b="b" l="l" r="r" t="t"/>
            <a:pathLst>
              <a:path extrusionOk="0" h="5143500" w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-1232367" y="194331"/>
            <a:ext cx="51435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03</a:t>
            </a:r>
            <a:endParaRPr b="1" sz="225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/>
          <p:nvPr/>
        </p:nvSpPr>
        <p:spPr>
          <a:xfrm flipH="1" rot="10800000">
            <a:off x="13144500" y="-19050"/>
            <a:ext cx="5143500" cy="5143500"/>
          </a:xfrm>
          <a:custGeom>
            <a:rect b="b" l="l" r="r" t="t"/>
            <a:pathLst>
              <a:path extrusionOk="0" h="5143500" w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12622808" y="750481"/>
            <a:ext cx="51435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04</a:t>
            </a:r>
            <a:endParaRPr b="1" sz="225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1059300" y="2612950"/>
            <a:ext cx="10169400" cy="21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Precio &gt; Precio Predicho: No interesa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Precio &lt; Precio Predicho : Oportunidad de arbitraje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</p:txBody>
      </p:sp>
      <p:sp>
        <p:nvSpPr>
          <p:cNvPr id="213" name="Google Shape;213;p29"/>
          <p:cNvSpPr txBox="1"/>
          <p:nvPr/>
        </p:nvSpPr>
        <p:spPr>
          <a:xfrm>
            <a:off x="5427853" y="194319"/>
            <a:ext cx="792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Selección de oportunidades</a:t>
            </a:r>
            <a:endParaRPr b="1" sz="3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/>
          <p:nvPr/>
        </p:nvSpPr>
        <p:spPr>
          <a:xfrm flipH="1" rot="10800000">
            <a:off x="13144500" y="-19050"/>
            <a:ext cx="5143500" cy="5143500"/>
          </a:xfrm>
          <a:custGeom>
            <a:rect b="b" l="l" r="r" t="t"/>
            <a:pathLst>
              <a:path extrusionOk="0" h="5143500" w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12622808" y="750481"/>
            <a:ext cx="51435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04</a:t>
            </a:r>
            <a:endParaRPr b="1" sz="225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1059300" y="1790700"/>
            <a:ext cx="11769900" cy="57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Tipo de propiedad: Departamento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Zona: CABA y GBA Zona Norte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Tamaño de propiedad: Menor a 100 m2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Diversificación y bajo riesgo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Altos retornos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Mercado dinámico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</p:txBody>
      </p:sp>
      <p:sp>
        <p:nvSpPr>
          <p:cNvPr id="221" name="Google Shape;221;p30"/>
          <p:cNvSpPr txBox="1"/>
          <p:nvPr/>
        </p:nvSpPr>
        <p:spPr>
          <a:xfrm>
            <a:off x="5427853" y="194319"/>
            <a:ext cx="792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Conclusiones</a:t>
            </a:r>
            <a:endParaRPr b="1" sz="3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/>
        </p:nvSpPr>
        <p:spPr>
          <a:xfrm>
            <a:off x="5981700" y="4037052"/>
            <a:ext cx="63246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Gracias!</a:t>
            </a:r>
            <a:endParaRPr b="1" sz="6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7" name="Google Shape;227;p31"/>
          <p:cNvGrpSpPr/>
          <p:nvPr/>
        </p:nvGrpSpPr>
        <p:grpSpPr>
          <a:xfrm>
            <a:off x="6156325" y="3905250"/>
            <a:ext cx="685800" cy="685800"/>
            <a:chOff x="6324600" y="4114799"/>
            <a:chExt cx="685800" cy="685800"/>
          </a:xfrm>
        </p:grpSpPr>
        <p:cxnSp>
          <p:nvCxnSpPr>
            <p:cNvPr id="228" name="Google Shape;228;p31"/>
            <p:cNvCxnSpPr/>
            <p:nvPr/>
          </p:nvCxnSpPr>
          <p:spPr>
            <a:xfrm rot="10800000">
              <a:off x="6324600" y="4114799"/>
              <a:ext cx="0" cy="685800"/>
            </a:xfrm>
            <a:prstGeom prst="straightConnector1">
              <a:avLst/>
            </a:prstGeom>
            <a:noFill/>
            <a:ln cap="sq" cmpd="sng" w="38100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</p:cxnSp>
        <p:cxnSp>
          <p:nvCxnSpPr>
            <p:cNvPr id="229" name="Google Shape;229;p31"/>
            <p:cNvCxnSpPr/>
            <p:nvPr/>
          </p:nvCxnSpPr>
          <p:spPr>
            <a:xfrm>
              <a:off x="6324600" y="4114799"/>
              <a:ext cx="685800" cy="0"/>
            </a:xfrm>
            <a:prstGeom prst="straightConnector1">
              <a:avLst/>
            </a:prstGeom>
            <a:noFill/>
            <a:ln cap="sq" cmpd="sng" w="38100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</p:cxnSp>
      </p:grpSp>
      <p:grpSp>
        <p:nvGrpSpPr>
          <p:cNvPr id="230" name="Google Shape;230;p31"/>
          <p:cNvGrpSpPr/>
          <p:nvPr/>
        </p:nvGrpSpPr>
        <p:grpSpPr>
          <a:xfrm rot="10800000">
            <a:off x="11445875" y="4591050"/>
            <a:ext cx="685800" cy="685800"/>
            <a:chOff x="6324600" y="4114799"/>
            <a:chExt cx="685800" cy="685800"/>
          </a:xfrm>
        </p:grpSpPr>
        <p:cxnSp>
          <p:nvCxnSpPr>
            <p:cNvPr id="231" name="Google Shape;231;p31"/>
            <p:cNvCxnSpPr/>
            <p:nvPr/>
          </p:nvCxnSpPr>
          <p:spPr>
            <a:xfrm rot="10800000">
              <a:off x="6324600" y="4114799"/>
              <a:ext cx="0" cy="685800"/>
            </a:xfrm>
            <a:prstGeom prst="straightConnector1">
              <a:avLst/>
            </a:prstGeom>
            <a:noFill/>
            <a:ln cap="sq" cmpd="sng" w="38100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</p:cxnSp>
        <p:cxnSp>
          <p:nvCxnSpPr>
            <p:cNvPr id="232" name="Google Shape;232;p31"/>
            <p:cNvCxnSpPr/>
            <p:nvPr/>
          </p:nvCxnSpPr>
          <p:spPr>
            <a:xfrm>
              <a:off x="6324600" y="4114799"/>
              <a:ext cx="685800" cy="0"/>
            </a:xfrm>
            <a:prstGeom prst="straightConnector1">
              <a:avLst/>
            </a:prstGeom>
            <a:noFill/>
            <a:ln cap="sq" cmpd="sng" w="38100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</p:cxnSp>
      </p:grpSp>
      <p:sp>
        <p:nvSpPr>
          <p:cNvPr id="233" name="Google Shape;233;p31"/>
          <p:cNvSpPr txBox="1"/>
          <p:nvPr/>
        </p:nvSpPr>
        <p:spPr>
          <a:xfrm>
            <a:off x="3657600" y="5540454"/>
            <a:ext cx="109728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Nuestro Equipo: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Federico De Grazia</a:t>
            </a:r>
            <a:endParaRPr b="1"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Micaela Kim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Leandro Yoo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Dino Ronconi</a:t>
            </a:r>
            <a:endParaRPr b="1"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ENARAL LAYOUTS">
  <a:themeElements>
    <a:clrScheme name="SIMPLICITY - Green Yellow">
      <a:dk1>
        <a:srgbClr val="0A091B"/>
      </a:dk1>
      <a:lt1>
        <a:srgbClr val="F2F2F5"/>
      </a:lt1>
      <a:dk2>
        <a:srgbClr val="858591"/>
      </a:dk2>
      <a:lt2>
        <a:srgbClr val="FFFFFF"/>
      </a:lt2>
      <a:accent1>
        <a:srgbClr val="BEDC07"/>
      </a:accent1>
      <a:accent2>
        <a:srgbClr val="C0C0C8"/>
      </a:accent2>
      <a:accent3>
        <a:srgbClr val="BEDC07"/>
      </a:accent3>
      <a:accent4>
        <a:srgbClr val="BEDC07"/>
      </a:accent4>
      <a:accent5>
        <a:srgbClr val="BEDC07"/>
      </a:accent5>
      <a:accent6>
        <a:srgbClr val="BEDC07"/>
      </a:accent6>
      <a:hlink>
        <a:srgbClr val="8EA505"/>
      </a:hlink>
      <a:folHlink>
        <a:srgbClr val="E3F9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MAGE SLIDES">
  <a:themeElements>
    <a:clrScheme name="SIMPLICITY - Green Yellow">
      <a:dk1>
        <a:srgbClr val="0A091B"/>
      </a:dk1>
      <a:lt1>
        <a:srgbClr val="F2F2F5"/>
      </a:lt1>
      <a:dk2>
        <a:srgbClr val="858591"/>
      </a:dk2>
      <a:lt2>
        <a:srgbClr val="FFFFFF"/>
      </a:lt2>
      <a:accent1>
        <a:srgbClr val="BEDC07"/>
      </a:accent1>
      <a:accent2>
        <a:srgbClr val="C0C0C8"/>
      </a:accent2>
      <a:accent3>
        <a:srgbClr val="BEDC07"/>
      </a:accent3>
      <a:accent4>
        <a:srgbClr val="BEDC07"/>
      </a:accent4>
      <a:accent5>
        <a:srgbClr val="BEDC07"/>
      </a:accent5>
      <a:accent6>
        <a:srgbClr val="BEDC07"/>
      </a:accent6>
      <a:hlink>
        <a:srgbClr val="8EA505"/>
      </a:hlink>
      <a:folHlink>
        <a:srgbClr val="E3F9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