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D61C9-7292-4A3F-8C82-672544C18204}" v="8" dt="2022-10-09T10:22:25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E5A5-D094-6D9D-69D4-FBEA10BA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353A-6465-8225-B783-DF57467CE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323D-5030-DC88-01AC-4E83C0A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0705-8C39-0C37-A8BF-2095326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A9B6-C56A-6B4C-6564-B3A5554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48DB-B87D-6B3B-80A9-F0738CE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2099-4FA4-847F-61F1-64EC00F8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EFE6-36DF-66F2-BA94-BBD4FD2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D38B-DDBE-7986-83FC-7BF1618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9BA8-AEDE-019A-34C0-D45DAF36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B50AA-309F-9275-D3E7-C8DC1FAC4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DD07-52FF-CC72-E9C2-DE750299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087E-6000-01DA-2AB2-0663A6DF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20E7-2295-4D48-6A60-98575199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8158-CF81-B1FB-E428-EE665F09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E19-1428-BDBD-5EFD-91DDD399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677-8F39-A3E5-DD72-D5A53A70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E80-86B5-8777-B90E-9458C914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60C4-47CB-DC05-B26D-A40FF59C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DAED-BA31-3D9A-1878-16F26A5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A367-6518-4F4C-833E-2E457A50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B1F35-FEBC-62A3-E10D-F8067E72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1D97-916D-10E0-EFF7-4688EA42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7D46-516D-D4CF-F293-39BEEDA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83C2-3D14-3BF1-F343-DC5AF8E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6CAE-E057-190F-93EB-2B71A5B3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4B1E-D5BE-98F5-9E59-0A0AC70DF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34086-0B27-30EE-77C5-765F8C41B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8868-B32D-5D2A-6CB9-6EF02576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5117-AA7C-A174-66EA-153CE21C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7304-4AC1-8E88-C995-E8FBB75C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2680-9937-6A1C-92FB-73F95805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0056-2587-86ED-03F2-D25BC36B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BD057-CC29-1A5B-4FDD-F6A7349F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7DEF-E829-4770-86D3-8147066B8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E6B6D-827C-038F-B19A-ED747AB0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A658F-6AB3-FC12-91E7-CC2CD9FD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91421-3AAE-8857-7065-F23B7D3B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206F4-7BD2-2468-3EC4-00DD5850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55A1-B150-EFBD-056B-978E7EE7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DF131-D904-1591-BFC6-4EC97E14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2F98D-61AF-7FB9-E4F2-73DDE6FE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10476-F959-5CA8-41E4-C9E174AD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89B23-1606-B93C-4386-08A53FA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AABB1-5033-340F-A9EC-EE77AD76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34E5-02CD-9528-84FB-ACF3607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AB1-269E-34E2-D5AC-9A9EC81F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A1A8-E0AD-7C4A-140F-31D512C9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AE7F-F01C-63B5-3C9A-E003A2549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6395-78B0-ED64-8315-624A0513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92B0-3C81-FF07-5ED6-2DB172E1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A0A6-2747-F650-27C1-E9D0EB26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7256-7349-1292-4B2B-98B173B8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C2146-0057-301B-6FAF-E9E0BAFF8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97FA-1ECE-517F-E18F-EA8D13B3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C0C3-B68E-2CB0-4945-9F4A3714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5AE5-8A8B-2436-C5EA-1AAD67D6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2B76-9A9B-7B70-DDFD-17270EA6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E0462-6940-4034-EB44-5818F31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71F35-578B-CE7B-E7AB-3D8D301D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857C-1237-814D-015E-87211EDC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7954-9F1B-41F3-A734-33848AC447F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62BF-9585-3155-17C9-4DAD150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527-4123-79E5-023E-BC3B2C5A9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2018-0028-481E-83B3-9C2C31A3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ade.gr/epiheiriseis/forologikes-ypiresies/mitroo/anazitisi-basikon-stoiheion-mitrooy-epiheirise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AB92-DC66-9AE3-13AC-F337AD433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46317-89EB-5E0F-259E-7865035C1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over-engineering a design as a learning exercise</a:t>
            </a:r>
          </a:p>
        </p:txBody>
      </p:sp>
    </p:spTree>
    <p:extLst>
      <p:ext uri="{BB962C8B-B14F-4D97-AF65-F5344CB8AC3E}">
        <p14:creationId xmlns:p14="http://schemas.microsoft.com/office/powerpoint/2010/main" val="56036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F3BC-62B3-A86E-72E7-CE194261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91E5-6824-73ED-2B1A-81C09DED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ΓΓΠΣ </a:t>
            </a:r>
            <a:r>
              <a:rPr lang="en-US" dirty="0"/>
              <a:t>(GSIS) offers a service to retrieve info given a Tax Identification Number (TIN)</a:t>
            </a:r>
            <a:r>
              <a:rPr lang="el-GR" dirty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https://www.aade.gr/epiheiriseis/forologikes-ypiresies/mitroo/anazitisi-basikon-stoiheion-mitrooy-epiheiriseon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returns the core information of the physical or legal entity</a:t>
            </a:r>
          </a:p>
          <a:p>
            <a:r>
              <a:rPr lang="en-US" dirty="0"/>
              <a:t>It is available to active entities* that have registered in the service (see link above)</a:t>
            </a:r>
          </a:p>
          <a:p>
            <a:pPr lvl="1"/>
            <a:r>
              <a:rPr lang="en-US" dirty="0"/>
              <a:t>*active entities: </a:t>
            </a:r>
            <a:r>
              <a:rPr lang="el-GR" dirty="0"/>
              <a:t>ενεργούν επιτηδευματίες και νομικά πρόσωπα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8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E22-851E-8CE0-22BC-32916F13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call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30FB36-C85C-4323-5F32-3F976610B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54145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51881414"/>
                    </a:ext>
                  </a:extLst>
                </a:gridCol>
              </a:tblGrid>
              <a:tr h="30498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&lt;?xml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version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1.0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encoding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utf-16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?&gt;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&lt;Envelope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http://www.w3.org/2001/XMLSchema-instance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http://www.w3.org/2001/XMLSchema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http://www.w3.org/2003/05/soap-envelope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&lt;Header&gt;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&lt;Security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http://docs.oasis-open.org/</a:t>
                      </a:r>
                      <a:r>
                        <a:rPr lang="en-US" sz="12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wss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/2004/01/oasis-200401-wss-wssecurity-secext-1.0.xsd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UsernameToken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&lt;Username&gt;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***********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&lt;/Username&gt;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&lt;Password&gt;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***********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&lt;/Password&gt;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UsernameToken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&lt;/Security&gt;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&lt;/Header&gt;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&lt;rgWsPublic2AfmMethod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http://rgwspublic2/RgWsPublic2Service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&lt;INPUT_REC&gt;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999999999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999999999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afm_called_for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as_on_date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2022-10-08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as_on_date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&lt;/INPUT_REC&gt;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&lt;/rgWsPublic2AfmMethod&gt;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&lt;/Envelope&gt;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5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E22-851E-8CE0-22BC-32916F13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Response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30FB36-C85C-4323-5F32-3F976610B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173636"/>
              </p:ext>
            </p:extLst>
          </p:nvPr>
        </p:nvGraphicFramePr>
        <p:xfrm>
          <a:off x="838200" y="1825625"/>
          <a:ext cx="10515600" cy="3581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51881414"/>
                    </a:ext>
                  </a:extLst>
                </a:gridCol>
              </a:tblGrid>
              <a:tr h="3049826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&lt;?xml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version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1.0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encoding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UTF-8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?&gt;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Envelope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http://www.w3.org/2003/05/soap-envelope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xsd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http://www.w3.org/2001/XMLSchema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xsi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http://www.w3.org/2001/XMLSchema-instance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Header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&lt;srvc</a:t>
                      </a:r>
                      <a:r>
                        <a:rPr lang="en-US" sz="800" b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rgWsPublic2AfmMethodResponse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srvc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http://rgwspublic2/RgWsPublic2Service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srvc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&lt;rg_ws_public2_result_rtType&gt;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call_seq_id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107886114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call_seq_id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error_rec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error_code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xsi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error_descr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xsi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error_rec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token_username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********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token_username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token_afm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090027346  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token_afm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token_afm_fullname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ΟΡΓ*** ΠΡΟ*** ΑΓΩ*** ΠΟΔ*** ΑΕ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token_afm_fullname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090027346  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afm_called_by_fullname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ΟΡΓ*** ΠΡΟ*** ΑΓΩ*** ΠΟΔ*** ΑΕ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afm_called_by_fullname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as_on_date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2022-10-09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as_on_date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afm_called_by_rec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basic_rec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997242558  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afm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1159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doy_descr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ΦΑΕ ΑΘΗΝΩΝ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doy_descr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i_ni_flag_descr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ΜΗ ΦΠ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i_ni_flag_descr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deactivation_flag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deactivation_flag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deactivation_flag_descr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ΕΝΕΡΓΟΣ ΑΦΜ          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deactivation_flag_descr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ΕΠΙΤΗΔΕΥΜΑΤΙΑΣ      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firm_flag_descr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onomasia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SWORD SERVICES GREECE 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ΑΝΩΝΥΜΗ ΕΤΑΙΡΙΑ ΠΑΡΟΧΗΣ ΥΠΗΡΕΣΙΩΝ ΠΛΗΡΟΦΟΡΙΚΗΣ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onomasia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commer_title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SWORD SERVICES GREECE 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ΑΕ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commer_title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legal_status_descr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ΑΕ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legal_status_descr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postal_address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ΑΝΔΡΕΑ ΜΕΤΑΞΑ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postal_address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postal_address_no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postal_address_no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postal_zip_code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14564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postal_zip_code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postal_area_description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ΚΗΦΙΣΙΑ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postal_area_description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regist_date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2016-03-10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regist_date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stop_date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xsi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normal_vat_system_flag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normal_vat_system_flag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basic_rec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firm_act_tab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ΔΡΑΣΤΗΡΙΟΤΗΤΕΣ ΠΡΟΓΡΑΜΜΑΤΙΣΜΟΥ ΗΛΕΚΤΡΟΝΙΚΩΝ ΣΥΣΤΗΜΑΤΩΝ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ΚΥΡΙΑ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ΣΧΕΔΙΑΣΜΟΥ ΚΑΙ ΑΝΑΠΤΥΞΗΣ ΤΕΧΝΟΛΟΓΙΩΝ ΤΗΣ ΠΛΗΡΟΦΟΡΙΑΣ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ΣΧΕΔΙΑΣΜΟΥ ΚΑΙ ΑΝΑΠΤΥΞΗΣ ΤΕΧΝΟΛΟΓΙΩΝ ΤΗΣ ΠΛΗΡΟΦΟΡΙΑΣ ΓΙΑ ΕΦΑΡΜΟΓΕΣ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62011101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ΠΑΡΑΓΩΓΗ ΠΡΟΓΡΑΜΜΑΤΩΝ ΗΛΕΚΤΡΟΝΙΚΩΝ ΥΠΟΛΟΓΙΣΤΩΝ, ΠΟΥ ΠΑΡΑΓΟΝΤΑΙ Η ΟΛΟΚΛΗΡΩΝΟΝΤΑΙ ΚΑΤΟΠΙΝ ΠΑΡΑΓΓΕΛΙΑΣ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ΑΝΑΠΤΥΞΗΣ ΚΑΙ ΥΠΟΣΤΗΡΙΞΗΣ ΛΟΓΙΣΜΙΚΟΥ ΕΦΑΡΜΟΓΩΝ ΤΗΛΕΜΑΤΙΚΗΣ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62011103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ΑΝΑΠΤΥΞΗΣ ΛΟΓΙΣΜΙΚΟΥ ΠΟΛΥΜΕΣΩΝ (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MULTIMEDIA)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62011106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ΠΟΙΟΤΙΚΟΥ ΕΛΕΓΧΟΥ ΣΥΣΤΗΜΑΤΟΣ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62011107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ΣΧΕΔΙΑΣΜΟΥ, ΥΠΟΣΤΗΡΙΞΗΣ ΚΑΙ ΟΛΟΚΛΗΡΩΣΗΣ ΣΥΣΤΗΜΑΤΟΣ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62011200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ΣΧΕΔΙΑΣΜΟΥ ΚΑΙ ΑΝΑΠΤΥΞΗΣ ΤΕΧΝΟΛΟΓΙΩΝ ΤΗΣ ΠΛΗΡΟΦΟΡΙΑΣ ΓΙΑ ΔΙΚΤΥΑ ΚΑΙ ΣΥΣΤΗΜΑΤΑ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62012000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ΠΑΡΑΓΩΓΗ ΠΡΩΤΟΤΥΠΩΝ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62012900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ΠΑΡΑΓΩΓΗ ΠΡΩΤΟΤΥΠΩΝ ΑΛΛΟΥ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ΔΡΑΣΤΗΡΙΟΤΗΤΕΣ ΠΑΡΟΧΗΣ ΣΥΜΒΟΥΛΩΝ ΣΧΕΤΙΚΑ ΜΕ ΤΟΥΣ ΗΛΕΚΤΡΟΝΙΚΟΥΣ ΥΠΟΛΟΓΙΣΤΕΣ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ΠΑΡΟΧΗΣ ΣΥΜΒΟΥΛΩΝ ΓΙΑ ΘΕΜΑΤΑ ΥΛΙΚΟΥ (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HARDWARE) 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ΥΠΟΛΟΓΙΣΤΩΝ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62022000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ΠΑΡΟΧΗΣ ΣΥΜΒΟΥΛΩΝ ΓΙΑ ΘΕΜΑΤΑ ΣΥΣΤΗΜΑΤΩΝ ΚΑΙ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62023000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ΤΕΧΝΙΚΗΣ ΥΠΟΣΤΗΡΙΞΗΣ ΓΙΑ ΤΕΧΝΟΛΟΓΙΕΣ ΤΗΣ ΠΛΗΡΟΦΟΡΙΑΣ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62023001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ΤΕΧΝΙΚΗΣ ΥΠΟΣΤΗΡΙΞΗΣ ΔΙΚΤΥΩΝ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62023002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ΤΕΧΝΙΚΗΣ ΥΠΟΣΤΗΡΙΞΗΣ ΕΞΕΙΔΙΚΕΥΜΕΝΟΥ ΛΟΓΙΣΜΙΚΟΥ ΕΦΑΡΜΟΓΩΝ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62023003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ΤΕΧΝΙΚΗΣ ΥΠΟΣΤΗΡΙΞΗΣ ΣΥΣΤΗΜΑΤΩΝ ΥΠΟΛΟΓΙΣΤΩΝ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62023004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ΥΠΟΣΤΗΡΙΞΗΣ ΛΟΓΙΣΜΙΚΟΥ ΠΟΛΥΜΕΣΩΝ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85591905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ΕΚΠΑΙΔΕΥΣΗΣ ΜΕΣΩ ΕΠΙΜΟΡΦΩΤΙΚΩΝ ΣΕΜΙΝΑΡΙΩΝ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62031000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ΔΙΑΧΕΙΡΙΣΗΣ ΗΛΕΚΤΡΟΝΙΚΩΝ ΣΥΣΤΗΜΑΤΩΝ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62031100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ΔΙΑΧΕΙΡΙΣΗΣ ΔΙΚΤΥΟΥ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62031200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ΔΙΑΧΕΙΡΙΣΗΣ ΣΥΣΤΗΜΑΤΩΝ ΗΛΕΚΤΡΟΝΙΚΟΥ ΥΠΟΛΟΓΙΣΤΗ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62091000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ΕΓΚΑΤΑΣΤΑΣΗΣ ΗΛΕΚΤΡΟΝΙΚΩΝ ΥΠΟΛΟΓΙΣΤΩΝ ΚΑΙ ΠΕΡΙΦΕΡΕΙΑΚΟΥ ΕΞΟΠΛΙΣΜΟΥ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62092000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ΑΛΛΕΣ ΥΠΗΡΕΣΙΕΣ ΤΩΝ ΤΕΧΝΟΛΟΓΙΩΝ ΤΗΣ ΠΛΗΡΟΦΟΡΙΑΣ ΚΑΙ ΤΩΝ ΗΛΕΚΤΡΟΝΙΚΩΝ ΥΠΟΛΟΓΙΣΤΩΝ Π.Δ.Κ.Α.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ΕΠΕΞΕΡΓΑΣΙΑ ΔΕΔΟΜΕΝΩΝ, ΚΑΤΑΧΩΡΗΣΗ ΚΑΙ ΣΥΝΑΦΕΙΣ ΔΡΑΣΤΗΡΙΟΤΗΤΕΣ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ΕΠΕΞΕΡΓΑΣΙΑΣ ΔΕΔΟΜΕΝΩΝ, ΠΑΡΟΧΗΣ ΚΕΝΤΡΙΚΟΥ ΥΠΟΛΟΓΙΣΤΗ, ΛΕΙΤΟΥΡΓΙΑΣ ΕΦΑΡΜΟΓΩΝ ΚΑΙ ΠΑΡΟΧΗΣ ΛΟΙΠΗΣ ΥΠΟΔΟΜΗΣ ΤΕΧΝΟΛΟΓΙΩΝ ΤΗΣ ΠΛΗΡΟΦΟΡΙΑΣ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63111100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ΕΠΕΞΕΡΓΑΣΙΑΣ ΔΕΔΟΜΕΝΩΝ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63111101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ΑΝΑΠΤΥΞΗΣ ΒΑΣΕΩΝ ΔΕΔΟΜΕΝΩΝ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63111102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ΑΠΟΘΗΚΕΥΣΗΣ ΒΑΣΕΩΝ ΔΕΔΟΜΕΝΩΝ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63111103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ΔΙΑΘΕΣΗΣ ΕΞΟΠΛΙΣΜΟΥ ΕΠΕΞΕΡΓΑΣΙΑΣ ΔΕΔΟΜΕΝΩΝ Η ΔΙΚΤΥΩΝ (ΥΠΟΛΟΓΙΣΤΙΚΗΣ ΙΣΧΥΟΣ ΚΛΠ)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63111104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ΠΡΟΕΤΟΙΜΑΣΙΑΣ ΕΙΣΑΓΩΓΗΣ ΔΕΔΟΜΕΝΩΝ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63120000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ΔΙΚΤΥΑΚΕΣ ΠΥΛΕΣ (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WEB PORTALS)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63121000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ΠΑΡΑΓΩΓΗ ΠΕΡΙΕΧΟΜΕΝΟΥ ΔΙΚΤΥΑΚΩΝ ΠΥΛΩΝ (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WEB PORTALS)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63992000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ΠΑΡΑΓΩΓΗ ΠΡΩΤΟΤΥΠΩΝ ΣΥΛΛΟΓΩΝ ΔΕΔΟΜΕΝΩΝ/ ΠΛΗΡΟΦΟΡΙΩΝ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72191200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ΕΡΕΥΝΑΣ ΚΑΙ ΠΕΙΡΑΜΑΤΙΚΗΣ ΑΝΑΠΤΥΞΗΣ ΣΤΙΣ ΕΠΙΣΤΗΜΕΣ ΥΠΟΛΟΓΙΣΤΩΝ ΚΑΙ ΠΛΗΡΟΦΟΡΙΩΝ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72192904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ΕΡΕΥΝΑΣ ΣΤΗΝ ΠΛΗΡΟΦΟΡΙΚΗ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78301100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ΑΛΛΕΣ ΥΠΗΡΕΣΙΕΣ ΔΙΑΘΕΣΗΣ ΑΝΘΡΩΠΙΝΟΥ ΔΥΝΑΜΙΚΟΥ ΓΙΑ ΕΡΓΑΣΙΕΣ ΗΛΕΚΤΡΟΝΙΚΩΝ ΥΠΟΛΟΓΙΣΤΩΝ ΚΑΙ ΤΗΛΕΠΙΚΟΙΝΩΝΙΩΝ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82301100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ΔΙΟΡΓΑΝΩΣΗΣ ΣΥΝΕΔΡΙΩΝ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46510000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ΧΟΝΔΡΙΚΟ ΕΜΠΟΡΙΟ ΗΛΕΚΤΡΟΝΙΚΩΝ ΥΠΟΛΟΓΙΣΤΩΝ, ΠΕΡΙΦΕΡΕΙΑΚΟΥ ΕΞΟΠΛΙΣΜΟΥ ΥΠΟΛΟΓΙΣΤΩΝ ΚΑΙ ΛΟΓΙΣΜΙΚΟΥ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62030000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firm_act_code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ΥΠΗΡΕΣΙΕΣ ΔΙΑΧΕΙΡΙΣΗΣ ΗΛΕΚΤΡΟΝΙΚΩΝ ΣΥΣΤΗΜΑΤΩΝ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l-GR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ΔΕΥΤΕΡΕΥΟΥΣΑ</a:t>
                      </a:r>
                      <a:r>
                        <a:rPr lang="el-GR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firm_act_kind_descr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&lt;/item&gt;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firm_act_tab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&lt;/rg_ws_public2_result_rtType&gt;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srvc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&lt;/srvc</a:t>
                      </a:r>
                      <a:r>
                        <a:rPr lang="en-US" sz="800" b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rgWsPublic2AfmMethodResponse&gt;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800" b="0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8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Envelope</a:t>
                      </a:r>
                      <a:r>
                        <a:rPr lang="en-US" sz="8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5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94F3-9D35-369A-86AE-DF6E4DCE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7432-B8F2-5F17-5A16-42ECF7F4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 ERP</a:t>
            </a:r>
          </a:p>
          <a:p>
            <a:pPr lvl="1"/>
            <a:r>
              <a:rPr lang="en-US" dirty="0"/>
              <a:t>Validates the TIN number</a:t>
            </a:r>
          </a:p>
          <a:p>
            <a:pPr lvl="1"/>
            <a:r>
              <a:rPr lang="en-US" dirty="0"/>
              <a:t>Avoids data entry by the accounting (company name,</a:t>
            </a:r>
            <a:r>
              <a:rPr lang="el-GR" dirty="0"/>
              <a:t> </a:t>
            </a:r>
            <a:r>
              <a:rPr lang="en-US" dirty="0"/>
              <a:t>subject matter,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By an Invoice Digitization service</a:t>
            </a:r>
          </a:p>
          <a:p>
            <a:pPr lvl="1"/>
            <a:r>
              <a:rPr lang="en-US" dirty="0"/>
              <a:t>As above</a:t>
            </a:r>
          </a:p>
          <a:p>
            <a:r>
              <a:rPr lang="en-US" dirty="0"/>
              <a:t>By an Employee Expenses service</a:t>
            </a:r>
          </a:p>
          <a:p>
            <a:pPr lvl="1"/>
            <a:r>
              <a:rPr lang="en-US" dirty="0"/>
              <a:t>As above</a:t>
            </a:r>
          </a:p>
        </p:txBody>
      </p:sp>
    </p:spTree>
    <p:extLst>
      <p:ext uri="{BB962C8B-B14F-4D97-AF65-F5344CB8AC3E}">
        <p14:creationId xmlns:p14="http://schemas.microsoft.com/office/powerpoint/2010/main" val="267102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13BF-72F0-E29F-F452-905A2D2E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 to wrap the </a:t>
            </a:r>
            <a:r>
              <a:rPr lang="en-US" dirty="0" err="1"/>
              <a:t>gsis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EEB4-3FA7-660C-4671-5573D16C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Facts:</a:t>
            </a:r>
          </a:p>
          <a:p>
            <a:pPr lvl="1"/>
            <a:r>
              <a:rPr lang="en-US" dirty="0"/>
              <a:t>Multiple applications use the same service</a:t>
            </a:r>
          </a:p>
          <a:p>
            <a:pPr lvl="1"/>
            <a:r>
              <a:rPr lang="en-US" dirty="0"/>
              <a:t>The service has a fixed quota of requests that needs to be shared</a:t>
            </a:r>
          </a:p>
          <a:p>
            <a:pPr lvl="1"/>
            <a:r>
              <a:rPr lang="en-US" dirty="0"/>
              <a:t>The service requires username/password authentication</a:t>
            </a:r>
          </a:p>
          <a:p>
            <a:endParaRPr lang="en-US" dirty="0"/>
          </a:p>
          <a:p>
            <a:r>
              <a:rPr lang="en-US" dirty="0"/>
              <a:t>Need to:</a:t>
            </a:r>
          </a:p>
          <a:p>
            <a:pPr lvl="1"/>
            <a:r>
              <a:rPr lang="en-US" dirty="0"/>
              <a:t>Share the quota</a:t>
            </a:r>
          </a:p>
          <a:p>
            <a:pPr lvl="1"/>
            <a:r>
              <a:rPr lang="en-US" dirty="0"/>
              <a:t>Protect the credentials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E766-2FF1-F152-BDAC-C1E24C4E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E62A-7B4B-BE79-E77E-70F906C9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Web/Rest service (sync &amp; </a:t>
            </a:r>
            <a:r>
              <a:rPr lang="en-US" dirty="0" err="1"/>
              <a:t>asynch</a:t>
            </a:r>
            <a:r>
              <a:rPr lang="en-US" dirty="0"/>
              <a:t>)</a:t>
            </a:r>
          </a:p>
          <a:p>
            <a:r>
              <a:rPr lang="en-US" dirty="0"/>
              <a:t>Service Bus (async)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82A-DF81-B0D3-5F75-EF89CBE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D003-4291-5309-4231-3EC5BCA1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  <a:p>
            <a:r>
              <a:rPr lang="en-US" dirty="0"/>
              <a:t>Usage based consumption</a:t>
            </a:r>
          </a:p>
          <a:p>
            <a:r>
              <a:rPr lang="en-US" dirty="0"/>
              <a:t>Auto scale out/in</a:t>
            </a:r>
          </a:p>
          <a:p>
            <a:r>
              <a:rPr lang="en-US" dirty="0"/>
              <a:t>Caching</a:t>
            </a:r>
          </a:p>
          <a:p>
            <a:r>
              <a:rPr lang="en-US" dirty="0" err="1"/>
              <a:t>gsis</a:t>
            </a:r>
            <a:r>
              <a:rPr lang="en-US" dirty="0"/>
              <a:t> credentials encapsulation (Azure Vault)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BE232128E5542A531A5DBC8C61583" ma:contentTypeVersion="14" ma:contentTypeDescription="Crée un document." ma:contentTypeScope="" ma:versionID="8df9fac4475b23b472f0ffb91e696a6b">
  <xsd:schema xmlns:xsd="http://www.w3.org/2001/XMLSchema" xmlns:xs="http://www.w3.org/2001/XMLSchema" xmlns:p="http://schemas.microsoft.com/office/2006/metadata/properties" xmlns:ns3="c8d8d1c4-8ae5-4e31-a78d-0bbe8848d5fd" xmlns:ns4="8a218880-ac70-4550-8a11-57bf1725a1b9" targetNamespace="http://schemas.microsoft.com/office/2006/metadata/properties" ma:root="true" ma:fieldsID="c40b10f1fe76d62356248808745dbb5b" ns3:_="" ns4:_="">
    <xsd:import namespace="c8d8d1c4-8ae5-4e31-a78d-0bbe8848d5fd"/>
    <xsd:import namespace="8a218880-ac70-4550-8a11-57bf1725a1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d1c4-8ae5-4e31-a78d-0bbe8848d5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18880-ac70-4550-8a11-57bf1725a1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88AFFD-6310-4FC2-9535-63198D849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d1c4-8ae5-4e31-a78d-0bbe8848d5fd"/>
    <ds:schemaRef ds:uri="8a218880-ac70-4550-8a11-57bf1725a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1CD98F-CFE6-4B6F-8F7E-BFEACB335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43CC75-62F3-42DC-896C-273CAF2CA3F0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8a218880-ac70-4550-8a11-57bf1725a1b9"/>
    <ds:schemaRef ds:uri="http://schemas.microsoft.com/office/infopath/2007/PartnerControls"/>
    <ds:schemaRef ds:uri="http://schemas.openxmlformats.org/package/2006/metadata/core-properties"/>
    <ds:schemaRef ds:uri="c8d8d1c4-8ae5-4e31-a78d-0bbe8848d5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4377</Words>
  <Application>Microsoft Office PowerPoint</Application>
  <PresentationFormat>Widescreen</PresentationFormat>
  <Paragraphs>351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????</vt:lpstr>
      <vt:lpstr>Case study intro</vt:lpstr>
      <vt:lpstr>Sample call </vt:lpstr>
      <vt:lpstr>Sample Response</vt:lpstr>
      <vt:lpstr>Business use</vt:lpstr>
      <vt:lpstr>Business need to wrap the gsis service</vt:lpstr>
      <vt:lpstr>Old school approach</vt:lpstr>
      <vt:lpstr>Azure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(ab-)Using Azure as a wrapper for a secure service</dc:title>
  <dc:creator>KONSTANTINOU Dinos</dc:creator>
  <cp:lastModifiedBy>KONSTANTINOU Dinos</cp:lastModifiedBy>
  <cp:revision>2</cp:revision>
  <dcterms:created xsi:type="dcterms:W3CDTF">2022-10-08T17:49:42Z</dcterms:created>
  <dcterms:modified xsi:type="dcterms:W3CDTF">2022-10-17T12:42:20Z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0x0101008BDBE232128E5542A531A5DBC8C61583</vt:lpwstr>
  </property>
</Properties>
</file>