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1414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94660"/>
  </p:normalViewPr>
  <p:slideViewPr>
    <p:cSldViewPr snapToGrid="0">
      <p:cViewPr>
        <p:scale>
          <a:sx n="75" d="100"/>
          <a:sy n="75" d="100"/>
        </p:scale>
        <p:origin x="220"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B2B834-7EEA-48F2-8A3D-8C007A222233}" type="datetimeFigureOut">
              <a:rPr lang="en-US" smtClean="0"/>
              <a:t>4/24/2018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0F8D9F-4230-45C8-8B8C-0D803BFC7199}" type="slidenum">
              <a:rPr lang="en-US" smtClean="0"/>
              <a:t>‹#›</a:t>
            </a:fld>
            <a:endParaRPr lang="en-US" dirty="0"/>
          </a:p>
        </p:txBody>
      </p:sp>
    </p:spTree>
    <p:extLst>
      <p:ext uri="{BB962C8B-B14F-4D97-AF65-F5344CB8AC3E}">
        <p14:creationId xmlns:p14="http://schemas.microsoft.com/office/powerpoint/2010/main" val="2652179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0F8D9F-4230-45C8-8B8C-0D803BFC7199}" type="slidenum">
              <a:rPr lang="en-US" smtClean="0"/>
              <a:t>13</a:t>
            </a:fld>
            <a:endParaRPr lang="en-US" dirty="0"/>
          </a:p>
        </p:txBody>
      </p:sp>
    </p:spTree>
    <p:extLst>
      <p:ext uri="{BB962C8B-B14F-4D97-AF65-F5344CB8AC3E}">
        <p14:creationId xmlns:p14="http://schemas.microsoft.com/office/powerpoint/2010/main" val="300830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0F8D9F-4230-45C8-8B8C-0D803BFC7199}" type="slidenum">
              <a:rPr lang="en-US" smtClean="0"/>
              <a:t>15</a:t>
            </a:fld>
            <a:endParaRPr lang="en-US" dirty="0"/>
          </a:p>
        </p:txBody>
      </p:sp>
    </p:spTree>
    <p:extLst>
      <p:ext uri="{BB962C8B-B14F-4D97-AF65-F5344CB8AC3E}">
        <p14:creationId xmlns:p14="http://schemas.microsoft.com/office/powerpoint/2010/main" val="2758620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0F8D9F-4230-45C8-8B8C-0D803BFC7199}" type="slidenum">
              <a:rPr lang="en-US" smtClean="0"/>
              <a:t>17</a:t>
            </a:fld>
            <a:endParaRPr lang="en-US" dirty="0"/>
          </a:p>
        </p:txBody>
      </p:sp>
    </p:spTree>
    <p:extLst>
      <p:ext uri="{BB962C8B-B14F-4D97-AF65-F5344CB8AC3E}">
        <p14:creationId xmlns:p14="http://schemas.microsoft.com/office/powerpoint/2010/main" val="770357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0F8D9F-4230-45C8-8B8C-0D803BFC7199}" type="slidenum">
              <a:rPr lang="en-US" smtClean="0"/>
              <a:t>19</a:t>
            </a:fld>
            <a:endParaRPr lang="en-US" dirty="0"/>
          </a:p>
        </p:txBody>
      </p:sp>
    </p:spTree>
    <p:extLst>
      <p:ext uri="{BB962C8B-B14F-4D97-AF65-F5344CB8AC3E}">
        <p14:creationId xmlns:p14="http://schemas.microsoft.com/office/powerpoint/2010/main" val="2536541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7FF7C1-D028-41E8-84EA-58582B13BA9F}"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FEFA2D-C078-4D5B-9E95-79088350A281}" type="slidenum">
              <a:rPr lang="en-US" smtClean="0"/>
              <a:t>‹#›</a:t>
            </a:fld>
            <a:endParaRPr lang="en-US" dirty="0"/>
          </a:p>
        </p:txBody>
      </p:sp>
    </p:spTree>
    <p:extLst>
      <p:ext uri="{BB962C8B-B14F-4D97-AF65-F5344CB8AC3E}">
        <p14:creationId xmlns:p14="http://schemas.microsoft.com/office/powerpoint/2010/main" val="395221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7FF7C1-D028-41E8-84EA-58582B13BA9F}"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FEFA2D-C078-4D5B-9E95-79088350A281}" type="slidenum">
              <a:rPr lang="en-US" smtClean="0"/>
              <a:t>‹#›</a:t>
            </a:fld>
            <a:endParaRPr lang="en-US" dirty="0"/>
          </a:p>
        </p:txBody>
      </p:sp>
    </p:spTree>
    <p:extLst>
      <p:ext uri="{BB962C8B-B14F-4D97-AF65-F5344CB8AC3E}">
        <p14:creationId xmlns:p14="http://schemas.microsoft.com/office/powerpoint/2010/main" val="251040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7FF7C1-D028-41E8-84EA-58582B13BA9F}"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FEFA2D-C078-4D5B-9E95-79088350A281}" type="slidenum">
              <a:rPr lang="en-US" smtClean="0"/>
              <a:t>‹#›</a:t>
            </a:fld>
            <a:endParaRPr lang="en-US" dirty="0"/>
          </a:p>
        </p:txBody>
      </p:sp>
    </p:spTree>
    <p:extLst>
      <p:ext uri="{BB962C8B-B14F-4D97-AF65-F5344CB8AC3E}">
        <p14:creationId xmlns:p14="http://schemas.microsoft.com/office/powerpoint/2010/main" val="1376214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7FF7C1-D028-41E8-84EA-58582B13BA9F}"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FEFA2D-C078-4D5B-9E95-79088350A281}" type="slidenum">
              <a:rPr lang="en-US" smtClean="0"/>
              <a:t>‹#›</a:t>
            </a:fld>
            <a:endParaRPr lang="en-US" dirty="0"/>
          </a:p>
        </p:txBody>
      </p:sp>
    </p:spTree>
    <p:extLst>
      <p:ext uri="{BB962C8B-B14F-4D97-AF65-F5344CB8AC3E}">
        <p14:creationId xmlns:p14="http://schemas.microsoft.com/office/powerpoint/2010/main" val="2457531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7FF7C1-D028-41E8-84EA-58582B13BA9F}"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FEFA2D-C078-4D5B-9E95-79088350A281}" type="slidenum">
              <a:rPr lang="en-US" smtClean="0"/>
              <a:t>‹#›</a:t>
            </a:fld>
            <a:endParaRPr lang="en-US" dirty="0"/>
          </a:p>
        </p:txBody>
      </p:sp>
    </p:spTree>
    <p:extLst>
      <p:ext uri="{BB962C8B-B14F-4D97-AF65-F5344CB8AC3E}">
        <p14:creationId xmlns:p14="http://schemas.microsoft.com/office/powerpoint/2010/main" val="181460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7FF7C1-D028-41E8-84EA-58582B13BA9F}"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FEFA2D-C078-4D5B-9E95-79088350A281}" type="slidenum">
              <a:rPr lang="en-US" smtClean="0"/>
              <a:t>‹#›</a:t>
            </a:fld>
            <a:endParaRPr lang="en-US" dirty="0"/>
          </a:p>
        </p:txBody>
      </p:sp>
    </p:spTree>
    <p:extLst>
      <p:ext uri="{BB962C8B-B14F-4D97-AF65-F5344CB8AC3E}">
        <p14:creationId xmlns:p14="http://schemas.microsoft.com/office/powerpoint/2010/main" val="2421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7FF7C1-D028-41E8-84EA-58582B13BA9F}" type="datetimeFigureOut">
              <a:rPr lang="en-US" smtClean="0"/>
              <a:t>4/24/2018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0FEFA2D-C078-4D5B-9E95-79088350A281}" type="slidenum">
              <a:rPr lang="en-US" smtClean="0"/>
              <a:t>‹#›</a:t>
            </a:fld>
            <a:endParaRPr lang="en-US" dirty="0"/>
          </a:p>
        </p:txBody>
      </p:sp>
    </p:spTree>
    <p:extLst>
      <p:ext uri="{BB962C8B-B14F-4D97-AF65-F5344CB8AC3E}">
        <p14:creationId xmlns:p14="http://schemas.microsoft.com/office/powerpoint/2010/main" val="1345443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7FF7C1-D028-41E8-84EA-58582B13BA9F}" type="datetimeFigureOut">
              <a:rPr lang="en-US" smtClean="0"/>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0FEFA2D-C078-4D5B-9E95-79088350A281}" type="slidenum">
              <a:rPr lang="en-US" smtClean="0"/>
              <a:t>‹#›</a:t>
            </a:fld>
            <a:endParaRPr lang="en-US" dirty="0"/>
          </a:p>
        </p:txBody>
      </p:sp>
    </p:spTree>
    <p:extLst>
      <p:ext uri="{BB962C8B-B14F-4D97-AF65-F5344CB8AC3E}">
        <p14:creationId xmlns:p14="http://schemas.microsoft.com/office/powerpoint/2010/main" val="123313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7FF7C1-D028-41E8-84EA-58582B13BA9F}" type="datetimeFigureOut">
              <a:rPr lang="en-US" smtClean="0"/>
              <a:t>4/24/2018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0FEFA2D-C078-4D5B-9E95-79088350A281}" type="slidenum">
              <a:rPr lang="en-US" smtClean="0"/>
              <a:t>‹#›</a:t>
            </a:fld>
            <a:endParaRPr lang="en-US" dirty="0"/>
          </a:p>
        </p:txBody>
      </p:sp>
    </p:spTree>
    <p:extLst>
      <p:ext uri="{BB962C8B-B14F-4D97-AF65-F5344CB8AC3E}">
        <p14:creationId xmlns:p14="http://schemas.microsoft.com/office/powerpoint/2010/main" val="415369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7FF7C1-D028-41E8-84EA-58582B13BA9F}"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FEFA2D-C078-4D5B-9E95-79088350A281}" type="slidenum">
              <a:rPr lang="en-US" smtClean="0"/>
              <a:t>‹#›</a:t>
            </a:fld>
            <a:endParaRPr lang="en-US" dirty="0"/>
          </a:p>
        </p:txBody>
      </p:sp>
    </p:spTree>
    <p:extLst>
      <p:ext uri="{BB962C8B-B14F-4D97-AF65-F5344CB8AC3E}">
        <p14:creationId xmlns:p14="http://schemas.microsoft.com/office/powerpoint/2010/main" val="1221052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7FF7C1-D028-41E8-84EA-58582B13BA9F}"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FEFA2D-C078-4D5B-9E95-79088350A281}" type="slidenum">
              <a:rPr lang="en-US" smtClean="0"/>
              <a:t>‹#›</a:t>
            </a:fld>
            <a:endParaRPr lang="en-US" dirty="0"/>
          </a:p>
        </p:txBody>
      </p:sp>
    </p:spTree>
    <p:extLst>
      <p:ext uri="{BB962C8B-B14F-4D97-AF65-F5344CB8AC3E}">
        <p14:creationId xmlns:p14="http://schemas.microsoft.com/office/powerpoint/2010/main" val="4158081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7FF7C1-D028-41E8-84EA-58582B13BA9F}" type="datetimeFigureOut">
              <a:rPr lang="en-US" smtClean="0"/>
              <a:t>4/24/2018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FEFA2D-C078-4D5B-9E95-79088350A281}" type="slidenum">
              <a:rPr lang="en-US" smtClean="0"/>
              <a:t>‹#›</a:t>
            </a:fld>
            <a:endParaRPr lang="en-US" dirty="0"/>
          </a:p>
        </p:txBody>
      </p:sp>
    </p:spTree>
    <p:extLst>
      <p:ext uri="{BB962C8B-B14F-4D97-AF65-F5344CB8AC3E}">
        <p14:creationId xmlns:p14="http://schemas.microsoft.com/office/powerpoint/2010/main" val="1838905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0" y="5021036"/>
            <a:ext cx="8382000" cy="14369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Subtitle 2"/>
          <p:cNvSpPr>
            <a:spLocks noGrp="1"/>
          </p:cNvSpPr>
          <p:nvPr>
            <p:ph type="subTitle" idx="1"/>
          </p:nvPr>
        </p:nvSpPr>
        <p:spPr>
          <a:xfrm>
            <a:off x="1711778" y="5021036"/>
            <a:ext cx="9144000" cy="1655762"/>
          </a:xfrm>
        </p:spPr>
        <p:txBody>
          <a:bodyPr/>
          <a:lstStyle/>
          <a:p>
            <a:endParaRPr lang="en-US" dirty="0" smtClean="0"/>
          </a:p>
          <a:p>
            <a:r>
              <a:rPr lang="en-US" dirty="0" smtClean="0"/>
              <a:t>A World Where it is Titanic (the movie) All Day, Everyday</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45860" y="359229"/>
            <a:ext cx="3700280" cy="3852680"/>
          </a:xfrm>
          <a:prstGeom prst="rect">
            <a:avLst/>
          </a:prstGeom>
        </p:spPr>
      </p:pic>
    </p:spTree>
    <p:extLst>
      <p:ext uri="{BB962C8B-B14F-4D97-AF65-F5344CB8AC3E}">
        <p14:creationId xmlns:p14="http://schemas.microsoft.com/office/powerpoint/2010/main" val="346619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1885950"/>
            <a:ext cx="5779008" cy="42910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Finally! Let’s talk about the most important algorithm of our website, the search algorithm. </a:t>
            </a:r>
          </a:p>
          <a:p>
            <a:pPr algn="ctr"/>
            <a:endParaRPr lang="en-US" dirty="0"/>
          </a:p>
          <a:p>
            <a:pPr algn="ctr"/>
            <a:r>
              <a:rPr lang="en-US" dirty="0" smtClean="0"/>
              <a:t>This little gem is the easiest way to scour our millions of titanic (the movie) collectibles. Search—and filter—to your heart(of the ocean)s content.</a:t>
            </a:r>
            <a:endParaRPr lang="en-US" dirty="0"/>
          </a:p>
        </p:txBody>
      </p:sp>
      <p:sp>
        <p:nvSpPr>
          <p:cNvPr id="5" name="Rounded Rectangle 4"/>
          <p:cNvSpPr/>
          <p:nvPr/>
        </p:nvSpPr>
        <p:spPr>
          <a:xfrm>
            <a:off x="2702378" y="365125"/>
            <a:ext cx="3822192" cy="13255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2702379" y="365125"/>
            <a:ext cx="3822192" cy="1325563"/>
          </a:xfrm>
        </p:spPr>
        <p:txBody>
          <a:bodyPr/>
          <a:lstStyle/>
          <a:p>
            <a:pPr algn="ctr"/>
            <a:r>
              <a:rPr lang="en-US" dirty="0" smtClean="0"/>
              <a:t>Search the Store</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2677455" cy="2787729"/>
          </a:xfrm>
        </p:spPr>
      </p:pic>
    </p:spTree>
    <p:extLst>
      <p:ext uri="{BB962C8B-B14F-4D97-AF65-F5344CB8AC3E}">
        <p14:creationId xmlns:p14="http://schemas.microsoft.com/office/powerpoint/2010/main" val="1093884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470071" y="1877786"/>
            <a:ext cx="6721929" cy="42910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Now that you have found exactly the priceless work of art you want, you can view its glorious details and decide whether or not you want to add it to your cart. </a:t>
            </a:r>
          </a:p>
        </p:txBody>
      </p:sp>
      <p:sp>
        <p:nvSpPr>
          <p:cNvPr id="5" name="Rounded Rectangle 4"/>
          <p:cNvSpPr/>
          <p:nvPr/>
        </p:nvSpPr>
        <p:spPr>
          <a:xfrm>
            <a:off x="5649686" y="338364"/>
            <a:ext cx="3722914" cy="13255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5649686" y="341992"/>
            <a:ext cx="3812720" cy="1325563"/>
          </a:xfrm>
        </p:spPr>
        <p:txBody>
          <a:bodyPr/>
          <a:lstStyle/>
          <a:p>
            <a:pPr algn="ctr"/>
            <a:r>
              <a:rPr lang="en-US" dirty="0" smtClean="0"/>
              <a:t>View Item</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14545" y="0"/>
            <a:ext cx="2677455" cy="2787729"/>
          </a:xfrm>
        </p:spPr>
      </p:pic>
    </p:spTree>
    <p:extLst>
      <p:ext uri="{BB962C8B-B14F-4D97-AF65-F5344CB8AC3E}">
        <p14:creationId xmlns:p14="http://schemas.microsoft.com/office/powerpoint/2010/main" val="3834289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1885950"/>
            <a:ext cx="5779008" cy="42910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Now let us look at the treasure trove you have decided to purchase today. Let the items glisten in your virtual basket and let all the world be envious at your spoils. </a:t>
            </a:r>
            <a:endParaRPr lang="en-US" dirty="0"/>
          </a:p>
        </p:txBody>
      </p:sp>
      <p:sp>
        <p:nvSpPr>
          <p:cNvPr id="5" name="Rounded Rectangle 4"/>
          <p:cNvSpPr/>
          <p:nvPr/>
        </p:nvSpPr>
        <p:spPr>
          <a:xfrm>
            <a:off x="2702378" y="365125"/>
            <a:ext cx="3822192" cy="13255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2702379" y="365125"/>
            <a:ext cx="3822192" cy="1325563"/>
          </a:xfrm>
        </p:spPr>
        <p:txBody>
          <a:bodyPr/>
          <a:lstStyle/>
          <a:p>
            <a:pPr algn="ctr"/>
            <a:r>
              <a:rPr lang="en-US" dirty="0" smtClean="0"/>
              <a:t>View Cart</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2677455" cy="2787729"/>
          </a:xfrm>
        </p:spPr>
      </p:pic>
    </p:spTree>
    <p:extLst>
      <p:ext uri="{BB962C8B-B14F-4D97-AF65-F5344CB8AC3E}">
        <p14:creationId xmlns:p14="http://schemas.microsoft.com/office/powerpoint/2010/main" val="31152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410804" y="1862818"/>
            <a:ext cx="6721929" cy="42910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At last, the time has come! You can now purchase all of the items in your cart and have them delivered right to your doorstep</a:t>
            </a:r>
            <a:r>
              <a:rPr lang="en-US" baseline="30000" dirty="0" smtClean="0"/>
              <a:t>1</a:t>
            </a:r>
            <a:r>
              <a:rPr lang="en-US" dirty="0" smtClean="0"/>
              <a:t>.</a:t>
            </a:r>
          </a:p>
        </p:txBody>
      </p:sp>
      <p:sp>
        <p:nvSpPr>
          <p:cNvPr id="5" name="Rounded Rectangle 4"/>
          <p:cNvSpPr/>
          <p:nvPr/>
        </p:nvSpPr>
        <p:spPr>
          <a:xfrm>
            <a:off x="5649686" y="338364"/>
            <a:ext cx="3722914" cy="13255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5649686" y="341992"/>
            <a:ext cx="3812720" cy="1325563"/>
          </a:xfrm>
        </p:spPr>
        <p:txBody>
          <a:bodyPr/>
          <a:lstStyle/>
          <a:p>
            <a:pPr algn="ctr"/>
            <a:r>
              <a:rPr lang="en-US" dirty="0" smtClean="0"/>
              <a:t>Checkout</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514545" y="0"/>
            <a:ext cx="2677455" cy="2787729"/>
          </a:xfrm>
        </p:spPr>
      </p:pic>
      <p:sp>
        <p:nvSpPr>
          <p:cNvPr id="3" name="Footer Placeholder 2"/>
          <p:cNvSpPr>
            <a:spLocks noGrp="1"/>
          </p:cNvSpPr>
          <p:nvPr>
            <p:ph type="ftr" sz="quarter" idx="11"/>
          </p:nvPr>
        </p:nvSpPr>
        <p:spPr>
          <a:xfrm>
            <a:off x="254000" y="6356350"/>
            <a:ext cx="7899400" cy="365125"/>
          </a:xfrm>
        </p:spPr>
        <p:txBody>
          <a:bodyPr/>
          <a:lstStyle/>
          <a:p>
            <a:r>
              <a:rPr lang="en-US" dirty="0" smtClean="0">
                <a:solidFill>
                  <a:schemeClr val="bg1"/>
                </a:solidFill>
              </a:rPr>
              <a:t>1. Nothing will be delivered. If you send us money and somehow it makes it to us you have done so as a donation for us creating this beautiful website. You're welcome.</a:t>
            </a:r>
            <a:endParaRPr lang="en-US" dirty="0">
              <a:solidFill>
                <a:schemeClr val="bg1"/>
              </a:solidFill>
            </a:endParaRPr>
          </a:p>
        </p:txBody>
      </p:sp>
    </p:spTree>
    <p:extLst>
      <p:ext uri="{BB962C8B-B14F-4D97-AF65-F5344CB8AC3E}">
        <p14:creationId xmlns:p14="http://schemas.microsoft.com/office/powerpoint/2010/main" val="3283862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1885950"/>
            <a:ext cx="5779008" cy="42910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Finally, you can look back upon what you have purchased previously and wonder why you ever went a day without some of these items. </a:t>
            </a:r>
            <a:endParaRPr lang="en-US" dirty="0"/>
          </a:p>
        </p:txBody>
      </p:sp>
      <p:sp>
        <p:nvSpPr>
          <p:cNvPr id="5" name="Rounded Rectangle 4"/>
          <p:cNvSpPr/>
          <p:nvPr/>
        </p:nvSpPr>
        <p:spPr>
          <a:xfrm>
            <a:off x="2702378" y="365125"/>
            <a:ext cx="3822192" cy="13255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2702379" y="365125"/>
            <a:ext cx="3822192" cy="1325563"/>
          </a:xfrm>
        </p:spPr>
        <p:txBody>
          <a:bodyPr/>
          <a:lstStyle/>
          <a:p>
            <a:pPr algn="ctr"/>
            <a:r>
              <a:rPr lang="en-US" dirty="0" smtClean="0"/>
              <a:t>View Orders</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2677455" cy="2787729"/>
          </a:xfrm>
        </p:spPr>
      </p:pic>
    </p:spTree>
    <p:extLst>
      <p:ext uri="{BB962C8B-B14F-4D97-AF65-F5344CB8AC3E}">
        <p14:creationId xmlns:p14="http://schemas.microsoft.com/office/powerpoint/2010/main" val="1007796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410804" y="1862818"/>
            <a:ext cx="6721929" cy="42910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Generates global variables for help with database querying.</a:t>
            </a:r>
          </a:p>
        </p:txBody>
      </p:sp>
      <p:sp>
        <p:nvSpPr>
          <p:cNvPr id="5" name="Rounded Rectangle 4"/>
          <p:cNvSpPr/>
          <p:nvPr/>
        </p:nvSpPr>
        <p:spPr>
          <a:xfrm>
            <a:off x="5649686" y="338364"/>
            <a:ext cx="3722914" cy="13255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5649686" y="341992"/>
            <a:ext cx="3812720" cy="1325563"/>
          </a:xfrm>
        </p:spPr>
        <p:txBody>
          <a:bodyPr/>
          <a:lstStyle/>
          <a:p>
            <a:pPr algn="ctr"/>
            <a:r>
              <a:rPr lang="en-US" dirty="0" smtClean="0"/>
              <a:t>Backend – </a:t>
            </a:r>
            <a:br>
              <a:rPr lang="en-US" dirty="0" smtClean="0"/>
            </a:br>
            <a:r>
              <a:rPr lang="en-US" dirty="0" smtClean="0"/>
              <a:t>Login Helper</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514545" y="0"/>
            <a:ext cx="2677455" cy="2787729"/>
          </a:xfrm>
        </p:spPr>
      </p:pic>
      <p:pic>
        <p:nvPicPr>
          <p:cNvPr id="7" name="Picture 6"/>
          <p:cNvPicPr>
            <a:picLocks noChangeAspect="1"/>
          </p:cNvPicPr>
          <p:nvPr/>
        </p:nvPicPr>
        <p:blipFill>
          <a:blip r:embed="rId4"/>
          <a:stretch>
            <a:fillRect/>
          </a:stretch>
        </p:blipFill>
        <p:spPr>
          <a:xfrm>
            <a:off x="154528" y="1171550"/>
            <a:ext cx="5353213" cy="984754"/>
          </a:xfrm>
          <a:prstGeom prst="rect">
            <a:avLst/>
          </a:prstGeom>
        </p:spPr>
      </p:pic>
    </p:spTree>
    <p:extLst>
      <p:ext uri="{BB962C8B-B14F-4D97-AF65-F5344CB8AC3E}">
        <p14:creationId xmlns:p14="http://schemas.microsoft.com/office/powerpoint/2010/main" val="3917467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1885950"/>
            <a:ext cx="5782733" cy="42910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The user class employs the database by both storing local class variables with the users data (for sessions) and in the database (for security and organization).</a:t>
            </a:r>
            <a:endParaRPr lang="en-US" dirty="0" smtClean="0"/>
          </a:p>
        </p:txBody>
      </p:sp>
      <p:sp>
        <p:nvSpPr>
          <p:cNvPr id="5" name="Rounded Rectangle 4"/>
          <p:cNvSpPr/>
          <p:nvPr/>
        </p:nvSpPr>
        <p:spPr>
          <a:xfrm>
            <a:off x="2702379" y="365125"/>
            <a:ext cx="3825421" cy="13255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2702378" y="365125"/>
            <a:ext cx="3732289" cy="1325563"/>
          </a:xfrm>
        </p:spPr>
        <p:txBody>
          <a:bodyPr/>
          <a:lstStyle/>
          <a:p>
            <a:pPr algn="ctr"/>
            <a:r>
              <a:rPr lang="en-US" dirty="0" smtClean="0"/>
              <a:t>Backend – </a:t>
            </a:r>
            <a:br>
              <a:rPr lang="en-US" dirty="0" smtClean="0"/>
            </a:br>
            <a:r>
              <a:rPr lang="en-US" dirty="0" smtClean="0"/>
              <a:t>User Class</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2677455" cy="2787729"/>
          </a:xfrm>
        </p:spPr>
      </p:pic>
      <p:pic>
        <p:nvPicPr>
          <p:cNvPr id="3" name="Picture 2"/>
          <p:cNvPicPr>
            <a:picLocks noChangeAspect="1"/>
          </p:cNvPicPr>
          <p:nvPr/>
        </p:nvPicPr>
        <p:blipFill>
          <a:blip r:embed="rId3"/>
          <a:stretch>
            <a:fillRect/>
          </a:stretch>
        </p:blipFill>
        <p:spPr>
          <a:xfrm>
            <a:off x="6697133" y="101600"/>
            <a:ext cx="5389938" cy="6553200"/>
          </a:xfrm>
          <a:prstGeom prst="rect">
            <a:avLst/>
          </a:prstGeom>
        </p:spPr>
      </p:pic>
    </p:spTree>
    <p:extLst>
      <p:ext uri="{BB962C8B-B14F-4D97-AF65-F5344CB8AC3E}">
        <p14:creationId xmlns:p14="http://schemas.microsoft.com/office/powerpoint/2010/main" val="34389070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410804" y="1862818"/>
            <a:ext cx="6721929" cy="42910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An expertly implemented search algorithm that uses both keywords and filters to find the perfect item to fit any occasion. </a:t>
            </a:r>
          </a:p>
        </p:txBody>
      </p:sp>
      <p:sp>
        <p:nvSpPr>
          <p:cNvPr id="5" name="Rounded Rectangle 4"/>
          <p:cNvSpPr/>
          <p:nvPr/>
        </p:nvSpPr>
        <p:spPr>
          <a:xfrm>
            <a:off x="5649686" y="338364"/>
            <a:ext cx="3722914" cy="13255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5649686" y="341992"/>
            <a:ext cx="3812720" cy="1325563"/>
          </a:xfrm>
        </p:spPr>
        <p:txBody>
          <a:bodyPr/>
          <a:lstStyle/>
          <a:p>
            <a:pPr algn="ctr"/>
            <a:r>
              <a:rPr lang="en-US" dirty="0" smtClean="0"/>
              <a:t>Backend – </a:t>
            </a:r>
            <a:br>
              <a:rPr lang="en-US" dirty="0" smtClean="0"/>
            </a:br>
            <a:r>
              <a:rPr lang="en-US" dirty="0" smtClean="0"/>
              <a:t>Search Class</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514545" y="0"/>
            <a:ext cx="2677455" cy="2787729"/>
          </a:xfrm>
        </p:spPr>
      </p:pic>
      <p:pic>
        <p:nvPicPr>
          <p:cNvPr id="3" name="Picture 2"/>
          <p:cNvPicPr>
            <a:picLocks noChangeAspect="1"/>
          </p:cNvPicPr>
          <p:nvPr/>
        </p:nvPicPr>
        <p:blipFill>
          <a:blip r:embed="rId4"/>
          <a:stretch>
            <a:fillRect/>
          </a:stretch>
        </p:blipFill>
        <p:spPr>
          <a:xfrm>
            <a:off x="198618" y="245533"/>
            <a:ext cx="5087688" cy="6350000"/>
          </a:xfrm>
          <a:prstGeom prst="rect">
            <a:avLst/>
          </a:prstGeom>
        </p:spPr>
      </p:pic>
    </p:spTree>
    <p:extLst>
      <p:ext uri="{BB962C8B-B14F-4D97-AF65-F5344CB8AC3E}">
        <p14:creationId xmlns:p14="http://schemas.microsoft.com/office/powerpoint/2010/main" val="18849827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1885950"/>
            <a:ext cx="5782733" cy="42910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The item class uses the database to both store the item in the database and set instantiated variables to make accessing item specific qualities easy. </a:t>
            </a:r>
            <a:endParaRPr lang="en-US" dirty="0" smtClean="0"/>
          </a:p>
        </p:txBody>
      </p:sp>
      <p:sp>
        <p:nvSpPr>
          <p:cNvPr id="5" name="Rounded Rectangle 4"/>
          <p:cNvSpPr/>
          <p:nvPr/>
        </p:nvSpPr>
        <p:spPr>
          <a:xfrm>
            <a:off x="2702379" y="365125"/>
            <a:ext cx="3825421" cy="13255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2702378" y="365125"/>
            <a:ext cx="3732289" cy="1325563"/>
          </a:xfrm>
        </p:spPr>
        <p:txBody>
          <a:bodyPr/>
          <a:lstStyle/>
          <a:p>
            <a:pPr algn="ctr"/>
            <a:r>
              <a:rPr lang="en-US" dirty="0" smtClean="0"/>
              <a:t>Backend – </a:t>
            </a:r>
            <a:br>
              <a:rPr lang="en-US" dirty="0" smtClean="0"/>
            </a:br>
            <a:r>
              <a:rPr lang="en-US" dirty="0" smtClean="0"/>
              <a:t>Item Class</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2677455" cy="2787729"/>
          </a:xfrm>
        </p:spPr>
      </p:pic>
      <p:pic>
        <p:nvPicPr>
          <p:cNvPr id="7" name="Picture 6"/>
          <p:cNvPicPr>
            <a:picLocks noChangeAspect="1"/>
          </p:cNvPicPr>
          <p:nvPr/>
        </p:nvPicPr>
        <p:blipFill>
          <a:blip r:embed="rId3"/>
          <a:stretch>
            <a:fillRect/>
          </a:stretch>
        </p:blipFill>
        <p:spPr>
          <a:xfrm>
            <a:off x="7039503" y="365125"/>
            <a:ext cx="4837176" cy="6154208"/>
          </a:xfrm>
          <a:prstGeom prst="rect">
            <a:avLst/>
          </a:prstGeom>
        </p:spPr>
      </p:pic>
    </p:spTree>
    <p:extLst>
      <p:ext uri="{BB962C8B-B14F-4D97-AF65-F5344CB8AC3E}">
        <p14:creationId xmlns:p14="http://schemas.microsoft.com/office/powerpoint/2010/main" val="15301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410804" y="1862818"/>
            <a:ext cx="6721929" cy="42910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The cart class stores all of the users items in cart to the database and sets instantiated variables to make accessing and performing methods easier.</a:t>
            </a:r>
          </a:p>
        </p:txBody>
      </p:sp>
      <p:sp>
        <p:nvSpPr>
          <p:cNvPr id="5" name="Rounded Rectangle 4"/>
          <p:cNvSpPr/>
          <p:nvPr/>
        </p:nvSpPr>
        <p:spPr>
          <a:xfrm>
            <a:off x="5649686" y="338364"/>
            <a:ext cx="3722914" cy="13255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5649686" y="341992"/>
            <a:ext cx="3812720" cy="1325563"/>
          </a:xfrm>
        </p:spPr>
        <p:txBody>
          <a:bodyPr/>
          <a:lstStyle/>
          <a:p>
            <a:pPr algn="ctr"/>
            <a:r>
              <a:rPr lang="en-US" dirty="0" smtClean="0"/>
              <a:t>Backend – </a:t>
            </a:r>
            <a:br>
              <a:rPr lang="en-US" dirty="0" smtClean="0"/>
            </a:br>
            <a:r>
              <a:rPr lang="en-US" dirty="0" smtClean="0"/>
              <a:t>Cart Class</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514545" y="0"/>
            <a:ext cx="2677455" cy="2787729"/>
          </a:xfrm>
        </p:spPr>
      </p:pic>
      <p:pic>
        <p:nvPicPr>
          <p:cNvPr id="3" name="Picture 2"/>
          <p:cNvPicPr>
            <a:picLocks noChangeAspect="1"/>
          </p:cNvPicPr>
          <p:nvPr/>
        </p:nvPicPr>
        <p:blipFill>
          <a:blip r:embed="rId4"/>
          <a:stretch>
            <a:fillRect/>
          </a:stretch>
        </p:blipFill>
        <p:spPr>
          <a:xfrm>
            <a:off x="192220" y="541867"/>
            <a:ext cx="4912649" cy="5706533"/>
          </a:xfrm>
          <a:prstGeom prst="rect">
            <a:avLst/>
          </a:prstGeom>
        </p:spPr>
      </p:pic>
    </p:spTree>
    <p:extLst>
      <p:ext uri="{BB962C8B-B14F-4D97-AF65-F5344CB8AC3E}">
        <p14:creationId xmlns:p14="http://schemas.microsoft.com/office/powerpoint/2010/main" val="1113399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1885950"/>
            <a:ext cx="5779008" cy="42910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The home page is the heart of the operation, so to speak. It is your chance to make a first impression, but also a lasting one. We ended up spending a lot of time on the design of this page so as to really make a great impression. </a:t>
            </a:r>
            <a:endParaRPr lang="en-US" dirty="0"/>
          </a:p>
        </p:txBody>
      </p:sp>
      <p:sp>
        <p:nvSpPr>
          <p:cNvPr id="5" name="Rounded Rectangle 4"/>
          <p:cNvSpPr/>
          <p:nvPr/>
        </p:nvSpPr>
        <p:spPr>
          <a:xfrm>
            <a:off x="2702378" y="365125"/>
            <a:ext cx="3822192" cy="13255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2702379" y="365125"/>
            <a:ext cx="3822192" cy="1325563"/>
          </a:xfrm>
        </p:spPr>
        <p:txBody>
          <a:bodyPr/>
          <a:lstStyle/>
          <a:p>
            <a:pPr algn="ctr"/>
            <a:r>
              <a:rPr lang="en-US" dirty="0" smtClean="0"/>
              <a:t>Home Page</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2677455" cy="2787729"/>
          </a:xfrm>
        </p:spPr>
      </p:pic>
    </p:spTree>
    <p:extLst>
      <p:ext uri="{BB962C8B-B14F-4D97-AF65-F5344CB8AC3E}">
        <p14:creationId xmlns:p14="http://schemas.microsoft.com/office/powerpoint/2010/main" val="1393033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1885950"/>
            <a:ext cx="5782733" cy="42910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The order clas</a:t>
            </a:r>
            <a:r>
              <a:rPr lang="en-US" dirty="0" smtClean="0"/>
              <a:t>s stores all of the users orders in the database and allows for methods to be used to access and display said information to the user. </a:t>
            </a:r>
            <a:endParaRPr lang="en-US" dirty="0" smtClean="0"/>
          </a:p>
        </p:txBody>
      </p:sp>
      <p:sp>
        <p:nvSpPr>
          <p:cNvPr id="5" name="Rounded Rectangle 4"/>
          <p:cNvSpPr/>
          <p:nvPr/>
        </p:nvSpPr>
        <p:spPr>
          <a:xfrm>
            <a:off x="2702379" y="365125"/>
            <a:ext cx="3825421" cy="13255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2702378" y="365125"/>
            <a:ext cx="3732289" cy="1325563"/>
          </a:xfrm>
        </p:spPr>
        <p:txBody>
          <a:bodyPr/>
          <a:lstStyle/>
          <a:p>
            <a:pPr algn="ctr"/>
            <a:r>
              <a:rPr lang="en-US" dirty="0" smtClean="0"/>
              <a:t>Backend – </a:t>
            </a:r>
            <a:br>
              <a:rPr lang="en-US" dirty="0" smtClean="0"/>
            </a:br>
            <a:r>
              <a:rPr lang="en-US" dirty="0" smtClean="0"/>
              <a:t>Order Class</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2677455" cy="2787729"/>
          </a:xfrm>
        </p:spPr>
      </p:pic>
      <p:pic>
        <p:nvPicPr>
          <p:cNvPr id="7" name="Picture 6"/>
          <p:cNvPicPr>
            <a:picLocks noChangeAspect="1"/>
          </p:cNvPicPr>
          <p:nvPr/>
        </p:nvPicPr>
        <p:blipFill>
          <a:blip r:embed="rId3"/>
          <a:stretch>
            <a:fillRect/>
          </a:stretch>
        </p:blipFill>
        <p:spPr>
          <a:xfrm>
            <a:off x="6987645" y="280987"/>
            <a:ext cx="4837176" cy="6263746"/>
          </a:xfrm>
          <a:prstGeom prst="rect">
            <a:avLst/>
          </a:prstGeom>
        </p:spPr>
      </p:pic>
    </p:spTree>
    <p:extLst>
      <p:ext uri="{BB962C8B-B14F-4D97-AF65-F5344CB8AC3E}">
        <p14:creationId xmlns:p14="http://schemas.microsoft.com/office/powerpoint/2010/main" val="2647607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0" y="3354431"/>
            <a:ext cx="8382000" cy="22081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Subtitle 2"/>
          <p:cNvSpPr>
            <a:spLocks noGrp="1"/>
          </p:cNvSpPr>
          <p:nvPr>
            <p:ph type="subTitle" idx="1"/>
          </p:nvPr>
        </p:nvSpPr>
        <p:spPr>
          <a:xfrm>
            <a:off x="1711778" y="2971800"/>
            <a:ext cx="9144000" cy="3704998"/>
          </a:xfrm>
        </p:spPr>
        <p:txBody>
          <a:bodyPr/>
          <a:lstStyle/>
          <a:p>
            <a:endParaRPr lang="en-US" dirty="0" smtClean="0"/>
          </a:p>
          <a:p>
            <a:r>
              <a:rPr lang="en-US" dirty="0" smtClean="0"/>
              <a:t>References:</a:t>
            </a:r>
            <a:endParaRPr lang="en-US" dirty="0"/>
          </a:p>
          <a:p>
            <a:r>
              <a:rPr lang="en-US" dirty="0" smtClean="0"/>
              <a:t>W3 Schools – super helpful</a:t>
            </a:r>
          </a:p>
          <a:p>
            <a:r>
              <a:rPr lang="en-US" dirty="0" smtClean="0"/>
              <a:t>Textbook – helped with some class issues</a:t>
            </a:r>
          </a:p>
          <a:p>
            <a:r>
              <a:rPr lang="en-US" dirty="0" smtClean="0"/>
              <a:t>The Power of Friendship – helped us keep calm and code on</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6130" y="0"/>
            <a:ext cx="3221740" cy="3354431"/>
          </a:xfrm>
          <a:prstGeom prst="rect">
            <a:avLst/>
          </a:prstGeom>
        </p:spPr>
      </p:pic>
    </p:spTree>
    <p:extLst>
      <p:ext uri="{BB962C8B-B14F-4D97-AF65-F5344CB8AC3E}">
        <p14:creationId xmlns:p14="http://schemas.microsoft.com/office/powerpoint/2010/main" val="444268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470071" y="1877786"/>
            <a:ext cx="5779008" cy="42910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Arguably the second most important page. We wanted a simple and clean design for this form. We drew inspiration from amazon for most of the website but for this one in particular mores.</a:t>
            </a:r>
            <a:endParaRPr lang="en-US" dirty="0"/>
          </a:p>
        </p:txBody>
      </p:sp>
      <p:sp>
        <p:nvSpPr>
          <p:cNvPr id="5" name="Rounded Rectangle 4"/>
          <p:cNvSpPr/>
          <p:nvPr/>
        </p:nvSpPr>
        <p:spPr>
          <a:xfrm>
            <a:off x="5649686" y="338364"/>
            <a:ext cx="3722914" cy="13255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5265964" y="341992"/>
            <a:ext cx="4196442" cy="1325563"/>
          </a:xfrm>
        </p:spPr>
        <p:txBody>
          <a:bodyPr/>
          <a:lstStyle/>
          <a:p>
            <a:pPr algn="ctr"/>
            <a:r>
              <a:rPr lang="en-US" dirty="0" smtClean="0"/>
              <a:t>Login</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14545" y="0"/>
            <a:ext cx="2677455" cy="2787729"/>
          </a:xfrm>
        </p:spPr>
      </p:pic>
    </p:spTree>
    <p:extLst>
      <p:ext uri="{BB962C8B-B14F-4D97-AF65-F5344CB8AC3E}">
        <p14:creationId xmlns:p14="http://schemas.microsoft.com/office/powerpoint/2010/main" val="1921334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1885950"/>
            <a:ext cx="5779008" cy="42910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After login, obviously comes create account. For how can you login without an account? Well, you obviously can because you have the info. </a:t>
            </a:r>
          </a:p>
          <a:p>
            <a:pPr algn="ctr"/>
            <a:endParaRPr lang="en-US" dirty="0"/>
          </a:p>
          <a:p>
            <a:pPr algn="ctr"/>
            <a:r>
              <a:rPr lang="en-US" dirty="0" smtClean="0"/>
              <a:t>So, yeah. This is following the simple ideology of the other basic form pages. No need to clutter them up with the nav bar or anything like that.</a:t>
            </a:r>
            <a:endParaRPr lang="en-US" dirty="0"/>
          </a:p>
        </p:txBody>
      </p:sp>
      <p:sp>
        <p:nvSpPr>
          <p:cNvPr id="5" name="Rounded Rectangle 4"/>
          <p:cNvSpPr/>
          <p:nvPr/>
        </p:nvSpPr>
        <p:spPr>
          <a:xfrm>
            <a:off x="2702378" y="365125"/>
            <a:ext cx="3822192" cy="13255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2702379" y="365125"/>
            <a:ext cx="3822192" cy="1325563"/>
          </a:xfrm>
        </p:spPr>
        <p:txBody>
          <a:bodyPr/>
          <a:lstStyle/>
          <a:p>
            <a:pPr algn="ctr"/>
            <a:r>
              <a:rPr lang="en-US" dirty="0" smtClean="0"/>
              <a:t>Create Account</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2677455" cy="2787729"/>
          </a:xfrm>
        </p:spPr>
      </p:pic>
    </p:spTree>
    <p:extLst>
      <p:ext uri="{BB962C8B-B14F-4D97-AF65-F5344CB8AC3E}">
        <p14:creationId xmlns:p14="http://schemas.microsoft.com/office/powerpoint/2010/main" val="2239526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470071" y="1877786"/>
            <a:ext cx="6721929" cy="42910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Once you login or create your account, you will be redirected to the home page. From their you can click on Account to see your profile.</a:t>
            </a:r>
          </a:p>
        </p:txBody>
      </p:sp>
      <p:sp>
        <p:nvSpPr>
          <p:cNvPr id="5" name="Rounded Rectangle 4"/>
          <p:cNvSpPr/>
          <p:nvPr/>
        </p:nvSpPr>
        <p:spPr>
          <a:xfrm>
            <a:off x="5649686" y="338364"/>
            <a:ext cx="3722914" cy="13255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5649686" y="341992"/>
            <a:ext cx="3812720" cy="1325563"/>
          </a:xfrm>
        </p:spPr>
        <p:txBody>
          <a:bodyPr/>
          <a:lstStyle/>
          <a:p>
            <a:pPr algn="ctr"/>
            <a:r>
              <a:rPr lang="en-US" dirty="0" smtClean="0"/>
              <a:t>View Profile</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14545" y="0"/>
            <a:ext cx="2677455" cy="2787729"/>
          </a:xfrm>
        </p:spPr>
      </p:pic>
    </p:spTree>
    <p:extLst>
      <p:ext uri="{BB962C8B-B14F-4D97-AF65-F5344CB8AC3E}">
        <p14:creationId xmlns:p14="http://schemas.microsoft.com/office/powerpoint/2010/main" val="1038565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1885950"/>
            <a:ext cx="5779008" cy="42910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Once you click on Account to view your profile there is a button to edit your profile information and/or avatar.</a:t>
            </a:r>
            <a:endParaRPr lang="en-US" dirty="0"/>
          </a:p>
          <a:p>
            <a:pPr algn="ctr"/>
            <a:endParaRPr lang="en-US" dirty="0" smtClean="0"/>
          </a:p>
          <a:p>
            <a:pPr algn="ctr"/>
            <a:r>
              <a:rPr lang="en-US" dirty="0" smtClean="0"/>
              <a:t>You can also delete your account from here, should you ever want to leave us (you won’t though)…</a:t>
            </a:r>
            <a:endParaRPr lang="en-US" dirty="0"/>
          </a:p>
        </p:txBody>
      </p:sp>
      <p:sp>
        <p:nvSpPr>
          <p:cNvPr id="5" name="Rounded Rectangle 4"/>
          <p:cNvSpPr/>
          <p:nvPr/>
        </p:nvSpPr>
        <p:spPr>
          <a:xfrm>
            <a:off x="2702378" y="365125"/>
            <a:ext cx="3822192" cy="13255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2702379" y="365125"/>
            <a:ext cx="3822192" cy="1325563"/>
          </a:xfrm>
        </p:spPr>
        <p:txBody>
          <a:bodyPr/>
          <a:lstStyle/>
          <a:p>
            <a:pPr algn="ctr"/>
            <a:r>
              <a:rPr lang="en-US" dirty="0" smtClean="0"/>
              <a:t>Edit Profile</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2677455" cy="2787729"/>
          </a:xfrm>
        </p:spPr>
      </p:pic>
    </p:spTree>
    <p:extLst>
      <p:ext uri="{BB962C8B-B14F-4D97-AF65-F5344CB8AC3E}">
        <p14:creationId xmlns:p14="http://schemas.microsoft.com/office/powerpoint/2010/main" val="2979042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470071" y="1877786"/>
            <a:ext cx="6721929" cy="42910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All user accounts are also seller accounts. You can buy and sell to your hearts content here at Titanic Treasures. </a:t>
            </a:r>
          </a:p>
          <a:p>
            <a:pPr algn="ctr"/>
            <a:endParaRPr lang="en-US" dirty="0"/>
          </a:p>
          <a:p>
            <a:pPr algn="ctr"/>
            <a:r>
              <a:rPr lang="en-US" dirty="0" smtClean="0"/>
              <a:t>This is the page where you can view your inventory (the things people can buy from you).</a:t>
            </a:r>
          </a:p>
        </p:txBody>
      </p:sp>
      <p:sp>
        <p:nvSpPr>
          <p:cNvPr id="5" name="Rounded Rectangle 4"/>
          <p:cNvSpPr/>
          <p:nvPr/>
        </p:nvSpPr>
        <p:spPr>
          <a:xfrm>
            <a:off x="5649686" y="338364"/>
            <a:ext cx="3722914" cy="13255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5649686" y="341992"/>
            <a:ext cx="3812720" cy="1325563"/>
          </a:xfrm>
        </p:spPr>
        <p:txBody>
          <a:bodyPr/>
          <a:lstStyle/>
          <a:p>
            <a:pPr algn="ctr"/>
            <a:r>
              <a:rPr lang="en-US" dirty="0" smtClean="0"/>
              <a:t>Inventory</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14545" y="0"/>
            <a:ext cx="2677455" cy="2787729"/>
          </a:xfrm>
        </p:spPr>
      </p:pic>
    </p:spTree>
    <p:extLst>
      <p:ext uri="{BB962C8B-B14F-4D97-AF65-F5344CB8AC3E}">
        <p14:creationId xmlns:p14="http://schemas.microsoft.com/office/powerpoint/2010/main" val="1355880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1885950"/>
            <a:ext cx="5779008" cy="42910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After viewing your inventory, if you discover you want to sell something else you can quickly add an item to the aforementioned inventory.</a:t>
            </a:r>
            <a:endParaRPr lang="en-US" dirty="0"/>
          </a:p>
        </p:txBody>
      </p:sp>
      <p:sp>
        <p:nvSpPr>
          <p:cNvPr id="5" name="Rounded Rectangle 4"/>
          <p:cNvSpPr/>
          <p:nvPr/>
        </p:nvSpPr>
        <p:spPr>
          <a:xfrm>
            <a:off x="2702378" y="365125"/>
            <a:ext cx="3822192" cy="13255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2702378" y="365125"/>
            <a:ext cx="3757689" cy="1325563"/>
          </a:xfrm>
        </p:spPr>
        <p:txBody>
          <a:bodyPr/>
          <a:lstStyle/>
          <a:p>
            <a:pPr algn="ctr"/>
            <a:r>
              <a:rPr lang="en-US" dirty="0" smtClean="0"/>
              <a:t>Add Item</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2677455" cy="2787729"/>
          </a:xfrm>
        </p:spPr>
      </p:pic>
    </p:spTree>
    <p:extLst>
      <p:ext uri="{BB962C8B-B14F-4D97-AF65-F5344CB8AC3E}">
        <p14:creationId xmlns:p14="http://schemas.microsoft.com/office/powerpoint/2010/main" val="2504349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470071" y="1877786"/>
            <a:ext cx="6721929" cy="42910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Once an item is added to your inventory, you can edit any and all attributes of said item. </a:t>
            </a:r>
          </a:p>
          <a:p>
            <a:pPr algn="ctr"/>
            <a:endParaRPr lang="en-US" dirty="0"/>
          </a:p>
          <a:p>
            <a:pPr algn="ctr"/>
            <a:r>
              <a:rPr lang="en-US" dirty="0" smtClean="0"/>
              <a:t>This is also where you can delete items from your inventory if you so choose to do so.</a:t>
            </a:r>
          </a:p>
        </p:txBody>
      </p:sp>
      <p:sp>
        <p:nvSpPr>
          <p:cNvPr id="5" name="Rounded Rectangle 4"/>
          <p:cNvSpPr/>
          <p:nvPr/>
        </p:nvSpPr>
        <p:spPr>
          <a:xfrm>
            <a:off x="5649686" y="338364"/>
            <a:ext cx="3722914" cy="13255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5649686" y="341992"/>
            <a:ext cx="3812720" cy="1325563"/>
          </a:xfrm>
        </p:spPr>
        <p:txBody>
          <a:bodyPr/>
          <a:lstStyle/>
          <a:p>
            <a:pPr algn="ctr"/>
            <a:r>
              <a:rPr lang="en-US" dirty="0" smtClean="0"/>
              <a:t>Edit Item</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14545" y="0"/>
            <a:ext cx="2677455" cy="2787729"/>
          </a:xfrm>
        </p:spPr>
      </p:pic>
    </p:spTree>
    <p:extLst>
      <p:ext uri="{BB962C8B-B14F-4D97-AF65-F5344CB8AC3E}">
        <p14:creationId xmlns:p14="http://schemas.microsoft.com/office/powerpoint/2010/main" val="3700080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748</Words>
  <Application>Microsoft Office PowerPoint</Application>
  <PresentationFormat>Widescreen</PresentationFormat>
  <Paragraphs>60</Paragraphs>
  <Slides>21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Home Page</vt:lpstr>
      <vt:lpstr>Login</vt:lpstr>
      <vt:lpstr>Create Account</vt:lpstr>
      <vt:lpstr>View Profile</vt:lpstr>
      <vt:lpstr>Edit Profile</vt:lpstr>
      <vt:lpstr>Inventory</vt:lpstr>
      <vt:lpstr>Add Item</vt:lpstr>
      <vt:lpstr>Edit Item</vt:lpstr>
      <vt:lpstr>Search the Store</vt:lpstr>
      <vt:lpstr>View Item</vt:lpstr>
      <vt:lpstr>View Cart</vt:lpstr>
      <vt:lpstr>Checkout</vt:lpstr>
      <vt:lpstr>View Orders</vt:lpstr>
      <vt:lpstr>Backend –  Login Helper</vt:lpstr>
      <vt:lpstr>Backend –  User Class</vt:lpstr>
      <vt:lpstr>Backend –  Search Class</vt:lpstr>
      <vt:lpstr>Backend –  Item Class</vt:lpstr>
      <vt:lpstr>Backend –  Cart Class</vt:lpstr>
      <vt:lpstr>Backend –  Order Class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Romero</dc:creator>
  <cp:lastModifiedBy>Steven Romero</cp:lastModifiedBy>
  <cp:revision>13</cp:revision>
  <dcterms:created xsi:type="dcterms:W3CDTF">2018-04-24T23:59:55Z</dcterms:created>
  <dcterms:modified xsi:type="dcterms:W3CDTF">2018-04-25T01:14:54Z</dcterms:modified>
</cp:coreProperties>
</file>