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5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482" y="1964268"/>
            <a:ext cx="9161643" cy="2421464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Project using QlikView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sz="2800" dirty="0">
                <a:latin typeface="Cambria" panose="02040503050406030204" pitchFamily="18" charset="0"/>
              </a:rPr>
              <a:t>basketball analysis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283778" cy="78958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Dinesh Parthiban</a:t>
            </a:r>
          </a:p>
          <a:p>
            <a:r>
              <a:rPr lang="en-US" sz="1600" dirty="0">
                <a:latin typeface="Cambria" panose="02040503050406030204" pitchFamily="18" charset="0"/>
              </a:rPr>
              <a:t>dxp141330@utdallas.edu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836" y="375478"/>
            <a:ext cx="193033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983" y="2609206"/>
            <a:ext cx="7991060" cy="37253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cs typeface="Aparajita" panose="020B0604020202020204" pitchFamily="34" charset="0"/>
              </a:rPr>
              <a:t>Findings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  <a:cs typeface="Aparajit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cs typeface="Aparajita" panose="020B0604020202020204" pitchFamily="34" charset="0"/>
              </a:rPr>
              <a:t>Insights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  <a:cs typeface="Aparajit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cs typeface="Aparajita" panose="020B0604020202020204" pitchFamily="34" charset="0"/>
              </a:rPr>
              <a:t>Challenges Faced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  <a:cs typeface="Aparajit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cs typeface="Aparajita" panose="020B0604020202020204" pitchFamily="34" charset="0"/>
              </a:rPr>
              <a:t>Recommendations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254" y="609600"/>
            <a:ext cx="2066925" cy="18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32" y="3067533"/>
            <a:ext cx="6178825" cy="2975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Data Structure – Dimensional Model.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</a:rPr>
              <a:t>Tables in Total  - 5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</a:rPr>
              <a:t>Fact Table – 1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</a:rPr>
              <a:t>Dimensions – 2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</a:rPr>
              <a:t>Data -  1188 records in Fact table.</a:t>
            </a:r>
          </a:p>
          <a:p>
            <a:pPr>
              <a:spcAft>
                <a:spcPts val="0"/>
              </a:spcAft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336" y="498561"/>
            <a:ext cx="2531272" cy="1678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532" y="2305090"/>
            <a:ext cx="674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Data Observation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898" y="2623480"/>
            <a:ext cx="4799281" cy="36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8" y="344556"/>
            <a:ext cx="11082132" cy="77525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Cambria" panose="02040503050406030204" pitchFamily="18" charset="0"/>
              </a:rPr>
              <a:t>Insights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8" y="1539593"/>
            <a:ext cx="4257263" cy="1828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Contributing Factors</a:t>
            </a:r>
          </a:p>
          <a:p>
            <a:r>
              <a:rPr lang="en-US" dirty="0">
                <a:latin typeface="Cambria" panose="02040503050406030204" pitchFamily="18" charset="0"/>
              </a:rPr>
              <a:t>Won                                          </a:t>
            </a:r>
            <a:r>
              <a:rPr lang="en-US" dirty="0" err="1">
                <a:latin typeface="Cambria" panose="02040503050406030204" pitchFamily="18" charset="0"/>
              </a:rPr>
              <a:t>Season_Lost</a:t>
            </a:r>
            <a:r>
              <a:rPr lang="en-US" dirty="0">
                <a:latin typeface="Cambria" panose="02040503050406030204" pitchFamily="18" charset="0"/>
              </a:rPr>
              <a:t>                            </a:t>
            </a:r>
          </a:p>
          <a:p>
            <a:r>
              <a:rPr lang="en-US" dirty="0">
                <a:latin typeface="Cambria" panose="02040503050406030204" pitchFamily="18" charset="0"/>
              </a:rPr>
              <a:t>Lost                                   	     </a:t>
            </a:r>
            <a:r>
              <a:rPr lang="en-US" dirty="0" err="1">
                <a:latin typeface="Cambria" panose="02040503050406030204" pitchFamily="18" charset="0"/>
              </a:rPr>
              <a:t>o_fgm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</a:rPr>
              <a:t>PlayOff_Win</a:t>
            </a:r>
            <a:r>
              <a:rPr lang="en-US" dirty="0">
                <a:latin typeface="Cambria" panose="02040503050406030204" pitchFamily="18" charset="0"/>
              </a:rPr>
              <a:t>		     </a:t>
            </a:r>
            <a:r>
              <a:rPr lang="en-US" dirty="0" err="1">
                <a:latin typeface="Cambria" panose="02040503050406030204" pitchFamily="18" charset="0"/>
              </a:rPr>
              <a:t>o_fga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</a:rPr>
              <a:t>Playoff_Lost</a:t>
            </a:r>
            <a:r>
              <a:rPr lang="en-US" dirty="0">
                <a:latin typeface="Cambria" panose="02040503050406030204" pitchFamily="18" charset="0"/>
              </a:rPr>
              <a:t>			     </a:t>
            </a:r>
            <a:r>
              <a:rPr lang="en-US" dirty="0" err="1">
                <a:latin typeface="Cambria" panose="02040503050406030204" pitchFamily="18" charset="0"/>
              </a:rPr>
              <a:t>o_ftm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</a:rPr>
              <a:t>Season_Win</a:t>
            </a:r>
            <a:r>
              <a:rPr lang="en-US" dirty="0">
                <a:latin typeface="Cambria" panose="02040503050406030204" pitchFamily="18" charset="0"/>
              </a:rPr>
              <a:t>			     </a:t>
            </a:r>
            <a:r>
              <a:rPr lang="en-US" dirty="0" err="1">
                <a:latin typeface="Cambria" panose="02040503050406030204" pitchFamily="18" charset="0"/>
              </a:rPr>
              <a:t>o_fta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78956" y="5773336"/>
            <a:ext cx="331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Bell MT" panose="02020503060305020303" pitchFamily="18" charset="0"/>
              </a:rPr>
              <a:t>Continued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84" y="1050133"/>
            <a:ext cx="5916246" cy="2738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26" y="3920055"/>
            <a:ext cx="5368811" cy="27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3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4313"/>
            <a:ext cx="10131425" cy="12589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Cambria" panose="02040503050406030204" pitchFamily="18" charset="0"/>
              </a:rPr>
              <a:t>Insights</a:t>
            </a:r>
            <a:r>
              <a:rPr lang="en-US" sz="5300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                                                                   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</a:rPr>
              <a:t>                                                           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43271"/>
            <a:ext cx="10131425" cy="4996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Result of Analysis – </a:t>
            </a:r>
            <a:r>
              <a:rPr lang="en-US" sz="2400" dirty="0" err="1">
                <a:latin typeface="Cambria" panose="02040503050406030204" pitchFamily="18" charset="0"/>
              </a:rPr>
              <a:t>BirdsEye</a:t>
            </a:r>
            <a:r>
              <a:rPr lang="en-US" sz="2400" dirty="0">
                <a:latin typeface="Cambria" panose="02040503050406030204" pitchFamily="18" charset="0"/>
              </a:rPr>
              <a:t> Only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The highest winning team was CHI with 72 Wins and 10 Losses. CHI team was coached by 11 peoples throughout their 72 wins</a:t>
            </a:r>
          </a:p>
          <a:p>
            <a:r>
              <a:rPr lang="en-US" sz="1600" dirty="0">
                <a:latin typeface="Cambria" panose="02040503050406030204" pitchFamily="18" charset="0"/>
              </a:rPr>
              <a:t>PHI had the maximum number of loss (73 loss) with just 9 wins only. CHI was coached by 12 people during their 73 loss.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Conclusion </a:t>
            </a:r>
          </a:p>
          <a:p>
            <a:pPr marL="0" indent="0">
              <a:buNone/>
            </a:pPr>
            <a:r>
              <a:rPr lang="en-US" sz="1600" dirty="0">
                <a:latin typeface="Cambria" panose="02040503050406030204" pitchFamily="18" charset="0"/>
              </a:rPr>
              <a:t>We just cant go by highest value but instead check the cumulative values which far exceeds the highest value.</a:t>
            </a:r>
          </a:p>
          <a:p>
            <a:r>
              <a:rPr lang="en-US" sz="1600" dirty="0">
                <a:latin typeface="Cambria" panose="02040503050406030204" pitchFamily="18" charset="0"/>
              </a:rPr>
              <a:t>Both records for highest winning and highest losing team as a part of NBA league</a:t>
            </a:r>
          </a:p>
          <a:p>
            <a:r>
              <a:rPr lang="en-US" sz="1600" dirty="0">
                <a:latin typeface="Cambria" panose="02040503050406030204" pitchFamily="18" charset="0"/>
              </a:rPr>
              <a:t>Number of coaches for ABA is less compared to NBA</a:t>
            </a:r>
          </a:p>
          <a:p>
            <a:endParaRPr lang="en-US" sz="1600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9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28" y="805391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Challenges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143" y="413808"/>
            <a:ext cx="2466975" cy="184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350" y="2653241"/>
            <a:ext cx="1098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Working with zero information on dataset was the toughest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Modelling the data was a challenge as the table were not linked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Deciding on the result was a challenge as there were numerous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46404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Recommendations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59" y="373269"/>
            <a:ext cx="2143125" cy="1928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1635" y="2186609"/>
            <a:ext cx="96740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Suggested Based on the cumulative values and not on the highest values.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Few college name were either none or empty. The data set is not clean to go ahead for visualization. This needs to be 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More regular expression and formula needs to be taught for deeper analysis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1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2644" y="2849218"/>
            <a:ext cx="52876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rush Script MT" panose="030608020404060703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4851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237</TotalTime>
  <Words>243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Aparajita</vt:lpstr>
      <vt:lpstr>Arial</vt:lpstr>
      <vt:lpstr>Bell MT</vt:lpstr>
      <vt:lpstr>Brush Script MT</vt:lpstr>
      <vt:lpstr>Calibri</vt:lpstr>
      <vt:lpstr>Calibri Light</vt:lpstr>
      <vt:lpstr>Cambria</vt:lpstr>
      <vt:lpstr>Wingdings</vt:lpstr>
      <vt:lpstr>Celestial</vt:lpstr>
      <vt:lpstr>Project using QlikView basketball analysis  </vt:lpstr>
      <vt:lpstr>Agenda</vt:lpstr>
      <vt:lpstr>Findings</vt:lpstr>
      <vt:lpstr>Insights</vt:lpstr>
      <vt:lpstr>Insights                                                                                                                                                           </vt:lpstr>
      <vt:lpstr>Challenges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using QlikView</dc:title>
  <dc:creator>Shankar Manoharan</dc:creator>
  <cp:lastModifiedBy>Dinesh P</cp:lastModifiedBy>
  <cp:revision>30</cp:revision>
  <dcterms:created xsi:type="dcterms:W3CDTF">2016-08-02T00:29:04Z</dcterms:created>
  <dcterms:modified xsi:type="dcterms:W3CDTF">2016-11-17T04:57:39Z</dcterms:modified>
</cp:coreProperties>
</file>