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6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5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3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74-projects/smart-hom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 descr="Blue blocks and networks technology background">
            <a:extLst>
              <a:ext uri="{FF2B5EF4-FFF2-40B4-BE49-F238E27FC236}">
                <a16:creationId xmlns:a16="http://schemas.microsoft.com/office/drawing/2014/main" id="{D48F46BB-A60E-65C8-F83F-E0EBED2CB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446"/>
          <a:stretch/>
        </p:blipFill>
        <p:spPr>
          <a:xfrm>
            <a:off x="20" y="11161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D5AB0DA-8B50-4161-0A13-713E6815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283" y="2408662"/>
            <a:ext cx="5610371" cy="3383815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By:</a:t>
            </a:r>
            <a:br>
              <a:rPr lang="en-US" sz="3100" dirty="0"/>
            </a:br>
            <a:r>
              <a:rPr lang="en-US" sz="3100" dirty="0" err="1"/>
              <a:t>Ofir</a:t>
            </a:r>
            <a:r>
              <a:rPr lang="en-US" sz="3100" dirty="0"/>
              <a:t> </a:t>
            </a:r>
            <a:r>
              <a:rPr lang="en-US" sz="3100" dirty="0" err="1"/>
              <a:t>Sofer</a:t>
            </a:r>
            <a:br>
              <a:rPr lang="en-US" sz="3100" dirty="0"/>
            </a:br>
            <a:r>
              <a:rPr lang="en-US" sz="3100" dirty="0"/>
              <a:t>Din </a:t>
            </a:r>
            <a:r>
              <a:rPr lang="en-US" sz="3100" dirty="0" err="1"/>
              <a:t>Plombo</a:t>
            </a:r>
            <a:br>
              <a:rPr lang="en-US" sz="3100" dirty="0"/>
            </a:br>
            <a:r>
              <a:rPr lang="en-US" sz="3100" dirty="0"/>
              <a:t>Sahar Schwartz </a:t>
            </a:r>
            <a:br>
              <a:rPr lang="en-US" sz="4800" dirty="0"/>
            </a:br>
            <a:endParaRPr lang="he-IL" sz="48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02ABD4C-D2AC-A49F-EA2F-B51E23BFA7B5}"/>
              </a:ext>
            </a:extLst>
          </p:cNvPr>
          <p:cNvSpPr txBox="1"/>
          <p:nvPr/>
        </p:nvSpPr>
        <p:spPr>
          <a:xfrm>
            <a:off x="3044283" y="1544212"/>
            <a:ext cx="569269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/>
              <a:t>Smart Building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2301322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0F5C29-3DB5-BFA5-BA99-6E99B216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576A60-D298-2A56-548B-63308C0F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platform serves as the controller and integration hub for modules devices, controllers, and sensors that will enable efficient and smooth operation of the building.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Visualization &amp; Reporting</a:t>
            </a:r>
          </a:p>
          <a:p>
            <a:pPr lvl="1"/>
            <a:r>
              <a:rPr lang="en-US" dirty="0"/>
              <a:t>Fault Detection &amp; Diagnostics</a:t>
            </a:r>
          </a:p>
          <a:p>
            <a:pPr lvl="1"/>
            <a:r>
              <a:rPr lang="en-US" dirty="0"/>
              <a:t>Predictive Maintenance &amp; Continuous Improvements</a:t>
            </a:r>
          </a:p>
          <a:p>
            <a:pPr lvl="1"/>
            <a:r>
              <a:rPr lang="en-US" dirty="0"/>
              <a:t>Optimization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https://github.com/h74-projects/smart-home.git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417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F40E76-3524-E157-2725-010CEC56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details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46B7A9-E8EF-91DE-12A4-0B5E1259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Din </a:t>
            </a:r>
            <a:r>
              <a:rPr lang="en-US" dirty="0" err="1"/>
              <a:t>Plombo</a:t>
            </a:r>
            <a:endParaRPr lang="en-US" dirty="0"/>
          </a:p>
          <a:p>
            <a:r>
              <a:rPr lang="en-US" dirty="0"/>
              <a:t>Education : Civil Engineering </a:t>
            </a:r>
          </a:p>
          <a:p>
            <a:r>
              <a:rPr lang="en-US" dirty="0"/>
              <a:t>University: Ariel University</a:t>
            </a:r>
          </a:p>
          <a:p>
            <a:r>
              <a:rPr lang="en-US" dirty="0"/>
              <a:t>Last work: David Engineers</a:t>
            </a:r>
          </a:p>
          <a:p>
            <a:pPr marL="0" indent="0">
              <a:buNone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02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69704-929E-745F-4334-38A1AEB1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34" y="1766353"/>
            <a:ext cx="10515600" cy="4160520"/>
          </a:xfrm>
        </p:spPr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Ofir</a:t>
            </a:r>
            <a:r>
              <a:rPr lang="en-US" dirty="0"/>
              <a:t> </a:t>
            </a:r>
            <a:r>
              <a:rPr lang="en-US" dirty="0" err="1"/>
              <a:t>Sofer</a:t>
            </a:r>
            <a:endParaRPr lang="en-US" dirty="0"/>
          </a:p>
          <a:p>
            <a:r>
              <a:rPr lang="en-US" dirty="0"/>
              <a:t>Education : Biomedical Engineer </a:t>
            </a:r>
          </a:p>
          <a:p>
            <a:r>
              <a:rPr lang="en-US" dirty="0"/>
              <a:t>University: Ben Gurion University</a:t>
            </a:r>
          </a:p>
          <a:p>
            <a:r>
              <a:rPr lang="en-US" dirty="0"/>
              <a:t>Last work: Application Specialist at Rhenium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876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609967-DC35-2F32-18DC-1A6DEA38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Sahar Schwartz </a:t>
            </a:r>
          </a:p>
          <a:p>
            <a:r>
              <a:rPr lang="en-US" dirty="0"/>
              <a:t>Education: Mechanical Engineering</a:t>
            </a:r>
          </a:p>
          <a:p>
            <a:r>
              <a:rPr lang="en-US" dirty="0"/>
              <a:t>University: Technion </a:t>
            </a:r>
          </a:p>
          <a:p>
            <a:r>
              <a:rPr lang="en-US" dirty="0"/>
              <a:t>Last work: Mechanical Designer at Ziv-Av Technologies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415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CB793A-2DA1-CF02-2E88-E4B2AB26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level Design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D72D163-8FD4-E653-4D9B-9456EAEE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97" y="2955073"/>
            <a:ext cx="11059606" cy="15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2032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Custom 3">
      <a:majorFont>
        <a:latin typeface="David"/>
        <a:ea typeface=""/>
        <a:cs typeface=""/>
      </a:majorFont>
      <a:minorFont>
        <a:latin typeface="Davi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132</Words>
  <Application>Microsoft Office PowerPoint</Application>
  <PresentationFormat>מסך רחב</PresentationFormat>
  <Paragraphs>24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9" baseType="lpstr">
      <vt:lpstr>Arial</vt:lpstr>
      <vt:lpstr>David</vt:lpstr>
      <vt:lpstr>BrushVTI</vt:lpstr>
      <vt:lpstr>  By: Ofir Sofer Din Plombo Sahar Schwartz  </vt:lpstr>
      <vt:lpstr>Description</vt:lpstr>
      <vt:lpstr>Team details</vt:lpstr>
      <vt:lpstr>מצגת של PowerPoint‏</vt:lpstr>
      <vt:lpstr>מצגת של PowerPoint‏</vt:lpstr>
      <vt:lpstr>High level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Building</dc:title>
  <dc:creator>Odeya Kurman</dc:creator>
  <cp:lastModifiedBy>Odeya Kurman</cp:lastModifiedBy>
  <cp:revision>4</cp:revision>
  <dcterms:created xsi:type="dcterms:W3CDTF">2023-08-24T06:07:22Z</dcterms:created>
  <dcterms:modified xsi:type="dcterms:W3CDTF">2023-08-24T11:22:14Z</dcterms:modified>
</cp:coreProperties>
</file>