
<file path=[Content_Types].xml><?xml version="1.0" encoding="utf-8"?>
<Types xmlns="http://schemas.openxmlformats.org/package/2006/content-types">
  <Default Extension="bin" ContentType="application/vnd.openxmlformats-officedocument.oleObject"/>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4"/>
  </p:sldMasterIdLst>
  <p:notesMasterIdLst>
    <p:notesMasterId r:id="rId21"/>
  </p:notesMasterIdLst>
  <p:handoutMasterIdLst>
    <p:handoutMasterId r:id="rId22"/>
  </p:handoutMasterIdLst>
  <p:sldIdLst>
    <p:sldId id="4961" r:id="rId5"/>
    <p:sldId id="4970" r:id="rId6"/>
    <p:sldId id="4969" r:id="rId7"/>
    <p:sldId id="4971" r:id="rId8"/>
    <p:sldId id="4963" r:id="rId9"/>
    <p:sldId id="4973" r:id="rId10"/>
    <p:sldId id="4964" r:id="rId11"/>
    <p:sldId id="4978" r:id="rId12"/>
    <p:sldId id="4965" r:id="rId13"/>
    <p:sldId id="4967" r:id="rId14"/>
    <p:sldId id="4968" r:id="rId15"/>
    <p:sldId id="4974" r:id="rId16"/>
    <p:sldId id="4977" r:id="rId17"/>
    <p:sldId id="4976" r:id="rId18"/>
    <p:sldId id="4972" r:id="rId19"/>
    <p:sldId id="49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482"/>
    <a:srgbClr val="E7EA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B4F8F9-DB95-4BAE-8B36-80D4BF329FAF}" v="1" dt="2022-06-03T09:52:09.2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12" autoAdjust="0"/>
    <p:restoredTop sz="94660"/>
  </p:normalViewPr>
  <p:slideViewPr>
    <p:cSldViewPr snapToGrid="0">
      <p:cViewPr varScale="1">
        <p:scale>
          <a:sx n="86" d="100"/>
          <a:sy n="86" d="100"/>
        </p:scale>
        <p:origin x="48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bhakaran, Savitha" userId="52fcf77f-f923-4805-b0d4-d2c5265feb7d" providerId="ADAL" clId="{C73890F0-B596-49CB-8DBF-41AB4CFE8288}"/>
    <pc:docChg chg="undo custSel addSld delSld modSld sldOrd">
      <pc:chgData name="Prabhakaran, Savitha" userId="52fcf77f-f923-4805-b0d4-d2c5265feb7d" providerId="ADAL" clId="{C73890F0-B596-49CB-8DBF-41AB4CFE8288}" dt="2022-05-25T09:33:11.137" v="3519" actId="1038"/>
      <pc:docMkLst>
        <pc:docMk/>
      </pc:docMkLst>
      <pc:sldChg chg="addSp delSp modSp mod">
        <pc:chgData name="Prabhakaran, Savitha" userId="52fcf77f-f923-4805-b0d4-d2c5265feb7d" providerId="ADAL" clId="{C73890F0-B596-49CB-8DBF-41AB4CFE8288}" dt="2022-05-23T07:17:51.563" v="2993" actId="5793"/>
        <pc:sldMkLst>
          <pc:docMk/>
          <pc:sldMk cId="3030773478" sldId="4961"/>
        </pc:sldMkLst>
        <pc:spChg chg="add del">
          <ac:chgData name="Prabhakaran, Savitha" userId="52fcf77f-f923-4805-b0d4-d2c5265feb7d" providerId="ADAL" clId="{C73890F0-B596-49CB-8DBF-41AB4CFE8288}" dt="2022-05-20T02:19:26.622" v="160"/>
          <ac:spMkLst>
            <pc:docMk/>
            <pc:sldMk cId="3030773478" sldId="4961"/>
            <ac:spMk id="2" creationId="{15120B48-F266-4E78-B90D-6E37ECCA5D73}"/>
          </ac:spMkLst>
        </pc:spChg>
        <pc:spChg chg="add del">
          <ac:chgData name="Prabhakaran, Savitha" userId="52fcf77f-f923-4805-b0d4-d2c5265feb7d" providerId="ADAL" clId="{C73890F0-B596-49CB-8DBF-41AB4CFE8288}" dt="2022-05-20T02:19:26.622" v="160"/>
          <ac:spMkLst>
            <pc:docMk/>
            <pc:sldMk cId="3030773478" sldId="4961"/>
            <ac:spMk id="3" creationId="{56651C6C-8D33-4DCC-BEFD-C5178205D5E7}"/>
          </ac:spMkLst>
        </pc:spChg>
        <pc:spChg chg="add del">
          <ac:chgData name="Prabhakaran, Savitha" userId="52fcf77f-f923-4805-b0d4-d2c5265feb7d" providerId="ADAL" clId="{C73890F0-B596-49CB-8DBF-41AB4CFE8288}" dt="2022-05-20T02:19:57.629" v="164"/>
          <ac:spMkLst>
            <pc:docMk/>
            <pc:sldMk cId="3030773478" sldId="4961"/>
            <ac:spMk id="4" creationId="{39E52C67-60C4-4952-ADF6-A515A000CF9C}"/>
          </ac:spMkLst>
        </pc:spChg>
        <pc:spChg chg="mod">
          <ac:chgData name="Prabhakaran, Savitha" userId="52fcf77f-f923-4805-b0d4-d2c5265feb7d" providerId="ADAL" clId="{C73890F0-B596-49CB-8DBF-41AB4CFE8288}" dt="2022-05-23T07:17:51.563" v="2993" actId="5793"/>
          <ac:spMkLst>
            <pc:docMk/>
            <pc:sldMk cId="3030773478" sldId="4961"/>
            <ac:spMk id="5" creationId="{5B393FFF-4761-49F7-ADB7-877E8CD53693}"/>
          </ac:spMkLst>
        </pc:spChg>
        <pc:spChg chg="mod">
          <ac:chgData name="Prabhakaran, Savitha" userId="52fcf77f-f923-4805-b0d4-d2c5265feb7d" providerId="ADAL" clId="{C73890F0-B596-49CB-8DBF-41AB4CFE8288}" dt="2022-05-20T07:03:35.564" v="2069" actId="14100"/>
          <ac:spMkLst>
            <pc:docMk/>
            <pc:sldMk cId="3030773478" sldId="4961"/>
            <ac:spMk id="6" creationId="{E37892EF-2352-4F06-BEBB-6891A6E38403}"/>
          </ac:spMkLst>
        </pc:spChg>
        <pc:spChg chg="add del">
          <ac:chgData name="Prabhakaran, Savitha" userId="52fcf77f-f923-4805-b0d4-d2c5265feb7d" providerId="ADAL" clId="{C73890F0-B596-49CB-8DBF-41AB4CFE8288}" dt="2022-05-20T02:19:57.629" v="164"/>
          <ac:spMkLst>
            <pc:docMk/>
            <pc:sldMk cId="3030773478" sldId="4961"/>
            <ac:spMk id="7" creationId="{84B6C2A7-E15F-4331-A9D8-A1385CDC9CD3}"/>
          </ac:spMkLst>
        </pc:spChg>
        <pc:spChg chg="add del">
          <ac:chgData name="Prabhakaran, Savitha" userId="52fcf77f-f923-4805-b0d4-d2c5265feb7d" providerId="ADAL" clId="{C73890F0-B596-49CB-8DBF-41AB4CFE8288}" dt="2022-05-20T02:20:07.237" v="166"/>
          <ac:spMkLst>
            <pc:docMk/>
            <pc:sldMk cId="3030773478" sldId="4961"/>
            <ac:spMk id="8" creationId="{F0B2FD55-89F8-4EA9-808A-6C83E2C2E54A}"/>
          </ac:spMkLst>
        </pc:spChg>
        <pc:spChg chg="add del">
          <ac:chgData name="Prabhakaran, Savitha" userId="52fcf77f-f923-4805-b0d4-d2c5265feb7d" providerId="ADAL" clId="{C73890F0-B596-49CB-8DBF-41AB4CFE8288}" dt="2022-05-20T02:20:07.237" v="166"/>
          <ac:spMkLst>
            <pc:docMk/>
            <pc:sldMk cId="3030773478" sldId="4961"/>
            <ac:spMk id="9" creationId="{36596EAD-E96A-4A4D-B8B7-66B1CAE17374}"/>
          </ac:spMkLst>
        </pc:spChg>
        <pc:spChg chg="add del">
          <ac:chgData name="Prabhakaran, Savitha" userId="52fcf77f-f923-4805-b0d4-d2c5265feb7d" providerId="ADAL" clId="{C73890F0-B596-49CB-8DBF-41AB4CFE8288}" dt="2022-05-20T02:20:12.752" v="168"/>
          <ac:spMkLst>
            <pc:docMk/>
            <pc:sldMk cId="3030773478" sldId="4961"/>
            <ac:spMk id="10" creationId="{93779CC3-AF95-473E-ADE4-9397BA5E5BCB}"/>
          </ac:spMkLst>
        </pc:spChg>
        <pc:spChg chg="add del">
          <ac:chgData name="Prabhakaran, Savitha" userId="52fcf77f-f923-4805-b0d4-d2c5265feb7d" providerId="ADAL" clId="{C73890F0-B596-49CB-8DBF-41AB4CFE8288}" dt="2022-05-20T02:20:12.752" v="168"/>
          <ac:spMkLst>
            <pc:docMk/>
            <pc:sldMk cId="3030773478" sldId="4961"/>
            <ac:spMk id="11" creationId="{5E6632E3-E1F3-48AB-AF9C-CCB3BBB98304}"/>
          </ac:spMkLst>
        </pc:spChg>
        <pc:picChg chg="add del">
          <ac:chgData name="Prabhakaran, Savitha" userId="52fcf77f-f923-4805-b0d4-d2c5265feb7d" providerId="ADAL" clId="{C73890F0-B596-49CB-8DBF-41AB4CFE8288}" dt="2022-05-20T02:19:26.622" v="160"/>
          <ac:picMkLst>
            <pc:docMk/>
            <pc:sldMk cId="3030773478" sldId="4961"/>
            <ac:picMk id="1025" creationId="{C0E96E70-028F-4F9F-AD05-5350EA395520}"/>
          </ac:picMkLst>
        </pc:picChg>
        <pc:picChg chg="add del">
          <ac:chgData name="Prabhakaran, Savitha" userId="52fcf77f-f923-4805-b0d4-d2c5265feb7d" providerId="ADAL" clId="{C73890F0-B596-49CB-8DBF-41AB4CFE8288}" dt="2022-05-20T02:19:57.629" v="164"/>
          <ac:picMkLst>
            <pc:docMk/>
            <pc:sldMk cId="3030773478" sldId="4961"/>
            <ac:picMk id="1028" creationId="{065985EE-3C1D-4298-B850-98EBDC79AC54}"/>
          </ac:picMkLst>
        </pc:picChg>
        <pc:picChg chg="add del">
          <ac:chgData name="Prabhakaran, Savitha" userId="52fcf77f-f923-4805-b0d4-d2c5265feb7d" providerId="ADAL" clId="{C73890F0-B596-49CB-8DBF-41AB4CFE8288}" dt="2022-05-20T02:20:07.237" v="166"/>
          <ac:picMkLst>
            <pc:docMk/>
            <pc:sldMk cId="3030773478" sldId="4961"/>
            <ac:picMk id="1031" creationId="{273A9BFC-45D6-445D-8347-B0AA9C233D57}"/>
          </ac:picMkLst>
        </pc:picChg>
        <pc:picChg chg="add del">
          <ac:chgData name="Prabhakaran, Savitha" userId="52fcf77f-f923-4805-b0d4-d2c5265feb7d" providerId="ADAL" clId="{C73890F0-B596-49CB-8DBF-41AB4CFE8288}" dt="2022-05-20T02:20:12.752" v="168"/>
          <ac:picMkLst>
            <pc:docMk/>
            <pc:sldMk cId="3030773478" sldId="4961"/>
            <ac:picMk id="1034" creationId="{BA66FD4C-62FE-4790-8CE5-D20DB078DB4B}"/>
          </ac:picMkLst>
        </pc:picChg>
      </pc:sldChg>
      <pc:sldChg chg="addSp delSp modSp del mod">
        <pc:chgData name="Prabhakaran, Savitha" userId="52fcf77f-f923-4805-b0d4-d2c5265feb7d" providerId="ADAL" clId="{C73890F0-B596-49CB-8DBF-41AB4CFE8288}" dt="2022-05-20T05:42:39.512" v="1221" actId="2696"/>
        <pc:sldMkLst>
          <pc:docMk/>
          <pc:sldMk cId="456442808" sldId="4962"/>
        </pc:sldMkLst>
        <pc:spChg chg="mod">
          <ac:chgData name="Prabhakaran, Savitha" userId="52fcf77f-f923-4805-b0d4-d2c5265feb7d" providerId="ADAL" clId="{C73890F0-B596-49CB-8DBF-41AB4CFE8288}" dt="2022-05-20T03:08:54.349" v="442" actId="33524"/>
          <ac:spMkLst>
            <pc:docMk/>
            <pc:sldMk cId="456442808" sldId="4962"/>
            <ac:spMk id="5" creationId="{5B393FFF-4761-49F7-ADB7-877E8CD53693}"/>
          </ac:spMkLst>
        </pc:spChg>
        <pc:spChg chg="mod">
          <ac:chgData name="Prabhakaran, Savitha" userId="52fcf77f-f923-4805-b0d4-d2c5265feb7d" providerId="ADAL" clId="{C73890F0-B596-49CB-8DBF-41AB4CFE8288}" dt="2022-05-19T11:18:35.949" v="36" actId="20577"/>
          <ac:spMkLst>
            <pc:docMk/>
            <pc:sldMk cId="456442808" sldId="4962"/>
            <ac:spMk id="6" creationId="{E37892EF-2352-4F06-BEBB-6891A6E38403}"/>
          </ac:spMkLst>
        </pc:spChg>
        <pc:picChg chg="del">
          <ac:chgData name="Prabhakaran, Savitha" userId="52fcf77f-f923-4805-b0d4-d2c5265feb7d" providerId="ADAL" clId="{C73890F0-B596-49CB-8DBF-41AB4CFE8288}" dt="2022-05-20T02:59:36.184" v="316" actId="478"/>
          <ac:picMkLst>
            <pc:docMk/>
            <pc:sldMk cId="456442808" sldId="4962"/>
            <ac:picMk id="2" creationId="{8051E8C0-14CC-49DE-89DD-7CE5F911F1BB}"/>
          </ac:picMkLst>
        </pc:picChg>
        <pc:picChg chg="add del mod">
          <ac:chgData name="Prabhakaran, Savitha" userId="52fcf77f-f923-4805-b0d4-d2c5265feb7d" providerId="ADAL" clId="{C73890F0-B596-49CB-8DBF-41AB4CFE8288}" dt="2022-05-20T03:03:43.274" v="336"/>
          <ac:picMkLst>
            <pc:docMk/>
            <pc:sldMk cId="456442808" sldId="4962"/>
            <ac:picMk id="2050" creationId="{4D9F0423-21EF-43FE-A3DB-77B86B402D2E}"/>
          </ac:picMkLst>
        </pc:picChg>
      </pc:sldChg>
      <pc:sldChg chg="addSp delSp modSp mod">
        <pc:chgData name="Prabhakaran, Savitha" userId="52fcf77f-f923-4805-b0d4-d2c5265feb7d" providerId="ADAL" clId="{C73890F0-B596-49CB-8DBF-41AB4CFE8288}" dt="2022-05-23T07:10:16.196" v="2811" actId="1076"/>
        <pc:sldMkLst>
          <pc:docMk/>
          <pc:sldMk cId="4256904436" sldId="4963"/>
        </pc:sldMkLst>
        <pc:spChg chg="mod">
          <ac:chgData name="Prabhakaran, Savitha" userId="52fcf77f-f923-4805-b0d4-d2c5265feb7d" providerId="ADAL" clId="{C73890F0-B596-49CB-8DBF-41AB4CFE8288}" dt="2022-05-23T06:45:37.686" v="2804" actId="14100"/>
          <ac:spMkLst>
            <pc:docMk/>
            <pc:sldMk cId="4256904436" sldId="4963"/>
            <ac:spMk id="5" creationId="{5B393FFF-4761-49F7-ADB7-877E8CD53693}"/>
          </ac:spMkLst>
        </pc:spChg>
        <pc:spChg chg="mod">
          <ac:chgData name="Prabhakaran, Savitha" userId="52fcf77f-f923-4805-b0d4-d2c5265feb7d" providerId="ADAL" clId="{C73890F0-B596-49CB-8DBF-41AB4CFE8288}" dt="2022-05-20T06:07:43.971" v="1498" actId="14100"/>
          <ac:spMkLst>
            <pc:docMk/>
            <pc:sldMk cId="4256904436" sldId="4963"/>
            <ac:spMk id="6" creationId="{E37892EF-2352-4F06-BEBB-6891A6E38403}"/>
          </ac:spMkLst>
        </pc:spChg>
        <pc:graphicFrameChg chg="del">
          <ac:chgData name="Prabhakaran, Savitha" userId="52fcf77f-f923-4805-b0d4-d2c5265feb7d" providerId="ADAL" clId="{C73890F0-B596-49CB-8DBF-41AB4CFE8288}" dt="2022-05-19T11:05:57.871" v="13" actId="478"/>
          <ac:graphicFrameMkLst>
            <pc:docMk/>
            <pc:sldMk cId="4256904436" sldId="4963"/>
            <ac:graphicFrameMk id="2" creationId="{ACDCBF85-5E3E-4D78-BE5D-4BFC22C5467E}"/>
          </ac:graphicFrameMkLst>
        </pc:graphicFrameChg>
        <pc:graphicFrameChg chg="add del mod">
          <ac:chgData name="Prabhakaran, Savitha" userId="52fcf77f-f923-4805-b0d4-d2c5265feb7d" providerId="ADAL" clId="{C73890F0-B596-49CB-8DBF-41AB4CFE8288}" dt="2022-05-23T02:31:42.641" v="2136"/>
          <ac:graphicFrameMkLst>
            <pc:docMk/>
            <pc:sldMk cId="4256904436" sldId="4963"/>
            <ac:graphicFrameMk id="2" creationId="{C39457C5-85C6-4AF4-B551-1907235260F1}"/>
          </ac:graphicFrameMkLst>
        </pc:graphicFrameChg>
        <pc:graphicFrameChg chg="del">
          <ac:chgData name="Prabhakaran, Savitha" userId="52fcf77f-f923-4805-b0d4-d2c5265feb7d" providerId="ADAL" clId="{C73890F0-B596-49CB-8DBF-41AB4CFE8288}" dt="2022-05-19T11:05:49.032" v="10" actId="478"/>
          <ac:graphicFrameMkLst>
            <pc:docMk/>
            <pc:sldMk cId="4256904436" sldId="4963"/>
            <ac:graphicFrameMk id="3" creationId="{7E742158-E673-4C9B-8A8A-1D34B5B3F017}"/>
          </ac:graphicFrameMkLst>
        </pc:graphicFrameChg>
        <pc:graphicFrameChg chg="add del mod">
          <ac:chgData name="Prabhakaran, Savitha" userId="52fcf77f-f923-4805-b0d4-d2c5265feb7d" providerId="ADAL" clId="{C73890F0-B596-49CB-8DBF-41AB4CFE8288}" dt="2022-05-19T11:02:56.291" v="1"/>
          <ac:graphicFrameMkLst>
            <pc:docMk/>
            <pc:sldMk cId="4256904436" sldId="4963"/>
            <ac:graphicFrameMk id="4" creationId="{387019AE-6841-4FDD-B707-22D5D4BE1692}"/>
          </ac:graphicFrameMkLst>
        </pc:graphicFrameChg>
        <pc:graphicFrameChg chg="add del mod">
          <ac:chgData name="Prabhakaran, Savitha" userId="52fcf77f-f923-4805-b0d4-d2c5265feb7d" providerId="ADAL" clId="{C73890F0-B596-49CB-8DBF-41AB4CFE8288}" dt="2022-05-19T11:04:00.735" v="6" actId="478"/>
          <ac:graphicFrameMkLst>
            <pc:docMk/>
            <pc:sldMk cId="4256904436" sldId="4963"/>
            <ac:graphicFrameMk id="7" creationId="{1CDF15C1-78F0-4040-8880-79A25EE503E0}"/>
          </ac:graphicFrameMkLst>
        </pc:graphicFrameChg>
        <pc:graphicFrameChg chg="del mod">
          <ac:chgData name="Prabhakaran, Savitha" userId="52fcf77f-f923-4805-b0d4-d2c5265feb7d" providerId="ADAL" clId="{C73890F0-B596-49CB-8DBF-41AB4CFE8288}" dt="2022-05-23T02:31:25.072" v="2134" actId="478"/>
          <ac:graphicFrameMkLst>
            <pc:docMk/>
            <pc:sldMk cId="4256904436" sldId="4963"/>
            <ac:graphicFrameMk id="8" creationId="{6EDAF635-AC8F-41A7-9097-9FD6C54889CB}"/>
          </ac:graphicFrameMkLst>
        </pc:graphicFrameChg>
        <pc:graphicFrameChg chg="add mod">
          <ac:chgData name="Prabhakaran, Savitha" userId="52fcf77f-f923-4805-b0d4-d2c5265feb7d" providerId="ADAL" clId="{C73890F0-B596-49CB-8DBF-41AB4CFE8288}" dt="2022-05-23T06:45:25.898" v="2802" actId="1076"/>
          <ac:graphicFrameMkLst>
            <pc:docMk/>
            <pc:sldMk cId="4256904436" sldId="4963"/>
            <ac:graphicFrameMk id="9" creationId="{C2A28198-2E66-4DAA-BB14-7F458994AE49}"/>
          </ac:graphicFrameMkLst>
        </pc:graphicFrameChg>
        <pc:graphicFrameChg chg="add del mod">
          <ac:chgData name="Prabhakaran, Savitha" userId="52fcf77f-f923-4805-b0d4-d2c5265feb7d" providerId="ADAL" clId="{C73890F0-B596-49CB-8DBF-41AB4CFE8288}" dt="2022-05-19T11:06:47.413" v="16" actId="478"/>
          <ac:graphicFrameMkLst>
            <pc:docMk/>
            <pc:sldMk cId="4256904436" sldId="4963"/>
            <ac:graphicFrameMk id="10" creationId="{82084735-9D59-4A73-91DC-641C83C07828}"/>
          </ac:graphicFrameMkLst>
        </pc:graphicFrameChg>
        <pc:graphicFrameChg chg="add del mod">
          <ac:chgData name="Prabhakaran, Savitha" userId="52fcf77f-f923-4805-b0d4-d2c5265feb7d" providerId="ADAL" clId="{C73890F0-B596-49CB-8DBF-41AB4CFE8288}" dt="2022-05-23T03:22:37.176" v="2166" actId="478"/>
          <ac:graphicFrameMkLst>
            <pc:docMk/>
            <pc:sldMk cId="4256904436" sldId="4963"/>
            <ac:graphicFrameMk id="11" creationId="{00190D01-4167-4D0C-9E7A-6EC585057360}"/>
          </ac:graphicFrameMkLst>
        </pc:graphicFrameChg>
        <pc:picChg chg="add mod">
          <ac:chgData name="Prabhakaran, Savitha" userId="52fcf77f-f923-4805-b0d4-d2c5265feb7d" providerId="ADAL" clId="{C73890F0-B596-49CB-8DBF-41AB4CFE8288}" dt="2022-05-23T06:46:55.401" v="2806" actId="14100"/>
          <ac:picMkLst>
            <pc:docMk/>
            <pc:sldMk cId="4256904436" sldId="4963"/>
            <ac:picMk id="3" creationId="{988F8A4A-1DFA-41F3-AF12-37883E0DA211}"/>
          </ac:picMkLst>
        </pc:picChg>
        <pc:picChg chg="add mod">
          <ac:chgData name="Prabhakaran, Savitha" userId="52fcf77f-f923-4805-b0d4-d2c5265feb7d" providerId="ADAL" clId="{C73890F0-B596-49CB-8DBF-41AB4CFE8288}" dt="2022-05-23T07:10:16.196" v="2811" actId="1076"/>
          <ac:picMkLst>
            <pc:docMk/>
            <pc:sldMk cId="4256904436" sldId="4963"/>
            <ac:picMk id="7" creationId="{5EF6B163-3DE1-4532-9A3B-6C3F169F7949}"/>
          </ac:picMkLst>
        </pc:picChg>
      </pc:sldChg>
      <pc:sldChg chg="addSp delSp modSp mod">
        <pc:chgData name="Prabhakaran, Savitha" userId="52fcf77f-f923-4805-b0d4-d2c5265feb7d" providerId="ADAL" clId="{C73890F0-B596-49CB-8DBF-41AB4CFE8288}" dt="2022-05-20T06:29:10.095" v="1845" actId="14100"/>
        <pc:sldMkLst>
          <pc:docMk/>
          <pc:sldMk cId="3125732921" sldId="4964"/>
        </pc:sldMkLst>
        <pc:spChg chg="mod">
          <ac:chgData name="Prabhakaran, Savitha" userId="52fcf77f-f923-4805-b0d4-d2c5265feb7d" providerId="ADAL" clId="{C73890F0-B596-49CB-8DBF-41AB4CFE8288}" dt="2022-05-20T06:27:00.011" v="1776" actId="14100"/>
          <ac:spMkLst>
            <pc:docMk/>
            <pc:sldMk cId="3125732921" sldId="4964"/>
            <ac:spMk id="5" creationId="{5B393FFF-4761-49F7-ADB7-877E8CD53693}"/>
          </ac:spMkLst>
        </pc:spChg>
        <pc:spChg chg="mod">
          <ac:chgData name="Prabhakaran, Savitha" userId="52fcf77f-f923-4805-b0d4-d2c5265feb7d" providerId="ADAL" clId="{C73890F0-B596-49CB-8DBF-41AB4CFE8288}" dt="2022-05-20T06:07:55.916" v="1500" actId="14100"/>
          <ac:spMkLst>
            <pc:docMk/>
            <pc:sldMk cId="3125732921" sldId="4964"/>
            <ac:spMk id="6" creationId="{E37892EF-2352-4F06-BEBB-6891A6E38403}"/>
          </ac:spMkLst>
        </pc:spChg>
        <pc:spChg chg="add del">
          <ac:chgData name="Prabhakaran, Savitha" userId="52fcf77f-f923-4805-b0d4-d2c5265feb7d" providerId="ADAL" clId="{C73890F0-B596-49CB-8DBF-41AB4CFE8288}" dt="2022-05-20T04:13:43.699" v="990" actId="478"/>
          <ac:spMkLst>
            <pc:docMk/>
            <pc:sldMk cId="3125732921" sldId="4964"/>
            <ac:spMk id="10" creationId="{2380F041-8C95-4C21-881A-4C7D1EC8580E}"/>
          </ac:spMkLst>
        </pc:spChg>
        <pc:spChg chg="add del">
          <ac:chgData name="Prabhakaran, Savitha" userId="52fcf77f-f923-4805-b0d4-d2c5265feb7d" providerId="ADAL" clId="{C73890F0-B596-49CB-8DBF-41AB4CFE8288}" dt="2022-05-20T04:14:00.637" v="992" actId="478"/>
          <ac:spMkLst>
            <pc:docMk/>
            <pc:sldMk cId="3125732921" sldId="4964"/>
            <ac:spMk id="11" creationId="{2B1E6D91-C3A6-41E3-8279-485818FDC3EA}"/>
          </ac:spMkLst>
        </pc:spChg>
        <pc:spChg chg="add del mod">
          <ac:chgData name="Prabhakaran, Savitha" userId="52fcf77f-f923-4805-b0d4-d2c5265feb7d" providerId="ADAL" clId="{C73890F0-B596-49CB-8DBF-41AB4CFE8288}" dt="2022-05-20T04:09:00.813" v="814" actId="478"/>
          <ac:spMkLst>
            <pc:docMk/>
            <pc:sldMk cId="3125732921" sldId="4964"/>
            <ac:spMk id="12" creationId="{3B8A0866-8AA0-4E74-8BB4-65994D16175E}"/>
          </ac:spMkLst>
        </pc:spChg>
        <pc:spChg chg="add del mod">
          <ac:chgData name="Prabhakaran, Savitha" userId="52fcf77f-f923-4805-b0d4-d2c5265feb7d" providerId="ADAL" clId="{C73890F0-B596-49CB-8DBF-41AB4CFE8288}" dt="2022-05-20T04:06:32.103" v="681" actId="478"/>
          <ac:spMkLst>
            <pc:docMk/>
            <pc:sldMk cId="3125732921" sldId="4964"/>
            <ac:spMk id="13" creationId="{54FCABC1-0986-43C8-BC49-73E0922FA900}"/>
          </ac:spMkLst>
        </pc:spChg>
        <pc:spChg chg="add del mod">
          <ac:chgData name="Prabhakaran, Savitha" userId="52fcf77f-f923-4805-b0d4-d2c5265feb7d" providerId="ADAL" clId="{C73890F0-B596-49CB-8DBF-41AB4CFE8288}" dt="2022-05-20T06:08:36.103" v="1505" actId="478"/>
          <ac:spMkLst>
            <pc:docMk/>
            <pc:sldMk cId="3125732921" sldId="4964"/>
            <ac:spMk id="14" creationId="{4114E364-E2F3-45C0-9F6A-0F540559AA50}"/>
          </ac:spMkLst>
        </pc:spChg>
        <pc:spChg chg="add del mod">
          <ac:chgData name="Prabhakaran, Savitha" userId="52fcf77f-f923-4805-b0d4-d2c5265feb7d" providerId="ADAL" clId="{C73890F0-B596-49CB-8DBF-41AB4CFE8288}" dt="2022-05-20T04:07:23.243" v="701"/>
          <ac:spMkLst>
            <pc:docMk/>
            <pc:sldMk cId="3125732921" sldId="4964"/>
            <ac:spMk id="15" creationId="{3E7E7FE8-B422-4899-85D9-4348266E9EF0}"/>
          </ac:spMkLst>
        </pc:spChg>
        <pc:spChg chg="add del mod">
          <ac:chgData name="Prabhakaran, Savitha" userId="52fcf77f-f923-4805-b0d4-d2c5265feb7d" providerId="ADAL" clId="{C73890F0-B596-49CB-8DBF-41AB4CFE8288}" dt="2022-05-20T06:05:58.901" v="1492" actId="478"/>
          <ac:spMkLst>
            <pc:docMk/>
            <pc:sldMk cId="3125732921" sldId="4964"/>
            <ac:spMk id="16" creationId="{E3E06F6F-4EB3-445A-82B7-EC38771B87C7}"/>
          </ac:spMkLst>
        </pc:spChg>
        <pc:spChg chg="add del mod">
          <ac:chgData name="Prabhakaran, Savitha" userId="52fcf77f-f923-4805-b0d4-d2c5265feb7d" providerId="ADAL" clId="{C73890F0-B596-49CB-8DBF-41AB4CFE8288}" dt="2022-05-20T04:09:33.062" v="885" actId="21"/>
          <ac:spMkLst>
            <pc:docMk/>
            <pc:sldMk cId="3125732921" sldId="4964"/>
            <ac:spMk id="17" creationId="{1D731DC6-30F5-4CE9-AA0F-258DC4417629}"/>
          </ac:spMkLst>
        </pc:spChg>
        <pc:spChg chg="add del mod">
          <ac:chgData name="Prabhakaran, Savitha" userId="52fcf77f-f923-4805-b0d4-d2c5265feb7d" providerId="ADAL" clId="{C73890F0-B596-49CB-8DBF-41AB4CFE8288}" dt="2022-05-20T04:11:29.899" v="895" actId="478"/>
          <ac:spMkLst>
            <pc:docMk/>
            <pc:sldMk cId="3125732921" sldId="4964"/>
            <ac:spMk id="18" creationId="{970BD25A-6DC7-4021-B5C8-316BE72B6030}"/>
          </ac:spMkLst>
        </pc:spChg>
        <pc:spChg chg="add del mod">
          <ac:chgData name="Prabhakaran, Savitha" userId="52fcf77f-f923-4805-b0d4-d2c5265feb7d" providerId="ADAL" clId="{C73890F0-B596-49CB-8DBF-41AB4CFE8288}" dt="2022-05-20T06:18:29.803" v="1710" actId="478"/>
          <ac:spMkLst>
            <pc:docMk/>
            <pc:sldMk cId="3125732921" sldId="4964"/>
            <ac:spMk id="19" creationId="{12F75275-9BAE-4593-AEDC-A86A4F63E005}"/>
          </ac:spMkLst>
        </pc:spChg>
        <pc:spChg chg="add del mod">
          <ac:chgData name="Prabhakaran, Savitha" userId="52fcf77f-f923-4805-b0d4-d2c5265feb7d" providerId="ADAL" clId="{C73890F0-B596-49CB-8DBF-41AB4CFE8288}" dt="2022-05-20T06:13:35.473" v="1628" actId="478"/>
          <ac:spMkLst>
            <pc:docMk/>
            <pc:sldMk cId="3125732921" sldId="4964"/>
            <ac:spMk id="24" creationId="{46E7583D-A0AD-4920-AB64-0CE46BC07478}"/>
          </ac:spMkLst>
        </pc:spChg>
        <pc:spChg chg="add mod">
          <ac:chgData name="Prabhakaran, Savitha" userId="52fcf77f-f923-4805-b0d4-d2c5265feb7d" providerId="ADAL" clId="{C73890F0-B596-49CB-8DBF-41AB4CFE8288}" dt="2022-05-20T06:28:19.740" v="1838" actId="1037"/>
          <ac:spMkLst>
            <pc:docMk/>
            <pc:sldMk cId="3125732921" sldId="4964"/>
            <ac:spMk id="27" creationId="{D79713FF-BF74-4430-AD52-8DFE6722C36C}"/>
          </ac:spMkLst>
        </pc:spChg>
        <pc:spChg chg="add del mod">
          <ac:chgData name="Prabhakaran, Savitha" userId="52fcf77f-f923-4805-b0d4-d2c5265feb7d" providerId="ADAL" clId="{C73890F0-B596-49CB-8DBF-41AB4CFE8288}" dt="2022-05-20T06:27:30.573" v="1785" actId="478"/>
          <ac:spMkLst>
            <pc:docMk/>
            <pc:sldMk cId="3125732921" sldId="4964"/>
            <ac:spMk id="31" creationId="{37954037-B441-4A3B-8FCE-481D19B77EB0}"/>
          </ac:spMkLst>
        </pc:spChg>
        <pc:spChg chg="add mod">
          <ac:chgData name="Prabhakaran, Savitha" userId="52fcf77f-f923-4805-b0d4-d2c5265feb7d" providerId="ADAL" clId="{C73890F0-B596-49CB-8DBF-41AB4CFE8288}" dt="2022-05-20T06:28:04.259" v="1834" actId="1037"/>
          <ac:spMkLst>
            <pc:docMk/>
            <pc:sldMk cId="3125732921" sldId="4964"/>
            <ac:spMk id="32" creationId="{565D9DDD-27DA-468E-8103-D26C2EF542CE}"/>
          </ac:spMkLst>
        </pc:spChg>
        <pc:picChg chg="add del mod">
          <ac:chgData name="Prabhakaran, Savitha" userId="52fcf77f-f923-4805-b0d4-d2c5265feb7d" providerId="ADAL" clId="{C73890F0-B596-49CB-8DBF-41AB4CFE8288}" dt="2022-05-20T06:13:40.241" v="1629" actId="478"/>
          <ac:picMkLst>
            <pc:docMk/>
            <pc:sldMk cId="3125732921" sldId="4964"/>
            <ac:picMk id="3" creationId="{7DD4E079-428C-44DD-9A27-F4CDCB3C83AF}"/>
          </ac:picMkLst>
        </pc:picChg>
        <pc:picChg chg="add mod">
          <ac:chgData name="Prabhakaran, Savitha" userId="52fcf77f-f923-4805-b0d4-d2c5265feb7d" providerId="ADAL" clId="{C73890F0-B596-49CB-8DBF-41AB4CFE8288}" dt="2022-05-20T06:28:49.326" v="1842" actId="1076"/>
          <ac:picMkLst>
            <pc:docMk/>
            <pc:sldMk cId="3125732921" sldId="4964"/>
            <ac:picMk id="7" creationId="{6D060703-BB1F-4DFA-B00C-64D601DC53A4}"/>
          </ac:picMkLst>
        </pc:picChg>
        <pc:picChg chg="add del mod">
          <ac:chgData name="Prabhakaran, Savitha" userId="52fcf77f-f923-4805-b0d4-d2c5265feb7d" providerId="ADAL" clId="{C73890F0-B596-49CB-8DBF-41AB4CFE8288}" dt="2022-05-20T06:05:40.443" v="1489" actId="21"/>
          <ac:picMkLst>
            <pc:docMk/>
            <pc:sldMk cId="3125732921" sldId="4964"/>
            <ac:picMk id="9" creationId="{F076BDF7-D03C-4B38-9AEC-E04483A8039A}"/>
          </ac:picMkLst>
        </pc:picChg>
        <pc:picChg chg="add del mod">
          <ac:chgData name="Prabhakaran, Savitha" userId="52fcf77f-f923-4805-b0d4-d2c5265feb7d" providerId="ADAL" clId="{C73890F0-B596-49CB-8DBF-41AB4CFE8288}" dt="2022-05-20T06:19:16.919" v="1716" actId="478"/>
          <ac:picMkLst>
            <pc:docMk/>
            <pc:sldMk cId="3125732921" sldId="4964"/>
            <ac:picMk id="23" creationId="{9007DF12-5480-4311-B513-9B178C3BC990}"/>
          </ac:picMkLst>
        </pc:picChg>
        <pc:picChg chg="add mod">
          <ac:chgData name="Prabhakaran, Savitha" userId="52fcf77f-f923-4805-b0d4-d2c5265feb7d" providerId="ADAL" clId="{C73890F0-B596-49CB-8DBF-41AB4CFE8288}" dt="2022-05-20T06:29:10.095" v="1845" actId="14100"/>
          <ac:picMkLst>
            <pc:docMk/>
            <pc:sldMk cId="3125732921" sldId="4964"/>
            <ac:picMk id="26" creationId="{C7D6A2FD-8535-41E2-BE3B-49FD77116E19}"/>
          </ac:picMkLst>
        </pc:picChg>
        <pc:picChg chg="add mod">
          <ac:chgData name="Prabhakaran, Savitha" userId="52fcf77f-f923-4805-b0d4-d2c5265feb7d" providerId="ADAL" clId="{C73890F0-B596-49CB-8DBF-41AB4CFE8288}" dt="2022-05-20T06:28:52.855" v="1843" actId="14100"/>
          <ac:picMkLst>
            <pc:docMk/>
            <pc:sldMk cId="3125732921" sldId="4964"/>
            <ac:picMk id="29" creationId="{64C450A5-4B0C-4048-9D95-ECEC6FDA190D}"/>
          </ac:picMkLst>
        </pc:picChg>
        <pc:picChg chg="mod">
          <ac:chgData name="Prabhakaran, Savitha" userId="52fcf77f-f923-4805-b0d4-d2c5265feb7d" providerId="ADAL" clId="{C73890F0-B596-49CB-8DBF-41AB4CFE8288}" dt="2022-05-20T06:29:00.766" v="1844" actId="14100"/>
          <ac:picMkLst>
            <pc:docMk/>
            <pc:sldMk cId="3125732921" sldId="4964"/>
            <ac:picMk id="1028" creationId="{8D7823FC-BB4A-46F7-A3B5-91E039C55FF0}"/>
          </ac:picMkLst>
        </pc:picChg>
        <pc:picChg chg="del mod">
          <ac:chgData name="Prabhakaran, Savitha" userId="52fcf77f-f923-4805-b0d4-d2c5265feb7d" providerId="ADAL" clId="{C73890F0-B596-49CB-8DBF-41AB4CFE8288}" dt="2022-05-20T03:17:26.264" v="559" actId="478"/>
          <ac:picMkLst>
            <pc:docMk/>
            <pc:sldMk cId="3125732921" sldId="4964"/>
            <ac:picMk id="1029" creationId="{07ED2517-7CB6-47E1-99B0-86AFE2FC8AC2}"/>
          </ac:picMkLst>
        </pc:picChg>
        <pc:cxnChg chg="add del mod">
          <ac:chgData name="Prabhakaran, Savitha" userId="52fcf77f-f923-4805-b0d4-d2c5265feb7d" providerId="ADAL" clId="{C73890F0-B596-49CB-8DBF-41AB4CFE8288}" dt="2022-05-20T04:14:34.142" v="995" actId="478"/>
          <ac:cxnSpMkLst>
            <pc:docMk/>
            <pc:sldMk cId="3125732921" sldId="4964"/>
            <ac:cxnSpMk id="21" creationId="{742868BD-6A97-4B12-B1D2-E8A54DBF8986}"/>
          </ac:cxnSpMkLst>
        </pc:cxnChg>
      </pc:sldChg>
      <pc:sldChg chg="addSp delSp modSp mod ord">
        <pc:chgData name="Prabhakaran, Savitha" userId="52fcf77f-f923-4805-b0d4-d2c5265feb7d" providerId="ADAL" clId="{C73890F0-B596-49CB-8DBF-41AB4CFE8288}" dt="2022-05-25T09:33:11.137" v="3519" actId="1038"/>
        <pc:sldMkLst>
          <pc:docMk/>
          <pc:sldMk cId="2674745233" sldId="4965"/>
        </pc:sldMkLst>
        <pc:spChg chg="mod">
          <ac:chgData name="Prabhakaran, Savitha" userId="52fcf77f-f923-4805-b0d4-d2c5265feb7d" providerId="ADAL" clId="{C73890F0-B596-49CB-8DBF-41AB4CFE8288}" dt="2022-05-25T09:32:53.900" v="3479" actId="6549"/>
          <ac:spMkLst>
            <pc:docMk/>
            <pc:sldMk cId="2674745233" sldId="4965"/>
            <ac:spMk id="5" creationId="{5B393FFF-4761-49F7-ADB7-877E8CD53693}"/>
          </ac:spMkLst>
        </pc:spChg>
        <pc:spChg chg="add del mod">
          <ac:chgData name="Prabhakaran, Savitha" userId="52fcf77f-f923-4805-b0d4-d2c5265feb7d" providerId="ADAL" clId="{C73890F0-B596-49CB-8DBF-41AB4CFE8288}" dt="2022-05-20T06:39:50.489" v="1979" actId="20577"/>
          <ac:spMkLst>
            <pc:docMk/>
            <pc:sldMk cId="2674745233" sldId="4965"/>
            <ac:spMk id="6" creationId="{E37892EF-2352-4F06-BEBB-6891A6E38403}"/>
          </ac:spMkLst>
        </pc:spChg>
        <pc:spChg chg="del mod">
          <ac:chgData name="Prabhakaran, Savitha" userId="52fcf77f-f923-4805-b0d4-d2c5265feb7d" providerId="ADAL" clId="{C73890F0-B596-49CB-8DBF-41AB4CFE8288}" dt="2022-05-20T06:17:28.889" v="1701" actId="478"/>
          <ac:spMkLst>
            <pc:docMk/>
            <pc:sldMk cId="2674745233" sldId="4965"/>
            <ac:spMk id="11" creationId="{2D3A86FA-070F-49AE-BF4A-B55584BCA250}"/>
          </ac:spMkLst>
        </pc:spChg>
        <pc:spChg chg="add mod">
          <ac:chgData name="Prabhakaran, Savitha" userId="52fcf77f-f923-4805-b0d4-d2c5265feb7d" providerId="ADAL" clId="{C73890F0-B596-49CB-8DBF-41AB4CFE8288}" dt="2022-05-25T09:32:17.518" v="3459" actId="1076"/>
          <ac:spMkLst>
            <pc:docMk/>
            <pc:sldMk cId="2674745233" sldId="4965"/>
            <ac:spMk id="12" creationId="{4CC8DF1C-330E-4A3F-8ECA-22E5FAAABC1D}"/>
          </ac:spMkLst>
        </pc:spChg>
        <pc:spChg chg="del mod">
          <ac:chgData name="Prabhakaran, Savitha" userId="52fcf77f-f923-4805-b0d4-d2c5265feb7d" providerId="ADAL" clId="{C73890F0-B596-49CB-8DBF-41AB4CFE8288}" dt="2022-05-20T06:17:27.602" v="1700" actId="478"/>
          <ac:spMkLst>
            <pc:docMk/>
            <pc:sldMk cId="2674745233" sldId="4965"/>
            <ac:spMk id="12" creationId="{C20E71D3-190E-416B-9A88-EDCB175C2809}"/>
          </ac:spMkLst>
        </pc:spChg>
        <pc:spChg chg="add del mod">
          <ac:chgData name="Prabhakaran, Savitha" userId="52fcf77f-f923-4805-b0d4-d2c5265feb7d" providerId="ADAL" clId="{C73890F0-B596-49CB-8DBF-41AB4CFE8288}" dt="2022-05-20T06:41:32.069" v="1992" actId="478"/>
          <ac:spMkLst>
            <pc:docMk/>
            <pc:sldMk cId="2674745233" sldId="4965"/>
            <ac:spMk id="18" creationId="{5DE92C75-3ADA-4DC1-BCA8-DB6331AA47B7}"/>
          </ac:spMkLst>
        </pc:spChg>
        <pc:spChg chg="add mod">
          <ac:chgData name="Prabhakaran, Savitha" userId="52fcf77f-f923-4805-b0d4-d2c5265feb7d" providerId="ADAL" clId="{C73890F0-B596-49CB-8DBF-41AB4CFE8288}" dt="2022-05-25T09:33:11.137" v="3519" actId="1038"/>
          <ac:spMkLst>
            <pc:docMk/>
            <pc:sldMk cId="2674745233" sldId="4965"/>
            <ac:spMk id="19" creationId="{B04ABEDA-85BC-4776-8415-57518C370CB5}"/>
          </ac:spMkLst>
        </pc:spChg>
        <pc:spChg chg="add mod">
          <ac:chgData name="Prabhakaran, Savitha" userId="52fcf77f-f923-4805-b0d4-d2c5265feb7d" providerId="ADAL" clId="{C73890F0-B596-49CB-8DBF-41AB4CFE8288}" dt="2022-05-25T09:33:05.632" v="3511" actId="1036"/>
          <ac:spMkLst>
            <pc:docMk/>
            <pc:sldMk cId="2674745233" sldId="4965"/>
            <ac:spMk id="22" creationId="{F8401FE7-FF4A-4646-99CA-24533F6E19A6}"/>
          </ac:spMkLst>
        </pc:spChg>
        <pc:spChg chg="add mod">
          <ac:chgData name="Prabhakaran, Savitha" userId="52fcf77f-f923-4805-b0d4-d2c5265feb7d" providerId="ADAL" clId="{C73890F0-B596-49CB-8DBF-41AB4CFE8288}" dt="2022-05-25T09:33:01.916" v="3499" actId="1036"/>
          <ac:spMkLst>
            <pc:docMk/>
            <pc:sldMk cId="2674745233" sldId="4965"/>
            <ac:spMk id="23" creationId="{242F4DF1-FAAF-4F9B-9512-E55DDDC5031F}"/>
          </ac:spMkLst>
        </pc:spChg>
        <pc:picChg chg="del">
          <ac:chgData name="Prabhakaran, Savitha" userId="52fcf77f-f923-4805-b0d4-d2c5265feb7d" providerId="ADAL" clId="{C73890F0-B596-49CB-8DBF-41AB4CFE8288}" dt="2022-05-20T04:45:10.372" v="1046" actId="478"/>
          <ac:picMkLst>
            <pc:docMk/>
            <pc:sldMk cId="2674745233" sldId="4965"/>
            <ac:picMk id="3" creationId="{2C66E4D3-EC6C-44F4-B6D6-D5913C6C361D}"/>
          </ac:picMkLst>
        </pc:picChg>
        <pc:picChg chg="add del mod">
          <ac:chgData name="Prabhakaran, Savitha" userId="52fcf77f-f923-4805-b0d4-d2c5265feb7d" providerId="ADAL" clId="{C73890F0-B596-49CB-8DBF-41AB4CFE8288}" dt="2022-05-20T04:47:18.949" v="1062" actId="478"/>
          <ac:picMkLst>
            <pc:docMk/>
            <pc:sldMk cId="2674745233" sldId="4965"/>
            <ac:picMk id="4" creationId="{49861C40-FF2C-404B-AEFB-7CD815395C94}"/>
          </ac:picMkLst>
        </pc:picChg>
        <pc:picChg chg="del">
          <ac:chgData name="Prabhakaran, Savitha" userId="52fcf77f-f923-4805-b0d4-d2c5265feb7d" providerId="ADAL" clId="{C73890F0-B596-49CB-8DBF-41AB4CFE8288}" dt="2022-05-20T04:46:12.457" v="1054" actId="478"/>
          <ac:picMkLst>
            <pc:docMk/>
            <pc:sldMk cId="2674745233" sldId="4965"/>
            <ac:picMk id="7" creationId="{A738E5C5-87F3-49BB-8AE7-1EC3B83CE842}"/>
          </ac:picMkLst>
        </pc:picChg>
        <pc:picChg chg="add del mod">
          <ac:chgData name="Prabhakaran, Savitha" userId="52fcf77f-f923-4805-b0d4-d2c5265feb7d" providerId="ADAL" clId="{C73890F0-B596-49CB-8DBF-41AB4CFE8288}" dt="2022-05-20T04:46:06.802" v="1051" actId="22"/>
          <ac:picMkLst>
            <pc:docMk/>
            <pc:sldMk cId="2674745233" sldId="4965"/>
            <ac:picMk id="8" creationId="{C7DC66F5-7AD7-4F2B-A85A-AC4DA8FAD939}"/>
          </ac:picMkLst>
        </pc:picChg>
        <pc:picChg chg="add mod">
          <ac:chgData name="Prabhakaran, Savitha" userId="52fcf77f-f923-4805-b0d4-d2c5265feb7d" providerId="ADAL" clId="{C73890F0-B596-49CB-8DBF-41AB4CFE8288}" dt="2022-05-25T09:32:27.615" v="3460" actId="14100"/>
          <ac:picMkLst>
            <pc:docMk/>
            <pc:sldMk cId="2674745233" sldId="4965"/>
            <ac:picMk id="10" creationId="{FE8B0A60-D518-47AC-864C-1DD8D4516F86}"/>
          </ac:picMkLst>
        </pc:picChg>
        <pc:picChg chg="add mod">
          <ac:chgData name="Prabhakaran, Savitha" userId="52fcf77f-f923-4805-b0d4-d2c5265feb7d" providerId="ADAL" clId="{C73890F0-B596-49CB-8DBF-41AB4CFE8288}" dt="2022-05-25T09:32:30.512" v="3461" actId="14100"/>
          <ac:picMkLst>
            <pc:docMk/>
            <pc:sldMk cId="2674745233" sldId="4965"/>
            <ac:picMk id="14" creationId="{701FD58A-9A4A-4509-BCA8-DB9B6F0BF48F}"/>
          </ac:picMkLst>
        </pc:picChg>
        <pc:picChg chg="add mod">
          <ac:chgData name="Prabhakaran, Savitha" userId="52fcf77f-f923-4805-b0d4-d2c5265feb7d" providerId="ADAL" clId="{C73890F0-B596-49CB-8DBF-41AB4CFE8288}" dt="2022-05-20T06:43:00.927" v="2002" actId="14100"/>
          <ac:picMkLst>
            <pc:docMk/>
            <pc:sldMk cId="2674745233" sldId="4965"/>
            <ac:picMk id="16" creationId="{AD906DCB-E4A0-4535-AE03-0975F37300C4}"/>
          </ac:picMkLst>
        </pc:picChg>
        <pc:picChg chg="add mod">
          <ac:chgData name="Prabhakaran, Savitha" userId="52fcf77f-f923-4805-b0d4-d2c5265feb7d" providerId="ADAL" clId="{C73890F0-B596-49CB-8DBF-41AB4CFE8288}" dt="2022-05-25T09:32:38.791" v="3464" actId="1076"/>
          <ac:picMkLst>
            <pc:docMk/>
            <pc:sldMk cId="2674745233" sldId="4965"/>
            <ac:picMk id="17" creationId="{9A00B8B4-EE56-483F-9425-64CD2983B641}"/>
          </ac:picMkLst>
        </pc:picChg>
        <pc:picChg chg="add mod">
          <ac:chgData name="Prabhakaran, Savitha" userId="52fcf77f-f923-4805-b0d4-d2c5265feb7d" providerId="ADAL" clId="{C73890F0-B596-49CB-8DBF-41AB4CFE8288}" dt="2022-05-25T09:32:15.848" v="3458" actId="1076"/>
          <ac:picMkLst>
            <pc:docMk/>
            <pc:sldMk cId="2674745233" sldId="4965"/>
            <ac:picMk id="21" creationId="{B85CFB0C-A91E-4904-927B-1DA6B8A72F4F}"/>
          </ac:picMkLst>
        </pc:picChg>
      </pc:sldChg>
      <pc:sldChg chg="modSp mod ord">
        <pc:chgData name="Prabhakaran, Savitha" userId="52fcf77f-f923-4805-b0d4-d2c5265feb7d" providerId="ADAL" clId="{C73890F0-B596-49CB-8DBF-41AB4CFE8288}" dt="2022-05-20T07:26:37.679" v="2073" actId="1076"/>
        <pc:sldMkLst>
          <pc:docMk/>
          <pc:sldMk cId="3587761718" sldId="4966"/>
        </pc:sldMkLst>
        <pc:spChg chg="mod">
          <ac:chgData name="Prabhakaran, Savitha" userId="52fcf77f-f923-4805-b0d4-d2c5265feb7d" providerId="ADAL" clId="{C73890F0-B596-49CB-8DBF-41AB4CFE8288}" dt="2022-05-20T06:34:53.973" v="1939" actId="20577"/>
          <ac:spMkLst>
            <pc:docMk/>
            <pc:sldMk cId="3587761718" sldId="4966"/>
            <ac:spMk id="5" creationId="{5B393FFF-4761-49F7-ADB7-877E8CD53693}"/>
          </ac:spMkLst>
        </pc:spChg>
        <pc:spChg chg="mod">
          <ac:chgData name="Prabhakaran, Savitha" userId="52fcf77f-f923-4805-b0d4-d2c5265feb7d" providerId="ADAL" clId="{C73890F0-B596-49CB-8DBF-41AB4CFE8288}" dt="2022-05-20T06:37:45.560" v="1948" actId="14100"/>
          <ac:spMkLst>
            <pc:docMk/>
            <pc:sldMk cId="3587761718" sldId="4966"/>
            <ac:spMk id="6" creationId="{E37892EF-2352-4F06-BEBB-6891A6E38403}"/>
          </ac:spMkLst>
        </pc:spChg>
        <pc:picChg chg="mod">
          <ac:chgData name="Prabhakaran, Savitha" userId="52fcf77f-f923-4805-b0d4-d2c5265feb7d" providerId="ADAL" clId="{C73890F0-B596-49CB-8DBF-41AB4CFE8288}" dt="2022-05-20T07:26:35.559" v="2072" actId="1076"/>
          <ac:picMkLst>
            <pc:docMk/>
            <pc:sldMk cId="3587761718" sldId="4966"/>
            <ac:picMk id="2" creationId="{9DF6AE02-8678-47C0-A3DE-17A4C95B02F8}"/>
          </ac:picMkLst>
        </pc:picChg>
        <pc:picChg chg="mod">
          <ac:chgData name="Prabhakaran, Savitha" userId="52fcf77f-f923-4805-b0d4-d2c5265feb7d" providerId="ADAL" clId="{C73890F0-B596-49CB-8DBF-41AB4CFE8288}" dt="2022-05-20T07:26:37.679" v="2073" actId="1076"/>
          <ac:picMkLst>
            <pc:docMk/>
            <pc:sldMk cId="3587761718" sldId="4966"/>
            <ac:picMk id="3" creationId="{8229A8C7-57A0-4F92-AB52-B219C7EF5E47}"/>
          </ac:picMkLst>
        </pc:picChg>
      </pc:sldChg>
      <pc:sldChg chg="addSp delSp modSp mod">
        <pc:chgData name="Prabhakaran, Savitha" userId="52fcf77f-f923-4805-b0d4-d2c5265feb7d" providerId="ADAL" clId="{C73890F0-B596-49CB-8DBF-41AB4CFE8288}" dt="2022-05-25T07:35:12.766" v="3081" actId="1076"/>
        <pc:sldMkLst>
          <pc:docMk/>
          <pc:sldMk cId="846633977" sldId="4967"/>
        </pc:sldMkLst>
        <pc:spChg chg="mod">
          <ac:chgData name="Prabhakaran, Savitha" userId="52fcf77f-f923-4805-b0d4-d2c5265feb7d" providerId="ADAL" clId="{C73890F0-B596-49CB-8DBF-41AB4CFE8288}" dt="2022-05-20T06:33:54.872" v="1929" actId="20577"/>
          <ac:spMkLst>
            <pc:docMk/>
            <pc:sldMk cId="846633977" sldId="4967"/>
            <ac:spMk id="5" creationId="{5B393FFF-4761-49F7-ADB7-877E8CD53693}"/>
          </ac:spMkLst>
        </pc:spChg>
        <pc:spChg chg="mod">
          <ac:chgData name="Prabhakaran, Savitha" userId="52fcf77f-f923-4805-b0d4-d2c5265feb7d" providerId="ADAL" clId="{C73890F0-B596-49CB-8DBF-41AB4CFE8288}" dt="2022-05-20T06:33:26.740" v="1915" actId="20577"/>
          <ac:spMkLst>
            <pc:docMk/>
            <pc:sldMk cId="846633977" sldId="4967"/>
            <ac:spMk id="6" creationId="{E37892EF-2352-4F06-BEBB-6891A6E38403}"/>
          </ac:spMkLst>
        </pc:spChg>
        <pc:spChg chg="add mod">
          <ac:chgData name="Prabhakaran, Savitha" userId="52fcf77f-f923-4805-b0d4-d2c5265feb7d" providerId="ADAL" clId="{C73890F0-B596-49CB-8DBF-41AB4CFE8288}" dt="2022-05-25T07:35:03.954" v="3078" actId="1038"/>
          <ac:spMkLst>
            <pc:docMk/>
            <pc:sldMk cId="846633977" sldId="4967"/>
            <ac:spMk id="7" creationId="{06740633-B560-4283-90CC-40E9C31A291B}"/>
          </ac:spMkLst>
        </pc:spChg>
        <pc:spChg chg="mod">
          <ac:chgData name="Prabhakaran, Savitha" userId="52fcf77f-f923-4805-b0d4-d2c5265feb7d" providerId="ADAL" clId="{C73890F0-B596-49CB-8DBF-41AB4CFE8288}" dt="2022-05-25T07:33:07.316" v="3059" actId="1035"/>
          <ac:spMkLst>
            <pc:docMk/>
            <pc:sldMk cId="846633977" sldId="4967"/>
            <ac:spMk id="10" creationId="{AE8D621E-F835-4C5A-983C-994A67F15050}"/>
          </ac:spMkLst>
        </pc:spChg>
        <pc:spChg chg="del">
          <ac:chgData name="Prabhakaran, Savitha" userId="52fcf77f-f923-4805-b0d4-d2c5265feb7d" providerId="ADAL" clId="{C73890F0-B596-49CB-8DBF-41AB4CFE8288}" dt="2022-05-20T06:30:33.174" v="1858" actId="478"/>
          <ac:spMkLst>
            <pc:docMk/>
            <pc:sldMk cId="846633977" sldId="4967"/>
            <ac:spMk id="11" creationId="{DFA20BB3-9392-4157-8CCF-9C483059345A}"/>
          </ac:spMkLst>
        </pc:spChg>
        <pc:picChg chg="del">
          <ac:chgData name="Prabhakaran, Savitha" userId="52fcf77f-f923-4805-b0d4-d2c5265feb7d" providerId="ADAL" clId="{C73890F0-B596-49CB-8DBF-41AB4CFE8288}" dt="2022-05-20T04:51:55.728" v="1105" actId="478"/>
          <ac:picMkLst>
            <pc:docMk/>
            <pc:sldMk cId="846633977" sldId="4967"/>
            <ac:picMk id="2" creationId="{83642EB4-261A-4998-BF56-8997CBBCC370}"/>
          </ac:picMkLst>
        </pc:picChg>
        <pc:picChg chg="add del mod">
          <ac:chgData name="Prabhakaran, Savitha" userId="52fcf77f-f923-4805-b0d4-d2c5265feb7d" providerId="ADAL" clId="{C73890F0-B596-49CB-8DBF-41AB4CFE8288}" dt="2022-05-25T07:34:41.557" v="3063" actId="478"/>
          <ac:picMkLst>
            <pc:docMk/>
            <pc:sldMk cId="846633977" sldId="4967"/>
            <ac:picMk id="3" creationId="{878B3AEE-7889-4B8E-BA29-29D9FFD51867}"/>
          </ac:picMkLst>
        </pc:picChg>
        <pc:picChg chg="add del mod">
          <ac:chgData name="Prabhakaran, Savitha" userId="52fcf77f-f923-4805-b0d4-d2c5265feb7d" providerId="ADAL" clId="{C73890F0-B596-49CB-8DBF-41AB4CFE8288}" dt="2022-05-24T09:30:56.217" v="3034" actId="478"/>
          <ac:picMkLst>
            <pc:docMk/>
            <pc:sldMk cId="846633977" sldId="4967"/>
            <ac:picMk id="4" creationId="{6CF6E901-51BD-4273-B56D-879E75AE78BD}"/>
          </ac:picMkLst>
        </pc:picChg>
        <pc:picChg chg="add mod">
          <ac:chgData name="Prabhakaran, Savitha" userId="52fcf77f-f923-4805-b0d4-d2c5265feb7d" providerId="ADAL" clId="{C73890F0-B596-49CB-8DBF-41AB4CFE8288}" dt="2022-05-25T07:35:06.359" v="3079" actId="1076"/>
          <ac:picMkLst>
            <pc:docMk/>
            <pc:sldMk cId="846633977" sldId="4967"/>
            <ac:picMk id="4" creationId="{B390FFA8-1ED1-4F59-9F14-54353E3921C1}"/>
          </ac:picMkLst>
        </pc:picChg>
        <pc:picChg chg="del mod">
          <ac:chgData name="Prabhakaran, Savitha" userId="52fcf77f-f923-4805-b0d4-d2c5265feb7d" providerId="ADAL" clId="{C73890F0-B596-49CB-8DBF-41AB4CFE8288}" dt="2022-05-25T07:32:53.929" v="3050" actId="478"/>
          <ac:picMkLst>
            <pc:docMk/>
            <pc:sldMk cId="846633977" sldId="4967"/>
            <ac:picMk id="8" creationId="{9721369C-D0BA-4450-8CD0-E52A1FEEFD7E}"/>
          </ac:picMkLst>
        </pc:picChg>
        <pc:picChg chg="add del mod">
          <ac:chgData name="Prabhakaran, Savitha" userId="52fcf77f-f923-4805-b0d4-d2c5265feb7d" providerId="ADAL" clId="{C73890F0-B596-49CB-8DBF-41AB4CFE8288}" dt="2022-05-20T06:30:31.392" v="1857" actId="478"/>
          <ac:picMkLst>
            <pc:docMk/>
            <pc:sldMk cId="846633977" sldId="4967"/>
            <ac:picMk id="9" creationId="{670083DF-FE7E-4BCC-95AF-33274F1177D8}"/>
          </ac:picMkLst>
        </pc:picChg>
        <pc:picChg chg="add del mod">
          <ac:chgData name="Prabhakaran, Savitha" userId="52fcf77f-f923-4805-b0d4-d2c5265feb7d" providerId="ADAL" clId="{C73890F0-B596-49CB-8DBF-41AB4CFE8288}" dt="2022-05-25T07:31:48.297" v="3037" actId="478"/>
          <ac:picMkLst>
            <pc:docMk/>
            <pc:sldMk cId="846633977" sldId="4967"/>
            <ac:picMk id="9" creationId="{87B4CE58-CB6B-47DB-AAEB-366752DE7C83}"/>
          </ac:picMkLst>
        </pc:picChg>
        <pc:picChg chg="add mod">
          <ac:chgData name="Prabhakaran, Savitha" userId="52fcf77f-f923-4805-b0d4-d2c5265feb7d" providerId="ADAL" clId="{C73890F0-B596-49CB-8DBF-41AB4CFE8288}" dt="2022-05-25T07:35:12.766" v="3081" actId="1076"/>
          <ac:picMkLst>
            <pc:docMk/>
            <pc:sldMk cId="846633977" sldId="4967"/>
            <ac:picMk id="12" creationId="{2FCF925B-726A-43B0-B373-A3BC64F5A2F6}"/>
          </ac:picMkLst>
        </pc:picChg>
        <pc:picChg chg="add mod">
          <ac:chgData name="Prabhakaran, Savitha" userId="52fcf77f-f923-4805-b0d4-d2c5265feb7d" providerId="ADAL" clId="{C73890F0-B596-49CB-8DBF-41AB4CFE8288}" dt="2022-05-25T07:34:53.487" v="3068" actId="1076"/>
          <ac:picMkLst>
            <pc:docMk/>
            <pc:sldMk cId="846633977" sldId="4967"/>
            <ac:picMk id="14" creationId="{96936761-3E81-4A34-B814-DDB9240307DC}"/>
          </ac:picMkLst>
        </pc:picChg>
      </pc:sldChg>
      <pc:sldChg chg="addSp delSp modSp add del mod">
        <pc:chgData name="Prabhakaran, Savitha" userId="52fcf77f-f923-4805-b0d4-d2c5265feb7d" providerId="ADAL" clId="{C73890F0-B596-49CB-8DBF-41AB4CFE8288}" dt="2022-05-23T05:12:33.592" v="2778" actId="33524"/>
        <pc:sldMkLst>
          <pc:docMk/>
          <pc:sldMk cId="1478877288" sldId="4968"/>
        </pc:sldMkLst>
        <pc:spChg chg="add del">
          <ac:chgData name="Prabhakaran, Savitha" userId="52fcf77f-f923-4805-b0d4-d2c5265feb7d" providerId="ADAL" clId="{C73890F0-B596-49CB-8DBF-41AB4CFE8288}" dt="2022-05-23T04:09:38.472" v="2339"/>
          <ac:spMkLst>
            <pc:docMk/>
            <pc:sldMk cId="1478877288" sldId="4968"/>
            <ac:spMk id="3" creationId="{FE098CC2-7A6D-4530-ACDB-D57015B8F469}"/>
          </ac:spMkLst>
        </pc:spChg>
        <pc:spChg chg="add del">
          <ac:chgData name="Prabhakaran, Savitha" userId="52fcf77f-f923-4805-b0d4-d2c5265feb7d" providerId="ADAL" clId="{C73890F0-B596-49CB-8DBF-41AB4CFE8288}" dt="2022-05-23T04:09:38.472" v="2339"/>
          <ac:spMkLst>
            <pc:docMk/>
            <pc:sldMk cId="1478877288" sldId="4968"/>
            <ac:spMk id="4" creationId="{0C7A0B75-60A2-4885-88B8-E525A2866CD9}"/>
          </ac:spMkLst>
        </pc:spChg>
        <pc:spChg chg="add del mod">
          <ac:chgData name="Prabhakaran, Savitha" userId="52fcf77f-f923-4805-b0d4-d2c5265feb7d" providerId="ADAL" clId="{C73890F0-B596-49CB-8DBF-41AB4CFE8288}" dt="2022-05-23T05:12:33.592" v="2778" actId="33524"/>
          <ac:spMkLst>
            <pc:docMk/>
            <pc:sldMk cId="1478877288" sldId="4968"/>
            <ac:spMk id="5" creationId="{5B393FFF-4761-49F7-ADB7-877E8CD53693}"/>
          </ac:spMkLst>
        </pc:spChg>
        <pc:spChg chg="mod">
          <ac:chgData name="Prabhakaran, Savitha" userId="52fcf77f-f923-4805-b0d4-d2c5265feb7d" providerId="ADAL" clId="{C73890F0-B596-49CB-8DBF-41AB4CFE8288}" dt="2022-05-23T04:08:01.789" v="2317" actId="20577"/>
          <ac:spMkLst>
            <pc:docMk/>
            <pc:sldMk cId="1478877288" sldId="4968"/>
            <ac:spMk id="6" creationId="{E37892EF-2352-4F06-BEBB-6891A6E38403}"/>
          </ac:spMkLst>
        </pc:spChg>
        <pc:spChg chg="add del">
          <ac:chgData name="Prabhakaran, Savitha" userId="52fcf77f-f923-4805-b0d4-d2c5265feb7d" providerId="ADAL" clId="{C73890F0-B596-49CB-8DBF-41AB4CFE8288}" dt="2022-05-23T04:09:38.472" v="2339"/>
          <ac:spMkLst>
            <pc:docMk/>
            <pc:sldMk cId="1478877288" sldId="4968"/>
            <ac:spMk id="7" creationId="{71631A0E-6B3D-4FAD-A42A-F0035C0E311E}"/>
          </ac:spMkLst>
        </pc:spChg>
        <pc:spChg chg="add del">
          <ac:chgData name="Prabhakaran, Savitha" userId="52fcf77f-f923-4805-b0d4-d2c5265feb7d" providerId="ADAL" clId="{C73890F0-B596-49CB-8DBF-41AB4CFE8288}" dt="2022-05-23T04:09:38.472" v="2339"/>
          <ac:spMkLst>
            <pc:docMk/>
            <pc:sldMk cId="1478877288" sldId="4968"/>
            <ac:spMk id="8" creationId="{2AC3586C-AA6B-46D4-AFFE-E81D275B7517}"/>
          </ac:spMkLst>
        </pc:spChg>
        <pc:spChg chg="add del">
          <ac:chgData name="Prabhakaran, Savitha" userId="52fcf77f-f923-4805-b0d4-d2c5265feb7d" providerId="ADAL" clId="{C73890F0-B596-49CB-8DBF-41AB4CFE8288}" dt="2022-05-23T04:09:38.472" v="2339"/>
          <ac:spMkLst>
            <pc:docMk/>
            <pc:sldMk cId="1478877288" sldId="4968"/>
            <ac:spMk id="9" creationId="{1A09A6AF-76AD-4FA3-AA48-6DC693648519}"/>
          </ac:spMkLst>
        </pc:spChg>
        <pc:spChg chg="add del">
          <ac:chgData name="Prabhakaran, Savitha" userId="52fcf77f-f923-4805-b0d4-d2c5265feb7d" providerId="ADAL" clId="{C73890F0-B596-49CB-8DBF-41AB4CFE8288}" dt="2022-05-23T04:09:38.472" v="2339"/>
          <ac:spMkLst>
            <pc:docMk/>
            <pc:sldMk cId="1478877288" sldId="4968"/>
            <ac:spMk id="10" creationId="{09CABCC9-4127-49FD-B020-6CDAA741E9C1}"/>
          </ac:spMkLst>
        </pc:spChg>
        <pc:spChg chg="add del">
          <ac:chgData name="Prabhakaran, Savitha" userId="52fcf77f-f923-4805-b0d4-d2c5265feb7d" providerId="ADAL" clId="{C73890F0-B596-49CB-8DBF-41AB4CFE8288}" dt="2022-05-23T04:09:38.472" v="2339"/>
          <ac:spMkLst>
            <pc:docMk/>
            <pc:sldMk cId="1478877288" sldId="4968"/>
            <ac:spMk id="11" creationId="{60093A3C-5A7A-487C-BC49-AE268D86B51F}"/>
          </ac:spMkLst>
        </pc:spChg>
        <pc:spChg chg="add del">
          <ac:chgData name="Prabhakaran, Savitha" userId="52fcf77f-f923-4805-b0d4-d2c5265feb7d" providerId="ADAL" clId="{C73890F0-B596-49CB-8DBF-41AB4CFE8288}" dt="2022-05-23T04:09:38.472" v="2339"/>
          <ac:spMkLst>
            <pc:docMk/>
            <pc:sldMk cId="1478877288" sldId="4968"/>
            <ac:spMk id="12" creationId="{2935047E-7B83-4A21-8A9E-5852626AECD4}"/>
          </ac:spMkLst>
        </pc:spChg>
        <pc:spChg chg="add del">
          <ac:chgData name="Prabhakaran, Savitha" userId="52fcf77f-f923-4805-b0d4-d2c5265feb7d" providerId="ADAL" clId="{C73890F0-B596-49CB-8DBF-41AB4CFE8288}" dt="2022-05-23T04:09:38.472" v="2339"/>
          <ac:spMkLst>
            <pc:docMk/>
            <pc:sldMk cId="1478877288" sldId="4968"/>
            <ac:spMk id="13" creationId="{BFA6F7BE-4764-4869-93D7-BFA6C0541217}"/>
          </ac:spMkLst>
        </pc:spChg>
        <pc:spChg chg="add del">
          <ac:chgData name="Prabhakaran, Savitha" userId="52fcf77f-f923-4805-b0d4-d2c5265feb7d" providerId="ADAL" clId="{C73890F0-B596-49CB-8DBF-41AB4CFE8288}" dt="2022-05-23T04:09:38.472" v="2339"/>
          <ac:spMkLst>
            <pc:docMk/>
            <pc:sldMk cId="1478877288" sldId="4968"/>
            <ac:spMk id="14" creationId="{C26D1CA8-D6FB-4EFE-B4E6-D0EAF847EE4D}"/>
          </ac:spMkLst>
        </pc:spChg>
        <pc:spChg chg="add del">
          <ac:chgData name="Prabhakaran, Savitha" userId="52fcf77f-f923-4805-b0d4-d2c5265feb7d" providerId="ADAL" clId="{C73890F0-B596-49CB-8DBF-41AB4CFE8288}" dt="2022-05-23T04:52:58.106" v="2371"/>
          <ac:spMkLst>
            <pc:docMk/>
            <pc:sldMk cId="1478877288" sldId="4968"/>
            <ac:spMk id="15" creationId="{D882E906-0D77-4C7E-9C48-B1DB8A888367}"/>
          </ac:spMkLst>
        </pc:spChg>
        <pc:spChg chg="add del">
          <ac:chgData name="Prabhakaran, Savitha" userId="52fcf77f-f923-4805-b0d4-d2c5265feb7d" providerId="ADAL" clId="{C73890F0-B596-49CB-8DBF-41AB4CFE8288}" dt="2022-05-23T04:52:58.106" v="2371"/>
          <ac:spMkLst>
            <pc:docMk/>
            <pc:sldMk cId="1478877288" sldId="4968"/>
            <ac:spMk id="16" creationId="{181A93E5-A57C-414D-A181-028B2CF38ACF}"/>
          </ac:spMkLst>
        </pc:spChg>
        <pc:graphicFrameChg chg="del mod modGraphic">
          <ac:chgData name="Prabhakaran, Savitha" userId="52fcf77f-f923-4805-b0d4-d2c5265feb7d" providerId="ADAL" clId="{C73890F0-B596-49CB-8DBF-41AB4CFE8288}" dt="2022-05-23T04:07:51.308" v="2314" actId="478"/>
          <ac:graphicFrameMkLst>
            <pc:docMk/>
            <pc:sldMk cId="1478877288" sldId="4968"/>
            <ac:graphicFrameMk id="2" creationId="{0014A5E7-AA95-4039-8294-9CD45B9AC539}"/>
          </ac:graphicFrameMkLst>
        </pc:graphicFrameChg>
        <pc:graphicFrameChg chg="add del">
          <ac:chgData name="Prabhakaran, Savitha" userId="52fcf77f-f923-4805-b0d4-d2c5265feb7d" providerId="ADAL" clId="{C73890F0-B596-49CB-8DBF-41AB4CFE8288}" dt="2022-05-20T05:01:17.787" v="1119"/>
          <ac:graphicFrameMkLst>
            <pc:docMk/>
            <pc:sldMk cId="1478877288" sldId="4968"/>
            <ac:graphicFrameMk id="3" creationId="{A5E258AC-E532-41E4-B8C7-E2C58AE8D951}"/>
          </ac:graphicFrameMkLst>
        </pc:graphicFrameChg>
        <pc:graphicFrameChg chg="add del mod">
          <ac:chgData name="Prabhakaran, Savitha" userId="52fcf77f-f923-4805-b0d4-d2c5265feb7d" providerId="ADAL" clId="{C73890F0-B596-49CB-8DBF-41AB4CFE8288}" dt="2022-05-23T05:08:25.379" v="2594" actId="478"/>
          <ac:graphicFrameMkLst>
            <pc:docMk/>
            <pc:sldMk cId="1478877288" sldId="4968"/>
            <ac:graphicFrameMk id="18" creationId="{0AB8DC31-5C5B-48D4-9FCB-57698C8E294D}"/>
          </ac:graphicFrameMkLst>
        </pc:graphicFrameChg>
        <pc:picChg chg="add del">
          <ac:chgData name="Prabhakaran, Savitha" userId="52fcf77f-f923-4805-b0d4-d2c5265feb7d" providerId="ADAL" clId="{C73890F0-B596-49CB-8DBF-41AB4CFE8288}" dt="2022-05-23T04:09:38.472" v="2339"/>
          <ac:picMkLst>
            <pc:docMk/>
            <pc:sldMk cId="1478877288" sldId="4968"/>
            <ac:picMk id="2049" creationId="{8C03C9B1-A50E-484A-8E09-4DC00DA5EB42}"/>
          </ac:picMkLst>
        </pc:picChg>
        <pc:picChg chg="add del">
          <ac:chgData name="Prabhakaran, Savitha" userId="52fcf77f-f923-4805-b0d4-d2c5265feb7d" providerId="ADAL" clId="{C73890F0-B596-49CB-8DBF-41AB4CFE8288}" dt="2022-05-23T04:09:38.472" v="2339"/>
          <ac:picMkLst>
            <pc:docMk/>
            <pc:sldMk cId="1478877288" sldId="4968"/>
            <ac:picMk id="2050" creationId="{ADF29068-43F8-4904-8C9A-F32576809AB8}"/>
          </ac:picMkLst>
        </pc:picChg>
        <pc:picChg chg="add del">
          <ac:chgData name="Prabhakaran, Savitha" userId="52fcf77f-f923-4805-b0d4-d2c5265feb7d" providerId="ADAL" clId="{C73890F0-B596-49CB-8DBF-41AB4CFE8288}" dt="2022-05-23T04:09:38.472" v="2339"/>
          <ac:picMkLst>
            <pc:docMk/>
            <pc:sldMk cId="1478877288" sldId="4968"/>
            <ac:picMk id="2051" creationId="{305A7DF4-3978-44C7-BD7E-7481897C9ED6}"/>
          </ac:picMkLst>
        </pc:picChg>
        <pc:picChg chg="add del">
          <ac:chgData name="Prabhakaran, Savitha" userId="52fcf77f-f923-4805-b0d4-d2c5265feb7d" providerId="ADAL" clId="{C73890F0-B596-49CB-8DBF-41AB4CFE8288}" dt="2022-05-23T04:09:38.472" v="2339"/>
          <ac:picMkLst>
            <pc:docMk/>
            <pc:sldMk cId="1478877288" sldId="4968"/>
            <ac:picMk id="2052" creationId="{7878BB22-C903-47B9-A340-899A865C0D1C}"/>
          </ac:picMkLst>
        </pc:picChg>
        <pc:picChg chg="add del">
          <ac:chgData name="Prabhakaran, Savitha" userId="52fcf77f-f923-4805-b0d4-d2c5265feb7d" providerId="ADAL" clId="{C73890F0-B596-49CB-8DBF-41AB4CFE8288}" dt="2022-05-23T04:09:38.472" v="2339"/>
          <ac:picMkLst>
            <pc:docMk/>
            <pc:sldMk cId="1478877288" sldId="4968"/>
            <ac:picMk id="2053" creationId="{7CB8A9B1-FF8E-4F1B-90C8-27028B3C303E}"/>
          </ac:picMkLst>
        </pc:picChg>
        <pc:picChg chg="add del">
          <ac:chgData name="Prabhakaran, Savitha" userId="52fcf77f-f923-4805-b0d4-d2c5265feb7d" providerId="ADAL" clId="{C73890F0-B596-49CB-8DBF-41AB4CFE8288}" dt="2022-05-23T04:09:38.472" v="2339"/>
          <ac:picMkLst>
            <pc:docMk/>
            <pc:sldMk cId="1478877288" sldId="4968"/>
            <ac:picMk id="2054" creationId="{E99FB520-69F3-439F-802B-54E3DA0AD8F5}"/>
          </ac:picMkLst>
        </pc:picChg>
        <pc:picChg chg="add del">
          <ac:chgData name="Prabhakaran, Savitha" userId="52fcf77f-f923-4805-b0d4-d2c5265feb7d" providerId="ADAL" clId="{C73890F0-B596-49CB-8DBF-41AB4CFE8288}" dt="2022-05-23T04:09:38.472" v="2339"/>
          <ac:picMkLst>
            <pc:docMk/>
            <pc:sldMk cId="1478877288" sldId="4968"/>
            <ac:picMk id="2055" creationId="{32484817-5AF9-47AA-84A7-BBB96FDC9F87}"/>
          </ac:picMkLst>
        </pc:picChg>
        <pc:picChg chg="add del">
          <ac:chgData name="Prabhakaran, Savitha" userId="52fcf77f-f923-4805-b0d4-d2c5265feb7d" providerId="ADAL" clId="{C73890F0-B596-49CB-8DBF-41AB4CFE8288}" dt="2022-05-23T04:09:38.472" v="2339"/>
          <ac:picMkLst>
            <pc:docMk/>
            <pc:sldMk cId="1478877288" sldId="4968"/>
            <ac:picMk id="2056" creationId="{30442380-6BDF-4976-A92C-42C072E75109}"/>
          </ac:picMkLst>
        </pc:picChg>
        <pc:picChg chg="add del">
          <ac:chgData name="Prabhakaran, Savitha" userId="52fcf77f-f923-4805-b0d4-d2c5265feb7d" providerId="ADAL" clId="{C73890F0-B596-49CB-8DBF-41AB4CFE8288}" dt="2022-05-23T04:09:38.472" v="2339"/>
          <ac:picMkLst>
            <pc:docMk/>
            <pc:sldMk cId="1478877288" sldId="4968"/>
            <ac:picMk id="2057" creationId="{39708970-8334-4C5C-8C33-1B253E7229AF}"/>
          </ac:picMkLst>
        </pc:picChg>
        <pc:picChg chg="add del">
          <ac:chgData name="Prabhakaran, Savitha" userId="52fcf77f-f923-4805-b0d4-d2c5265feb7d" providerId="ADAL" clId="{C73890F0-B596-49CB-8DBF-41AB4CFE8288}" dt="2022-05-23T04:09:38.472" v="2339"/>
          <ac:picMkLst>
            <pc:docMk/>
            <pc:sldMk cId="1478877288" sldId="4968"/>
            <ac:picMk id="2058" creationId="{AB2AA49B-D6A2-4020-BBBE-6CD40B6EA8E6}"/>
          </ac:picMkLst>
        </pc:picChg>
        <pc:picChg chg="add del">
          <ac:chgData name="Prabhakaran, Savitha" userId="52fcf77f-f923-4805-b0d4-d2c5265feb7d" providerId="ADAL" clId="{C73890F0-B596-49CB-8DBF-41AB4CFE8288}" dt="2022-05-23T04:52:58.106" v="2371"/>
          <ac:picMkLst>
            <pc:docMk/>
            <pc:sldMk cId="1478877288" sldId="4968"/>
            <ac:picMk id="2069" creationId="{9356FFE6-5132-4D7D-A9D3-B0D70436266F}"/>
          </ac:picMkLst>
        </pc:picChg>
        <pc:picChg chg="add del mod">
          <ac:chgData name="Prabhakaran, Savitha" userId="52fcf77f-f923-4805-b0d4-d2c5265feb7d" providerId="ADAL" clId="{C73890F0-B596-49CB-8DBF-41AB4CFE8288}" dt="2022-05-23T05:09:25.573" v="2604" actId="1076"/>
          <ac:picMkLst>
            <pc:docMk/>
            <pc:sldMk cId="1478877288" sldId="4968"/>
            <ac:picMk id="2072" creationId="{050F26BF-A933-4440-BDCF-EE6159127563}"/>
          </ac:picMkLst>
        </pc:picChg>
        <pc:picChg chg="add del mod">
          <ac:chgData name="Prabhakaran, Savitha" userId="52fcf77f-f923-4805-b0d4-d2c5265feb7d" providerId="ADAL" clId="{C73890F0-B596-49CB-8DBF-41AB4CFE8288}" dt="2022-05-23T05:09:02.497" v="2597" actId="478"/>
          <ac:picMkLst>
            <pc:docMk/>
            <pc:sldMk cId="1478877288" sldId="4968"/>
            <ac:picMk id="2073" creationId="{ACDCB2A2-9E54-4718-8737-088B7F24083E}"/>
          </ac:picMkLst>
        </pc:picChg>
        <pc:picChg chg="add mod">
          <ac:chgData name="Prabhakaran, Savitha" userId="52fcf77f-f923-4805-b0d4-d2c5265feb7d" providerId="ADAL" clId="{C73890F0-B596-49CB-8DBF-41AB4CFE8288}" dt="2022-05-23T05:09:27.765" v="2605" actId="1076"/>
          <ac:picMkLst>
            <pc:docMk/>
            <pc:sldMk cId="1478877288" sldId="4968"/>
            <ac:picMk id="2074" creationId="{0EB8681B-4496-4F5A-A457-1EF79E904395}"/>
          </ac:picMkLst>
        </pc:picChg>
      </pc:sldChg>
      <pc:sldChg chg="addSp delSp modSp add mod">
        <pc:chgData name="Prabhakaran, Savitha" userId="52fcf77f-f923-4805-b0d4-d2c5265feb7d" providerId="ADAL" clId="{C73890F0-B596-49CB-8DBF-41AB4CFE8288}" dt="2022-05-23T06:44:52.825" v="2797" actId="14100"/>
        <pc:sldMkLst>
          <pc:docMk/>
          <pc:sldMk cId="2403307902" sldId="4969"/>
        </pc:sldMkLst>
        <pc:spChg chg="mod">
          <ac:chgData name="Prabhakaran, Savitha" userId="52fcf77f-f923-4805-b0d4-d2c5265feb7d" providerId="ADAL" clId="{C73890F0-B596-49CB-8DBF-41AB4CFE8288}" dt="2022-05-23T06:44:42.845" v="2796" actId="5793"/>
          <ac:spMkLst>
            <pc:docMk/>
            <pc:sldMk cId="2403307902" sldId="4969"/>
            <ac:spMk id="5" creationId="{5B393FFF-4761-49F7-ADB7-877E8CD53693}"/>
          </ac:spMkLst>
        </pc:spChg>
        <pc:spChg chg="mod">
          <ac:chgData name="Prabhakaran, Savitha" userId="52fcf77f-f923-4805-b0d4-d2c5265feb7d" providerId="ADAL" clId="{C73890F0-B596-49CB-8DBF-41AB4CFE8288}" dt="2022-05-20T09:44:57.912" v="2094" actId="14100"/>
          <ac:spMkLst>
            <pc:docMk/>
            <pc:sldMk cId="2403307902" sldId="4969"/>
            <ac:spMk id="6" creationId="{E37892EF-2352-4F06-BEBB-6891A6E38403}"/>
          </ac:spMkLst>
        </pc:spChg>
        <pc:picChg chg="add del mod">
          <ac:chgData name="Prabhakaran, Savitha" userId="52fcf77f-f923-4805-b0d4-d2c5265feb7d" providerId="ADAL" clId="{C73890F0-B596-49CB-8DBF-41AB4CFE8288}" dt="2022-05-23T04:49:38.766" v="2355" actId="478"/>
          <ac:picMkLst>
            <pc:docMk/>
            <pc:sldMk cId="2403307902" sldId="4969"/>
            <ac:picMk id="3" creationId="{A123CBBE-7D8C-4537-A295-FA5EE5632EAC}"/>
          </ac:picMkLst>
        </pc:picChg>
        <pc:picChg chg="add mod">
          <ac:chgData name="Prabhakaran, Savitha" userId="52fcf77f-f923-4805-b0d4-d2c5265feb7d" providerId="ADAL" clId="{C73890F0-B596-49CB-8DBF-41AB4CFE8288}" dt="2022-05-23T06:44:52.825" v="2797" actId="14100"/>
          <ac:picMkLst>
            <pc:docMk/>
            <pc:sldMk cId="2403307902" sldId="4969"/>
            <ac:picMk id="7" creationId="{0FDB3E03-43CB-4918-B126-DD238A895D5F}"/>
          </ac:picMkLst>
        </pc:picChg>
      </pc:sldChg>
      <pc:sldChg chg="addSp delSp modSp add mod">
        <pc:chgData name="Prabhakaran, Savitha" userId="52fcf77f-f923-4805-b0d4-d2c5265feb7d" providerId="ADAL" clId="{C73890F0-B596-49CB-8DBF-41AB4CFE8288}" dt="2022-05-23T07:16:14.061" v="2988" actId="207"/>
        <pc:sldMkLst>
          <pc:docMk/>
          <pc:sldMk cId="1684361961" sldId="4970"/>
        </pc:sldMkLst>
        <pc:spChg chg="mod">
          <ac:chgData name="Prabhakaran, Savitha" userId="52fcf77f-f923-4805-b0d4-d2c5265feb7d" providerId="ADAL" clId="{C73890F0-B596-49CB-8DBF-41AB4CFE8288}" dt="2022-05-23T07:16:14.061" v="2988" actId="207"/>
          <ac:spMkLst>
            <pc:docMk/>
            <pc:sldMk cId="1684361961" sldId="4970"/>
            <ac:spMk id="5" creationId="{5B393FFF-4761-49F7-ADB7-877E8CD53693}"/>
          </ac:spMkLst>
        </pc:spChg>
        <pc:spChg chg="add mod">
          <ac:chgData name="Prabhakaran, Savitha" userId="52fcf77f-f923-4805-b0d4-d2c5265feb7d" providerId="ADAL" clId="{C73890F0-B596-49CB-8DBF-41AB4CFE8288}" dt="2022-05-23T07:16:06.018" v="2987" actId="1036"/>
          <ac:spMkLst>
            <pc:docMk/>
            <pc:sldMk cId="1684361961" sldId="4970"/>
            <ac:spMk id="7" creationId="{2AB53760-CDA6-48E1-B2B4-D9BC062D02A0}"/>
          </ac:spMkLst>
        </pc:spChg>
        <pc:picChg chg="add mod">
          <ac:chgData name="Prabhakaran, Savitha" userId="52fcf77f-f923-4805-b0d4-d2c5265feb7d" providerId="ADAL" clId="{C73890F0-B596-49CB-8DBF-41AB4CFE8288}" dt="2022-05-23T07:15:58.598" v="2932" actId="1076"/>
          <ac:picMkLst>
            <pc:docMk/>
            <pc:sldMk cId="1684361961" sldId="4970"/>
            <ac:picMk id="8" creationId="{DEF0B737-F7FB-46D6-8554-8DB87BF8BA56}"/>
          </ac:picMkLst>
        </pc:picChg>
        <pc:picChg chg="add mod">
          <ac:chgData name="Prabhakaran, Savitha" userId="52fcf77f-f923-4805-b0d4-d2c5265feb7d" providerId="ADAL" clId="{C73890F0-B596-49CB-8DBF-41AB4CFE8288}" dt="2022-05-23T07:15:56.343" v="2930" actId="1076"/>
          <ac:picMkLst>
            <pc:docMk/>
            <pc:sldMk cId="1684361961" sldId="4970"/>
            <ac:picMk id="3074" creationId="{B933C25E-CB17-4614-81DD-961701E9ABEB}"/>
          </ac:picMkLst>
        </pc:picChg>
        <pc:picChg chg="add del mod">
          <ac:chgData name="Prabhakaran, Savitha" userId="52fcf77f-f923-4805-b0d4-d2c5265feb7d" providerId="ADAL" clId="{C73890F0-B596-49CB-8DBF-41AB4CFE8288}" dt="2022-05-20T05:45:35.159" v="1251" actId="21"/>
          <ac:picMkLst>
            <pc:docMk/>
            <pc:sldMk cId="1684361961" sldId="4970"/>
            <ac:picMk id="3075" creationId="{163FEB26-0D78-40BB-BE29-A2F0E74B21AA}"/>
          </ac:picMkLst>
        </pc:picChg>
      </pc:sldChg>
      <pc:sldChg chg="addSp delSp modSp add mod">
        <pc:chgData name="Prabhakaran, Savitha" userId="52fcf77f-f923-4805-b0d4-d2c5265feb7d" providerId="ADAL" clId="{C73890F0-B596-49CB-8DBF-41AB4CFE8288}" dt="2022-05-23T06:45:04.274" v="2799" actId="1076"/>
        <pc:sldMkLst>
          <pc:docMk/>
          <pc:sldMk cId="841297791" sldId="4971"/>
        </pc:sldMkLst>
        <pc:spChg chg="mod">
          <ac:chgData name="Prabhakaran, Savitha" userId="52fcf77f-f923-4805-b0d4-d2c5265feb7d" providerId="ADAL" clId="{C73890F0-B596-49CB-8DBF-41AB4CFE8288}" dt="2022-05-20T09:48:34.144" v="2116" actId="20577"/>
          <ac:spMkLst>
            <pc:docMk/>
            <pc:sldMk cId="841297791" sldId="4971"/>
            <ac:spMk id="5" creationId="{5B393FFF-4761-49F7-ADB7-877E8CD53693}"/>
          </ac:spMkLst>
        </pc:spChg>
        <pc:spChg chg="mod">
          <ac:chgData name="Prabhakaran, Savitha" userId="52fcf77f-f923-4805-b0d4-d2c5265feb7d" providerId="ADAL" clId="{C73890F0-B596-49CB-8DBF-41AB4CFE8288}" dt="2022-05-20T09:45:35.896" v="2098" actId="14100"/>
          <ac:spMkLst>
            <pc:docMk/>
            <pc:sldMk cId="841297791" sldId="4971"/>
            <ac:spMk id="6" creationId="{E37892EF-2352-4F06-BEBB-6891A6E38403}"/>
          </ac:spMkLst>
        </pc:spChg>
        <pc:picChg chg="add del">
          <ac:chgData name="Prabhakaran, Savitha" userId="52fcf77f-f923-4805-b0d4-d2c5265feb7d" providerId="ADAL" clId="{C73890F0-B596-49CB-8DBF-41AB4CFE8288}" dt="2022-05-20T09:42:28.711" v="2078" actId="22"/>
          <ac:picMkLst>
            <pc:docMk/>
            <pc:sldMk cId="841297791" sldId="4971"/>
            <ac:picMk id="3" creationId="{D78D1D60-3872-4FFC-AE31-6E5A8062A053}"/>
          </ac:picMkLst>
        </pc:picChg>
        <pc:picChg chg="add mod">
          <ac:chgData name="Prabhakaran, Savitha" userId="52fcf77f-f923-4805-b0d4-d2c5265feb7d" providerId="ADAL" clId="{C73890F0-B596-49CB-8DBF-41AB4CFE8288}" dt="2022-05-23T06:45:04.274" v="2799" actId="1076"/>
          <ac:picMkLst>
            <pc:docMk/>
            <pc:sldMk cId="841297791" sldId="4971"/>
            <ac:picMk id="7" creationId="{7063892F-77ED-4981-9ED2-581F5AD2FF9E}"/>
          </ac:picMkLst>
        </pc:picChg>
      </pc:sldChg>
      <pc:sldChg chg="delSp modSp add mod ord">
        <pc:chgData name="Prabhakaran, Savitha" userId="52fcf77f-f923-4805-b0d4-d2c5265feb7d" providerId="ADAL" clId="{C73890F0-B596-49CB-8DBF-41AB4CFE8288}" dt="2022-05-23T07:12:02.701" v="2823"/>
        <pc:sldMkLst>
          <pc:docMk/>
          <pc:sldMk cId="3167358112" sldId="4972"/>
        </pc:sldMkLst>
        <pc:spChg chg="mod">
          <ac:chgData name="Prabhakaran, Savitha" userId="52fcf77f-f923-4805-b0d4-d2c5265feb7d" providerId="ADAL" clId="{C73890F0-B596-49CB-8DBF-41AB4CFE8288}" dt="2022-05-20T06:48:40.054" v="2057" actId="14100"/>
          <ac:spMkLst>
            <pc:docMk/>
            <pc:sldMk cId="3167358112" sldId="4972"/>
            <ac:spMk id="5" creationId="{5B393FFF-4761-49F7-ADB7-877E8CD53693}"/>
          </ac:spMkLst>
        </pc:spChg>
        <pc:spChg chg="mod">
          <ac:chgData name="Prabhakaran, Savitha" userId="52fcf77f-f923-4805-b0d4-d2c5265feb7d" providerId="ADAL" clId="{C73890F0-B596-49CB-8DBF-41AB4CFE8288}" dt="2022-05-20T06:45:29.477" v="2024"/>
          <ac:spMkLst>
            <pc:docMk/>
            <pc:sldMk cId="3167358112" sldId="4972"/>
            <ac:spMk id="6" creationId="{E37892EF-2352-4F06-BEBB-6891A6E38403}"/>
          </ac:spMkLst>
        </pc:spChg>
        <pc:spChg chg="del">
          <ac:chgData name="Prabhakaran, Savitha" userId="52fcf77f-f923-4805-b0d4-d2c5265feb7d" providerId="ADAL" clId="{C73890F0-B596-49CB-8DBF-41AB4CFE8288}" dt="2022-05-20T06:48:31.551" v="2053" actId="478"/>
          <ac:spMkLst>
            <pc:docMk/>
            <pc:sldMk cId="3167358112" sldId="4972"/>
            <ac:spMk id="10" creationId="{AE8D621E-F835-4C5A-983C-994A67F15050}"/>
          </ac:spMkLst>
        </pc:spChg>
        <pc:spChg chg="del">
          <ac:chgData name="Prabhakaran, Savitha" userId="52fcf77f-f923-4805-b0d4-d2c5265feb7d" providerId="ADAL" clId="{C73890F0-B596-49CB-8DBF-41AB4CFE8288}" dt="2022-05-20T06:48:33.139" v="2055" actId="478"/>
          <ac:spMkLst>
            <pc:docMk/>
            <pc:sldMk cId="3167358112" sldId="4972"/>
            <ac:spMk id="11" creationId="{DFA20BB3-9392-4157-8CCF-9C483059345A}"/>
          </ac:spMkLst>
        </pc:spChg>
        <pc:picChg chg="del">
          <ac:chgData name="Prabhakaran, Savitha" userId="52fcf77f-f923-4805-b0d4-d2c5265feb7d" providerId="ADAL" clId="{C73890F0-B596-49CB-8DBF-41AB4CFE8288}" dt="2022-05-20T06:48:30.452" v="2052" actId="478"/>
          <ac:picMkLst>
            <pc:docMk/>
            <pc:sldMk cId="3167358112" sldId="4972"/>
            <ac:picMk id="4" creationId="{6CF6E901-51BD-4273-B56D-879E75AE78BD}"/>
          </ac:picMkLst>
        </pc:picChg>
        <pc:picChg chg="del">
          <ac:chgData name="Prabhakaran, Savitha" userId="52fcf77f-f923-4805-b0d4-d2c5265feb7d" providerId="ADAL" clId="{C73890F0-B596-49CB-8DBF-41AB4CFE8288}" dt="2022-05-20T06:48:32.127" v="2054" actId="478"/>
          <ac:picMkLst>
            <pc:docMk/>
            <pc:sldMk cId="3167358112" sldId="4972"/>
            <ac:picMk id="8" creationId="{9721369C-D0BA-4450-8CD0-E52A1FEEFD7E}"/>
          </ac:picMkLst>
        </pc:picChg>
        <pc:picChg chg="mod">
          <ac:chgData name="Prabhakaran, Savitha" userId="52fcf77f-f923-4805-b0d4-d2c5265feb7d" providerId="ADAL" clId="{C73890F0-B596-49CB-8DBF-41AB4CFE8288}" dt="2022-05-20T06:48:42.364" v="2058" actId="1076"/>
          <ac:picMkLst>
            <pc:docMk/>
            <pc:sldMk cId="3167358112" sldId="4972"/>
            <ac:picMk id="9" creationId="{670083DF-FE7E-4BCC-95AF-33274F1177D8}"/>
          </ac:picMkLst>
        </pc:picChg>
      </pc:sldChg>
      <pc:sldChg chg="addSp delSp modSp add mod">
        <pc:chgData name="Prabhakaran, Savitha" userId="52fcf77f-f923-4805-b0d4-d2c5265feb7d" providerId="ADAL" clId="{C73890F0-B596-49CB-8DBF-41AB4CFE8288}" dt="2022-05-23T08:04:16.821" v="3026"/>
        <pc:sldMkLst>
          <pc:docMk/>
          <pc:sldMk cId="2652174906" sldId="4973"/>
        </pc:sldMkLst>
        <pc:spChg chg="mod">
          <ac:chgData name="Prabhakaran, Savitha" userId="52fcf77f-f923-4805-b0d4-d2c5265feb7d" providerId="ADAL" clId="{C73890F0-B596-49CB-8DBF-41AB4CFE8288}" dt="2022-05-23T03:55:06.485" v="2307" actId="20577"/>
          <ac:spMkLst>
            <pc:docMk/>
            <pc:sldMk cId="2652174906" sldId="4973"/>
            <ac:spMk id="5" creationId="{5B393FFF-4761-49F7-ADB7-877E8CD53693}"/>
          </ac:spMkLst>
        </pc:spChg>
        <pc:graphicFrameChg chg="add del mod">
          <ac:chgData name="Prabhakaran, Savitha" userId="52fcf77f-f923-4805-b0d4-d2c5265feb7d" providerId="ADAL" clId="{C73890F0-B596-49CB-8DBF-41AB4CFE8288}" dt="2022-05-23T03:52:24.497" v="2298" actId="478"/>
          <ac:graphicFrameMkLst>
            <pc:docMk/>
            <pc:sldMk cId="2652174906" sldId="4973"/>
            <ac:graphicFrameMk id="2" creationId="{6D2A67B9-3E2E-40BC-9557-73D450D858DE}"/>
          </ac:graphicFrameMkLst>
        </pc:graphicFrameChg>
        <pc:graphicFrameChg chg="add del mod">
          <ac:chgData name="Prabhakaran, Savitha" userId="52fcf77f-f923-4805-b0d4-d2c5265feb7d" providerId="ADAL" clId="{C73890F0-B596-49CB-8DBF-41AB4CFE8288}" dt="2022-05-23T07:09:21.446" v="2808" actId="478"/>
          <ac:graphicFrameMkLst>
            <pc:docMk/>
            <pc:sldMk cId="2652174906" sldId="4973"/>
            <ac:graphicFrameMk id="3" creationId="{DEE90CA0-F24E-4406-B3DB-24E15061778D}"/>
          </ac:graphicFrameMkLst>
        </pc:graphicFrameChg>
        <pc:graphicFrameChg chg="add mod">
          <ac:chgData name="Prabhakaran, Savitha" userId="52fcf77f-f923-4805-b0d4-d2c5265feb7d" providerId="ADAL" clId="{C73890F0-B596-49CB-8DBF-41AB4CFE8288}" dt="2022-05-23T08:04:16.821" v="3026"/>
          <ac:graphicFrameMkLst>
            <pc:docMk/>
            <pc:sldMk cId="2652174906" sldId="4973"/>
            <ac:graphicFrameMk id="4" creationId="{5D308CE7-0606-4FA9-AE63-C776E0E29333}"/>
          </ac:graphicFrameMkLst>
        </pc:graphicFrameChg>
        <pc:graphicFrameChg chg="del">
          <ac:chgData name="Prabhakaran, Savitha" userId="52fcf77f-f923-4805-b0d4-d2c5265feb7d" providerId="ADAL" clId="{C73890F0-B596-49CB-8DBF-41AB4CFE8288}" dt="2022-05-23T03:30:26.946" v="2295" actId="478"/>
          <ac:graphicFrameMkLst>
            <pc:docMk/>
            <pc:sldMk cId="2652174906" sldId="4973"/>
            <ac:graphicFrameMk id="9" creationId="{C2A28198-2E66-4DAA-BB14-7F458994AE49}"/>
          </ac:graphicFrameMkLst>
        </pc:graphicFrameChg>
        <pc:graphicFrameChg chg="mod">
          <ac:chgData name="Prabhakaran, Savitha" userId="52fcf77f-f923-4805-b0d4-d2c5265feb7d" providerId="ADAL" clId="{C73890F0-B596-49CB-8DBF-41AB4CFE8288}" dt="2022-05-23T03:55:11.321" v="2309" actId="1076"/>
          <ac:graphicFrameMkLst>
            <pc:docMk/>
            <pc:sldMk cId="2652174906" sldId="4973"/>
            <ac:graphicFrameMk id="11" creationId="{00190D01-4167-4D0C-9E7A-6EC585057360}"/>
          </ac:graphicFrameMkLst>
        </pc:graphicFrameChg>
      </pc:sldChg>
      <pc:sldChg chg="addSp delSp modSp add mod">
        <pc:chgData name="Prabhakaran, Savitha" userId="52fcf77f-f923-4805-b0d4-d2c5265feb7d" providerId="ADAL" clId="{C73890F0-B596-49CB-8DBF-41AB4CFE8288}" dt="2022-05-23T07:27:26.484" v="3011" actId="14100"/>
        <pc:sldMkLst>
          <pc:docMk/>
          <pc:sldMk cId="1544791794" sldId="4974"/>
        </pc:sldMkLst>
        <pc:spChg chg="add del mod">
          <ac:chgData name="Prabhakaran, Savitha" userId="52fcf77f-f923-4805-b0d4-d2c5265feb7d" providerId="ADAL" clId="{C73890F0-B596-49CB-8DBF-41AB4CFE8288}" dt="2022-05-23T07:25:35.618" v="2998" actId="20577"/>
          <ac:spMkLst>
            <pc:docMk/>
            <pc:sldMk cId="1544791794" sldId="4974"/>
            <ac:spMk id="5" creationId="{5B393FFF-4761-49F7-ADB7-877E8CD53693}"/>
          </ac:spMkLst>
        </pc:spChg>
        <pc:spChg chg="mod">
          <ac:chgData name="Prabhakaran, Savitha" userId="52fcf77f-f923-4805-b0d4-d2c5265feb7d" providerId="ADAL" clId="{C73890F0-B596-49CB-8DBF-41AB4CFE8288}" dt="2022-05-23T04:55:23.865" v="2444" actId="20577"/>
          <ac:spMkLst>
            <pc:docMk/>
            <pc:sldMk cId="1544791794" sldId="4974"/>
            <ac:spMk id="6" creationId="{E37892EF-2352-4F06-BEBB-6891A6E38403}"/>
          </ac:spMkLst>
        </pc:spChg>
        <pc:graphicFrameChg chg="del modGraphic">
          <ac:chgData name="Prabhakaran, Savitha" userId="52fcf77f-f923-4805-b0d4-d2c5265feb7d" providerId="ADAL" clId="{C73890F0-B596-49CB-8DBF-41AB4CFE8288}" dt="2022-05-23T04:55:01.589" v="2406" actId="478"/>
          <ac:graphicFrameMkLst>
            <pc:docMk/>
            <pc:sldMk cId="1544791794" sldId="4974"/>
            <ac:graphicFrameMk id="2" creationId="{0014A5E7-AA95-4039-8294-9CD45B9AC539}"/>
          </ac:graphicFrameMkLst>
        </pc:graphicFrameChg>
        <pc:picChg chg="add mod">
          <ac:chgData name="Prabhakaran, Savitha" userId="52fcf77f-f923-4805-b0d4-d2c5265feb7d" providerId="ADAL" clId="{C73890F0-B596-49CB-8DBF-41AB4CFE8288}" dt="2022-05-23T07:27:19.964" v="3008" actId="1076"/>
          <ac:picMkLst>
            <pc:docMk/>
            <pc:sldMk cId="1544791794" sldId="4974"/>
            <ac:picMk id="9" creationId="{1C7FC023-24AA-4AD9-95C2-90C0261919F2}"/>
          </ac:picMkLst>
        </pc:picChg>
        <pc:picChg chg="add del mod">
          <ac:chgData name="Prabhakaran, Savitha" userId="52fcf77f-f923-4805-b0d4-d2c5265feb7d" providerId="ADAL" clId="{C73890F0-B596-49CB-8DBF-41AB4CFE8288}" dt="2022-05-23T05:03:20.220" v="2535" actId="478"/>
          <ac:picMkLst>
            <pc:docMk/>
            <pc:sldMk cId="1544791794" sldId="4974"/>
            <ac:picMk id="4098" creationId="{E64402BE-A162-4A7D-AF96-18BF4262D50E}"/>
          </ac:picMkLst>
        </pc:picChg>
        <pc:picChg chg="add del mod">
          <ac:chgData name="Prabhakaran, Savitha" userId="52fcf77f-f923-4805-b0d4-d2c5265feb7d" providerId="ADAL" clId="{C73890F0-B596-49CB-8DBF-41AB4CFE8288}" dt="2022-05-23T05:03:17.784" v="2534" actId="478"/>
          <ac:picMkLst>
            <pc:docMk/>
            <pc:sldMk cId="1544791794" sldId="4974"/>
            <ac:picMk id="4099" creationId="{BDF4FA76-AB01-4152-B822-C98C7667FF55}"/>
          </ac:picMkLst>
        </pc:picChg>
        <pc:picChg chg="add del mod">
          <ac:chgData name="Prabhakaran, Savitha" userId="52fcf77f-f923-4805-b0d4-d2c5265feb7d" providerId="ADAL" clId="{C73890F0-B596-49CB-8DBF-41AB4CFE8288}" dt="2022-05-23T05:03:17.010" v="2533" actId="478"/>
          <ac:picMkLst>
            <pc:docMk/>
            <pc:sldMk cId="1544791794" sldId="4974"/>
            <ac:picMk id="4100" creationId="{DE3D7437-7277-4682-9F33-788870BB34B9}"/>
          </ac:picMkLst>
        </pc:picChg>
        <pc:picChg chg="add mod">
          <ac:chgData name="Prabhakaran, Savitha" userId="52fcf77f-f923-4805-b0d4-d2c5265feb7d" providerId="ADAL" clId="{C73890F0-B596-49CB-8DBF-41AB4CFE8288}" dt="2022-05-23T07:27:26.484" v="3011" actId="14100"/>
          <ac:picMkLst>
            <pc:docMk/>
            <pc:sldMk cId="1544791794" sldId="4974"/>
            <ac:picMk id="4101" creationId="{1F0FF73D-717D-4A14-BD0E-0CF222A383D6}"/>
          </ac:picMkLst>
        </pc:picChg>
      </pc:sldChg>
      <pc:sldChg chg="delSp modSp add mod">
        <pc:chgData name="Prabhakaran, Savitha" userId="52fcf77f-f923-4805-b0d4-d2c5265feb7d" providerId="ADAL" clId="{C73890F0-B596-49CB-8DBF-41AB4CFE8288}" dt="2022-05-25T01:40:45.775" v="3036" actId="14734"/>
        <pc:sldMkLst>
          <pc:docMk/>
          <pc:sldMk cId="2049474225" sldId="4975"/>
        </pc:sldMkLst>
        <pc:spChg chg="mod">
          <ac:chgData name="Prabhakaran, Savitha" userId="52fcf77f-f923-4805-b0d4-d2c5265feb7d" providerId="ADAL" clId="{C73890F0-B596-49CB-8DBF-41AB4CFE8288}" dt="2022-05-23T07:28:31.388" v="3018" actId="1076"/>
          <ac:spMkLst>
            <pc:docMk/>
            <pc:sldMk cId="2049474225" sldId="4975"/>
            <ac:spMk id="5" creationId="{5B393FFF-4761-49F7-ADB7-877E8CD53693}"/>
          </ac:spMkLst>
        </pc:spChg>
        <pc:spChg chg="del mod">
          <ac:chgData name="Prabhakaran, Savitha" userId="52fcf77f-f923-4805-b0d4-d2c5265feb7d" providerId="ADAL" clId="{C73890F0-B596-49CB-8DBF-41AB4CFE8288}" dt="2022-05-23T07:28:52.060" v="3024"/>
          <ac:spMkLst>
            <pc:docMk/>
            <pc:sldMk cId="2049474225" sldId="4975"/>
            <ac:spMk id="6" creationId="{E37892EF-2352-4F06-BEBB-6891A6E38403}"/>
          </ac:spMkLst>
        </pc:spChg>
        <pc:graphicFrameChg chg="mod modGraphic">
          <ac:chgData name="Prabhakaran, Savitha" userId="52fcf77f-f923-4805-b0d4-d2c5265feb7d" providerId="ADAL" clId="{C73890F0-B596-49CB-8DBF-41AB4CFE8288}" dt="2022-05-25T01:40:45.775" v="3036" actId="14734"/>
          <ac:graphicFrameMkLst>
            <pc:docMk/>
            <pc:sldMk cId="2049474225" sldId="4975"/>
            <ac:graphicFrameMk id="2" creationId="{0014A5E7-AA95-4039-8294-9CD45B9AC539}"/>
          </ac:graphicFrameMkLst>
        </pc:graphicFrameChg>
      </pc:sldChg>
      <pc:sldChg chg="addSp modSp add mod">
        <pc:chgData name="Prabhakaran, Savitha" userId="52fcf77f-f923-4805-b0d4-d2c5265feb7d" providerId="ADAL" clId="{C73890F0-B596-49CB-8DBF-41AB4CFE8288}" dt="2022-05-23T05:13:49.794" v="2793" actId="2711"/>
        <pc:sldMkLst>
          <pc:docMk/>
          <pc:sldMk cId="1519618014" sldId="4976"/>
        </pc:sldMkLst>
        <pc:spChg chg="mod">
          <ac:chgData name="Prabhakaran, Savitha" userId="52fcf77f-f923-4805-b0d4-d2c5265feb7d" providerId="ADAL" clId="{C73890F0-B596-49CB-8DBF-41AB4CFE8288}" dt="2022-05-23T05:13:49.794" v="2793" actId="2711"/>
          <ac:spMkLst>
            <pc:docMk/>
            <pc:sldMk cId="1519618014" sldId="4976"/>
            <ac:spMk id="5" creationId="{5B393FFF-4761-49F7-ADB7-877E8CD53693}"/>
          </ac:spMkLst>
        </pc:spChg>
        <pc:picChg chg="add mod">
          <ac:chgData name="Prabhakaran, Savitha" userId="52fcf77f-f923-4805-b0d4-d2c5265feb7d" providerId="ADAL" clId="{C73890F0-B596-49CB-8DBF-41AB4CFE8288}" dt="2022-05-23T04:57:45.663" v="2474" actId="1076"/>
          <ac:picMkLst>
            <pc:docMk/>
            <pc:sldMk cId="1519618014" sldId="4976"/>
            <ac:picMk id="3074" creationId="{881A77E1-529F-4E78-8178-EB67AF068AB8}"/>
          </ac:picMkLst>
        </pc:picChg>
        <pc:picChg chg="add mod">
          <ac:chgData name="Prabhakaran, Savitha" userId="52fcf77f-f923-4805-b0d4-d2c5265feb7d" providerId="ADAL" clId="{C73890F0-B596-49CB-8DBF-41AB4CFE8288}" dt="2022-05-23T04:58:49.638" v="2491" actId="14100"/>
          <ac:picMkLst>
            <pc:docMk/>
            <pc:sldMk cId="1519618014" sldId="4976"/>
            <ac:picMk id="3075" creationId="{C1DED223-EA3E-415F-A6A0-3B7919DC9126}"/>
          </ac:picMkLst>
        </pc:picChg>
      </pc:sldChg>
      <pc:sldChg chg="delSp modSp add mod">
        <pc:chgData name="Prabhakaran, Savitha" userId="52fcf77f-f923-4805-b0d4-d2c5265feb7d" providerId="ADAL" clId="{C73890F0-B596-49CB-8DBF-41AB4CFE8288}" dt="2022-05-23T07:27:52.741" v="3015" actId="14100"/>
        <pc:sldMkLst>
          <pc:docMk/>
          <pc:sldMk cId="1583029165" sldId="4977"/>
        </pc:sldMkLst>
        <pc:spChg chg="mod">
          <ac:chgData name="Prabhakaran, Savitha" userId="52fcf77f-f923-4805-b0d4-d2c5265feb7d" providerId="ADAL" clId="{C73890F0-B596-49CB-8DBF-41AB4CFE8288}" dt="2022-05-23T07:26:07.885" v="3001" actId="20577"/>
          <ac:spMkLst>
            <pc:docMk/>
            <pc:sldMk cId="1583029165" sldId="4977"/>
            <ac:spMk id="5" creationId="{5B393FFF-4761-49F7-ADB7-877E8CD53693}"/>
          </ac:spMkLst>
        </pc:spChg>
        <pc:picChg chg="mod">
          <ac:chgData name="Prabhakaran, Savitha" userId="52fcf77f-f923-4805-b0d4-d2c5265feb7d" providerId="ADAL" clId="{C73890F0-B596-49CB-8DBF-41AB4CFE8288}" dt="2022-05-23T07:27:48.748" v="3013" actId="1076"/>
          <ac:picMkLst>
            <pc:docMk/>
            <pc:sldMk cId="1583029165" sldId="4977"/>
            <ac:picMk id="4098" creationId="{E64402BE-A162-4A7D-AF96-18BF4262D50E}"/>
          </ac:picMkLst>
        </pc:picChg>
        <pc:picChg chg="mod">
          <ac:chgData name="Prabhakaran, Savitha" userId="52fcf77f-f923-4805-b0d4-d2c5265feb7d" providerId="ADAL" clId="{C73890F0-B596-49CB-8DBF-41AB4CFE8288}" dt="2022-05-23T07:27:52.741" v="3015" actId="14100"/>
          <ac:picMkLst>
            <pc:docMk/>
            <pc:sldMk cId="1583029165" sldId="4977"/>
            <ac:picMk id="4099" creationId="{BDF4FA76-AB01-4152-B822-C98C7667FF55}"/>
          </ac:picMkLst>
        </pc:picChg>
        <pc:picChg chg="del mod">
          <ac:chgData name="Prabhakaran, Savitha" userId="52fcf77f-f923-4805-b0d4-d2c5265feb7d" providerId="ADAL" clId="{C73890F0-B596-49CB-8DBF-41AB4CFE8288}" dt="2022-05-23T07:27:02.008" v="3002" actId="21"/>
          <ac:picMkLst>
            <pc:docMk/>
            <pc:sldMk cId="1583029165" sldId="4977"/>
            <ac:picMk id="4100" creationId="{DE3D7437-7277-4682-9F33-788870BB34B9}"/>
          </ac:picMkLst>
        </pc:picChg>
      </pc:sldChg>
    </pc:docChg>
  </pc:docChgLst>
  <pc:docChgLst>
    <pc:chgData name="Woon, Li Pin" userId="f7b59997-1c6a-4b58-88b8-4c95711cde8b" providerId="ADAL" clId="{16B4F8F9-DB95-4BAE-8B36-80D4BF329FAF}"/>
    <pc:docChg chg="addSld delSld modSld">
      <pc:chgData name="Woon, Li Pin" userId="f7b59997-1c6a-4b58-88b8-4c95711cde8b" providerId="ADAL" clId="{16B4F8F9-DB95-4BAE-8B36-80D4BF329FAF}" dt="2022-06-03T09:52:19.080" v="1" actId="47"/>
      <pc:docMkLst>
        <pc:docMk/>
      </pc:docMkLst>
      <pc:sldChg chg="del">
        <pc:chgData name="Woon, Li Pin" userId="f7b59997-1c6a-4b58-88b8-4c95711cde8b" providerId="ADAL" clId="{16B4F8F9-DB95-4BAE-8B36-80D4BF329FAF}" dt="2022-06-03T09:52:19.080" v="1" actId="47"/>
        <pc:sldMkLst>
          <pc:docMk/>
          <pc:sldMk cId="3587761718" sldId="4966"/>
        </pc:sldMkLst>
      </pc:sldChg>
      <pc:sldChg chg="add">
        <pc:chgData name="Woon, Li Pin" userId="f7b59997-1c6a-4b58-88b8-4c95711cde8b" providerId="ADAL" clId="{16B4F8F9-DB95-4BAE-8B36-80D4BF329FAF}" dt="2022-06-03T09:52:09.225" v="0"/>
        <pc:sldMkLst>
          <pc:docMk/>
          <pc:sldMk cId="3105608310" sldId="4978"/>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C8B067C-8FFC-4006-A8CD-F1CBBED5113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Last data update on 02-Oct-2019, Week 40</a:t>
            </a:r>
            <a:endParaRPr lang="en-MY"/>
          </a:p>
        </p:txBody>
      </p:sp>
      <p:sp>
        <p:nvSpPr>
          <p:cNvPr id="3" name="Date Placeholder 2">
            <a:extLst>
              <a:ext uri="{FF2B5EF4-FFF2-40B4-BE49-F238E27FC236}">
                <a16:creationId xmlns:a16="http://schemas.microsoft.com/office/drawing/2014/main" id="{6C60265E-DBDE-4B1C-9DDC-47CE5045552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0AE97D-3EC5-4383-ACB5-32E635A937F4}" type="datetimeFigureOut">
              <a:rPr lang="en-MY" smtClean="0"/>
              <a:t>3/6/2022</a:t>
            </a:fld>
            <a:endParaRPr lang="en-MY"/>
          </a:p>
        </p:txBody>
      </p:sp>
      <p:sp>
        <p:nvSpPr>
          <p:cNvPr id="4" name="Footer Placeholder 3">
            <a:extLst>
              <a:ext uri="{FF2B5EF4-FFF2-40B4-BE49-F238E27FC236}">
                <a16:creationId xmlns:a16="http://schemas.microsoft.com/office/drawing/2014/main" id="{9B8E640B-A671-4320-A26F-4CC3881F82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5" name="Slide Number Placeholder 4">
            <a:extLst>
              <a:ext uri="{FF2B5EF4-FFF2-40B4-BE49-F238E27FC236}">
                <a16:creationId xmlns:a16="http://schemas.microsoft.com/office/drawing/2014/main" id="{F76110A1-E702-4838-89A8-120232ED2B5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C0200D8-E51E-47DE-BEE0-9878D502DD63}" type="slidenum">
              <a:rPr lang="en-MY" smtClean="0"/>
              <a:t>‹#›</a:t>
            </a:fld>
            <a:endParaRPr lang="en-MY"/>
          </a:p>
        </p:txBody>
      </p:sp>
    </p:spTree>
    <p:extLst>
      <p:ext uri="{BB962C8B-B14F-4D97-AF65-F5344CB8AC3E}">
        <p14:creationId xmlns:p14="http://schemas.microsoft.com/office/powerpoint/2010/main" val="37812737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Last data update on 02-Oct-2019, Week 40</a:t>
            </a:r>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B6DB33-55E3-4026-B8FC-3DC2D21D220E}" type="datetimeFigureOut">
              <a:rPr lang="en-MY" smtClean="0"/>
              <a:t>3/6/2022</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EA7DAC-D80D-4D37-B02B-595241A0D6E5}" type="slidenum">
              <a:rPr lang="en-MY" smtClean="0"/>
              <a:t>‹#›</a:t>
            </a:fld>
            <a:endParaRPr lang="en-MY"/>
          </a:p>
        </p:txBody>
      </p:sp>
    </p:spTree>
    <p:extLst>
      <p:ext uri="{BB962C8B-B14F-4D97-AF65-F5344CB8AC3E}">
        <p14:creationId xmlns:p14="http://schemas.microsoft.com/office/powerpoint/2010/main" val="2073246605"/>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text only">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7705" y="1604799"/>
            <a:ext cx="11079128" cy="1470025"/>
          </a:xfrm>
          <a:prstGeom prst="rect">
            <a:avLst/>
          </a:prstGeom>
        </p:spPr>
        <p:txBody>
          <a:bodyPr anchor="b" anchorCtr="0">
            <a:noAutofit/>
          </a:bodyPr>
          <a:lstStyle>
            <a:lvl1pPr>
              <a:defRPr sz="3998" b="1" baseline="0">
                <a:solidFill>
                  <a:schemeClr val="bg1"/>
                </a:solidFill>
                <a:latin typeface="Verdana" pitchFamily="34" charset="0"/>
                <a:ea typeface="Verdana" pitchFamily="34" charset="0"/>
                <a:cs typeface="Verdana" pitchFamily="34" charset="0"/>
              </a:defRPr>
            </a:lvl1pPr>
          </a:lstStyle>
          <a:p>
            <a:endParaRPr lang="nl-NL" dirty="0"/>
          </a:p>
        </p:txBody>
      </p:sp>
      <p:sp>
        <p:nvSpPr>
          <p:cNvPr id="3" name="Subtitle 2"/>
          <p:cNvSpPr>
            <a:spLocks noGrp="1"/>
          </p:cNvSpPr>
          <p:nvPr>
            <p:ph type="subTitle" idx="1" hasCustomPrompt="1"/>
          </p:nvPr>
        </p:nvSpPr>
        <p:spPr>
          <a:xfrm>
            <a:off x="283908" y="3094328"/>
            <a:ext cx="11082926" cy="1486800"/>
          </a:xfrm>
          <a:prstGeom prst="rect">
            <a:avLst/>
          </a:prstGeom>
        </p:spPr>
        <p:txBody>
          <a:bodyPr>
            <a:noAutofit/>
          </a:bodyPr>
          <a:lstStyle>
            <a:lvl1pPr marL="0" indent="0" algn="l">
              <a:buNone/>
              <a:defRPr sz="3731" b="0">
                <a:solidFill>
                  <a:schemeClr val="bg1"/>
                </a:solidFill>
                <a:latin typeface="Verdana" pitchFamily="34" charset="0"/>
                <a:ea typeface="Verdana" pitchFamily="34" charset="0"/>
                <a:cs typeface="Verdana" pitchFamily="34" charset="0"/>
              </a:defRPr>
            </a:lvl1pPr>
            <a:lvl2pPr marL="609280" indent="0" algn="ctr">
              <a:buNone/>
              <a:defRPr>
                <a:solidFill>
                  <a:schemeClr val="tx1">
                    <a:tint val="75000"/>
                  </a:schemeClr>
                </a:solidFill>
              </a:defRPr>
            </a:lvl2pPr>
            <a:lvl3pPr marL="1218560" indent="0" algn="ctr">
              <a:buNone/>
              <a:defRPr>
                <a:solidFill>
                  <a:schemeClr val="tx1">
                    <a:tint val="75000"/>
                  </a:schemeClr>
                </a:solidFill>
              </a:defRPr>
            </a:lvl3pPr>
            <a:lvl4pPr marL="1827840" indent="0" algn="ctr">
              <a:buNone/>
              <a:defRPr>
                <a:solidFill>
                  <a:schemeClr val="tx1">
                    <a:tint val="75000"/>
                  </a:schemeClr>
                </a:solidFill>
              </a:defRPr>
            </a:lvl4pPr>
            <a:lvl5pPr marL="2437120" indent="0" algn="ctr">
              <a:buNone/>
              <a:defRPr>
                <a:solidFill>
                  <a:schemeClr val="tx1">
                    <a:tint val="75000"/>
                  </a:schemeClr>
                </a:solidFill>
              </a:defRPr>
            </a:lvl5pPr>
            <a:lvl6pPr marL="3046400" indent="0" algn="ctr">
              <a:buNone/>
              <a:defRPr>
                <a:solidFill>
                  <a:schemeClr val="tx1">
                    <a:tint val="75000"/>
                  </a:schemeClr>
                </a:solidFill>
              </a:defRPr>
            </a:lvl6pPr>
            <a:lvl7pPr marL="3655680" indent="0" algn="ctr">
              <a:buNone/>
              <a:defRPr>
                <a:solidFill>
                  <a:schemeClr val="tx1">
                    <a:tint val="75000"/>
                  </a:schemeClr>
                </a:solidFill>
              </a:defRPr>
            </a:lvl7pPr>
            <a:lvl8pPr marL="4264959" indent="0" algn="ctr">
              <a:buNone/>
              <a:defRPr>
                <a:solidFill>
                  <a:schemeClr val="tx1">
                    <a:tint val="75000"/>
                  </a:schemeClr>
                </a:solidFill>
              </a:defRPr>
            </a:lvl8pPr>
            <a:lvl9pPr marL="4874240" indent="0" algn="ctr">
              <a:buNone/>
              <a:defRPr>
                <a:solidFill>
                  <a:schemeClr val="tx1">
                    <a:tint val="75000"/>
                  </a:schemeClr>
                </a:solidFill>
              </a:defRPr>
            </a:lvl9pPr>
          </a:lstStyle>
          <a:p>
            <a:r>
              <a:rPr lang="nl-NL" dirty="0"/>
              <a:t>Click to edit the sub title</a:t>
            </a:r>
          </a:p>
        </p:txBody>
      </p:sp>
      <p:sp>
        <p:nvSpPr>
          <p:cNvPr id="8" name="AddCustomDate#1"/>
          <p:cNvSpPr txBox="1"/>
          <p:nvPr/>
        </p:nvSpPr>
        <p:spPr>
          <a:xfrm>
            <a:off x="290151" y="4965171"/>
            <a:ext cx="1510332" cy="338554"/>
          </a:xfrm>
          <a:prstGeom prst="rect">
            <a:avLst/>
          </a:prstGeom>
          <a:noFill/>
        </p:spPr>
        <p:txBody>
          <a:bodyPr wrap="none" rtlCol="0">
            <a:spAutoFit/>
          </a:bodyPr>
          <a:lstStyle/>
          <a:p>
            <a:r>
              <a:rPr lang="nl-NL" sz="1599" b="0">
                <a:solidFill>
                  <a:schemeClr val="bg1"/>
                </a:solidFill>
                <a:latin typeface="Verdana" pitchFamily="34" charset="0"/>
                <a:ea typeface="Verdana" pitchFamily="34" charset="0"/>
                <a:cs typeface="Verdana" pitchFamily="34" charset="0"/>
              </a:rPr>
              <a:t>dd-mm-yyyy</a:t>
            </a:r>
            <a:endParaRPr lang="nl-NL" sz="1599" b="0" dirty="0">
              <a:solidFill>
                <a:schemeClr val="bg1"/>
              </a:solidFill>
              <a:latin typeface="Verdana" pitchFamily="34" charset="0"/>
              <a:ea typeface="Verdana" pitchFamily="34" charset="0"/>
              <a:cs typeface="Verdana" pitchFamily="34" charset="0"/>
            </a:endParaRPr>
          </a:p>
        </p:txBody>
      </p:sp>
      <p:sp>
        <p:nvSpPr>
          <p:cNvPr id="10" name="AddClassification"/>
          <p:cNvSpPr txBox="1">
            <a:spLocks noChangeArrowheads="1"/>
          </p:cNvSpPr>
          <p:nvPr/>
        </p:nvSpPr>
        <p:spPr bwMode="auto">
          <a:xfrm>
            <a:off x="5143351" y="6195795"/>
            <a:ext cx="1905299" cy="256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1066" b="0">
                <a:solidFill>
                  <a:schemeClr val="bg1"/>
                </a:solidFill>
                <a:latin typeface="Verdana" pitchFamily="34" charset="0"/>
                <a:ea typeface="Verdana" pitchFamily="34" charset="0"/>
                <a:cs typeface="Verdana" pitchFamily="34" charset="0"/>
              </a:rPr>
              <a:t>© Atos - For internal use</a:t>
            </a:r>
            <a:endParaRPr lang="en-US" sz="1066" b="0" dirty="0">
              <a:solidFill>
                <a:schemeClr val="bg1"/>
              </a:solidFill>
              <a:latin typeface="Verdana" pitchFamily="34" charset="0"/>
              <a:ea typeface="Verdana" pitchFamily="34" charset="0"/>
              <a:cs typeface="Verdana" pitchFamily="34" charset="0"/>
            </a:endParaRPr>
          </a:p>
        </p:txBody>
      </p:sp>
    </p:spTree>
    <p:extLst>
      <p:ext uri="{BB962C8B-B14F-4D97-AF65-F5344CB8AC3E}">
        <p14:creationId xmlns:p14="http://schemas.microsoft.com/office/powerpoint/2010/main" val="21868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Number slide #7">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24224"/>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2382353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Number slide #8">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40373"/>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36269396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umber slide #9">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18197"/>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5229321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umber slide #10">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18197"/>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1451878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umber slide #11">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256087234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Number slide #12">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27296"/>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42460606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Number slide #13">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3956710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Number slide #14">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17047740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Number slide #15">
    <p:bg>
      <p:bgPr>
        <a:solidFill>
          <a:srgbClr val="0066A1"/>
        </a:solidFill>
        <a:effectLst/>
      </p:bgPr>
    </p:bg>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42614390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Number slide #16">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3468867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umber slide #1">
    <p:bg>
      <p:bgPr>
        <a:solidFill>
          <a:srgbClr val="0066A1"/>
        </a:solidFill>
        <a:effectLst/>
      </p:bgPr>
    </p:bg>
    <p:spTree>
      <p:nvGrpSpPr>
        <p:cNvPr id="1" name=""/>
        <p:cNvGrpSpPr/>
        <p:nvPr/>
      </p:nvGrpSpPr>
      <p:grpSpPr>
        <a:xfrm>
          <a:off x="0" y="0"/>
          <a:ext cx="0" cy="0"/>
          <a:chOff x="0" y="0"/>
          <a:chExt cx="0" cy="0"/>
        </a:xfrm>
      </p:grpSpPr>
      <p:pic>
        <p:nvPicPr>
          <p:cNvPr id="27" name="Picture 26"/>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0"/>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327986197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Number slide #17">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36395"/>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7859915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Number slide #18">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1578478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Number slide #19">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423925" y="2660915"/>
            <a:ext cx="6624736"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245576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umber slide #20">
    <p:bg>
      <p:bgPr>
        <a:solidFill>
          <a:srgbClr val="0066A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45493"/>
            <a:ext cx="12188388" cy="6858000"/>
          </a:xfrm>
          <a:prstGeom prst="rect">
            <a:avLst/>
          </a:prstGeom>
        </p:spPr>
      </p:pic>
      <p:sp>
        <p:nvSpPr>
          <p:cNvPr id="2" name="Title 1"/>
          <p:cNvSpPr>
            <a:spLocks noGrp="1"/>
          </p:cNvSpPr>
          <p:nvPr>
            <p:ph type="title" hasCustomPrompt="1"/>
          </p:nvPr>
        </p:nvSpPr>
        <p:spPr>
          <a:xfrm>
            <a:off x="5807968" y="2660915"/>
            <a:ext cx="6240694"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12306622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losing Slide">
    <p:bg bwMode="gray">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tle 1"/>
          <p:cNvSpPr>
            <a:spLocks noGrp="1"/>
          </p:cNvSpPr>
          <p:nvPr>
            <p:ph type="ctrTitle" hasCustomPrompt="1"/>
          </p:nvPr>
        </p:nvSpPr>
        <p:spPr>
          <a:xfrm>
            <a:off x="405114" y="1604799"/>
            <a:ext cx="11786885" cy="1470025"/>
          </a:xfrm>
          <a:prstGeom prst="rect">
            <a:avLst/>
          </a:prstGeom>
        </p:spPr>
        <p:txBody>
          <a:bodyPr anchor="b" anchorCtr="0">
            <a:noAutofit/>
          </a:bodyPr>
          <a:lstStyle>
            <a:lvl1pPr>
              <a:defRPr sz="3998" b="1" baseline="0">
                <a:solidFill>
                  <a:schemeClr val="bg1"/>
                </a:solidFill>
                <a:latin typeface="Verdana" pitchFamily="34" charset="0"/>
                <a:ea typeface="Verdana" pitchFamily="34" charset="0"/>
                <a:cs typeface="Verdana" pitchFamily="34" charset="0"/>
              </a:defRPr>
            </a:lvl1pPr>
          </a:lstStyle>
          <a:p>
            <a:r>
              <a:rPr lang="nl-NL" dirty="0"/>
              <a:t>Click to edit the title</a:t>
            </a:r>
          </a:p>
        </p:txBody>
      </p:sp>
      <p:pic>
        <p:nvPicPr>
          <p:cNvPr id="4" name="Picture 3">
            <a:extLst>
              <a:ext uri="{FF2B5EF4-FFF2-40B4-BE49-F238E27FC236}">
                <a16:creationId xmlns:a16="http://schemas.microsoft.com/office/drawing/2014/main" id="{7CE17636-13BF-4F32-B136-120CD9156756}"/>
              </a:ext>
            </a:extLst>
          </p:cNvP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t="24154" b="26154"/>
          <a:stretch/>
        </p:blipFill>
        <p:spPr bwMode="auto">
          <a:xfrm>
            <a:off x="447836" y="5844240"/>
            <a:ext cx="1114068" cy="553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3624047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3924" y="2130430"/>
            <a:ext cx="10364152" cy="1470025"/>
          </a:xfrm>
        </p:spPr>
        <p:txBody>
          <a:bodyPr/>
          <a:lstStyle/>
          <a:p>
            <a:r>
              <a:rPr lang="en-US"/>
              <a:t>Click to edit Master title style</a:t>
            </a:r>
          </a:p>
        </p:txBody>
      </p:sp>
      <p:sp>
        <p:nvSpPr>
          <p:cNvPr id="3" name="Subtitle 2"/>
          <p:cNvSpPr>
            <a:spLocks noGrp="1"/>
          </p:cNvSpPr>
          <p:nvPr>
            <p:ph type="subTitle" idx="1"/>
          </p:nvPr>
        </p:nvSpPr>
        <p:spPr>
          <a:xfrm>
            <a:off x="1829437" y="3886200"/>
            <a:ext cx="8533131" cy="1752600"/>
          </a:xfrm>
        </p:spPr>
        <p:txBody>
          <a:bodyPr/>
          <a:lstStyle>
            <a:lvl1pPr marL="0" indent="0" algn="ctr">
              <a:buNone/>
              <a:defRPr>
                <a:solidFill>
                  <a:schemeClr val="tx1">
                    <a:tint val="75000"/>
                  </a:schemeClr>
                </a:solidFill>
              </a:defRPr>
            </a:lvl1pPr>
            <a:lvl2pPr marL="456971" indent="0" algn="ctr">
              <a:buNone/>
              <a:defRPr>
                <a:solidFill>
                  <a:schemeClr val="tx1">
                    <a:tint val="7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CA0D981-8BE6-4533-AB15-8B662E936378}" type="datetimeFigureOut">
              <a:rPr lang="en-US" smtClean="0"/>
              <a:t>03/06/22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776D04-B0C2-42FA-B613-C987DE37DE4C}" type="slidenum">
              <a:rPr lang="en-MY" smtClean="0"/>
              <a:t>‹#›</a:t>
            </a:fld>
            <a:endParaRPr lang="en-MY"/>
          </a:p>
        </p:txBody>
      </p:sp>
    </p:spTree>
    <p:extLst>
      <p:ext uri="{BB962C8B-B14F-4D97-AF65-F5344CB8AC3E}">
        <p14:creationId xmlns:p14="http://schemas.microsoft.com/office/powerpoint/2010/main" val="344019087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No 2nd top line">
    <p:bg bwMode="gray">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01600" y="378000"/>
            <a:ext cx="11655040" cy="756000"/>
          </a:xfrm>
        </p:spPr>
        <p:txBody>
          <a:bodyPr/>
          <a:lstStyle/>
          <a:p>
            <a:r>
              <a:rPr lang="nl-NL"/>
              <a:t>Klik om de stijl te bewerken</a:t>
            </a:r>
          </a:p>
        </p:txBody>
      </p:sp>
      <p:sp>
        <p:nvSpPr>
          <p:cNvPr id="3" name="Content Placeholder 2"/>
          <p:cNvSpPr>
            <a:spLocks noGrp="1"/>
          </p:cNvSpPr>
          <p:nvPr>
            <p:ph idx="1"/>
          </p:nvPr>
        </p:nvSpPr>
        <p:spPr>
          <a:xfrm>
            <a:off x="187202" y="1124744"/>
            <a:ext cx="11664000" cy="4962856"/>
          </a:xfrm>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pic>
        <p:nvPicPr>
          <p:cNvPr id="8" name="Picture 7">
            <a:extLst>
              <a:ext uri="{FF2B5EF4-FFF2-40B4-BE49-F238E27FC236}">
                <a16:creationId xmlns:a16="http://schemas.microsoft.com/office/drawing/2014/main" id="{B8F7F1B2-284A-434F-B82A-736C186F231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4154" b="26154"/>
          <a:stretch/>
        </p:blipFill>
        <p:spPr bwMode="auto">
          <a:xfrm>
            <a:off x="295915" y="6203056"/>
            <a:ext cx="1114068" cy="5538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422959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Basic">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8651" y="1454400"/>
            <a:ext cx="11664000" cy="4633200"/>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0" name="Slide Number Placeholder 5"/>
          <p:cNvSpPr>
            <a:spLocks noGrp="1"/>
          </p:cNvSpPr>
          <p:nvPr>
            <p:ph type="sldNum" sz="quarter" idx="4"/>
          </p:nvPr>
        </p:nvSpPr>
        <p:spPr>
          <a:xfrm>
            <a:off x="320400" y="6309321"/>
            <a:ext cx="591024" cy="288033"/>
          </a:xfrm>
          <a:prstGeom prst="rect">
            <a:avLst/>
          </a:prstGeom>
        </p:spPr>
        <p:txBody>
          <a:bodyPr vert="horz" lIns="91440" tIns="45720" rIns="91440" bIns="45720" rtlCol="0" anchor="ctr"/>
          <a:lstStyle>
            <a:lvl1pPr algn="l">
              <a:defRPr sz="1332">
                <a:solidFill>
                  <a:schemeClr val="tx1"/>
                </a:solidFill>
                <a:latin typeface="Verdana" pitchFamily="34" charset="0"/>
                <a:ea typeface="Verdana" pitchFamily="34" charset="0"/>
                <a:cs typeface="Verdana" pitchFamily="34" charset="0"/>
              </a:defRPr>
            </a:lvl1pPr>
          </a:lstStyle>
          <a:p>
            <a:fld id="{48776D04-B0C2-42FA-B613-C987DE37DE4C}" type="slidenum">
              <a:rPr lang="en-MY" smtClean="0"/>
              <a:t>‹#›</a:t>
            </a:fld>
            <a:endParaRPr lang="en-MY"/>
          </a:p>
        </p:txBody>
      </p:sp>
      <p:sp>
        <p:nvSpPr>
          <p:cNvPr id="6" name="Title 5"/>
          <p:cNvSpPr>
            <a:spLocks noGrp="1"/>
          </p:cNvSpPr>
          <p:nvPr>
            <p:ph type="title" hasCustomPrompt="1"/>
          </p:nvPr>
        </p:nvSpPr>
        <p:spPr>
          <a:xfrm>
            <a:off x="288651" y="164638"/>
            <a:ext cx="11664000" cy="960107"/>
          </a:xfrm>
        </p:spPr>
        <p:txBody>
          <a:bodyPr/>
          <a:lstStyle>
            <a:lvl1pPr>
              <a:defRPr/>
            </a:lvl1pPr>
          </a:lstStyle>
          <a:p>
            <a:r>
              <a:rPr lang="en-US" dirty="0"/>
              <a:t>Click to edit the header</a:t>
            </a:r>
          </a:p>
        </p:txBody>
      </p:sp>
    </p:spTree>
    <p:extLst>
      <p:ext uri="{BB962C8B-B14F-4D97-AF65-F5344CB8AC3E}">
        <p14:creationId xmlns:p14="http://schemas.microsoft.com/office/powerpoint/2010/main" val="3749957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No 2nd top line">
    <p:bg bwMode="gray">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8651" y="1124746"/>
            <a:ext cx="11664000" cy="4964817"/>
          </a:xfrm>
          <a:prstGeom prst="rect">
            <a:avLst/>
          </a:prstGeom>
        </p:spPr>
        <p:txBody>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7" name="Slide Number Placeholder 5"/>
          <p:cNvSpPr>
            <a:spLocks noGrp="1"/>
          </p:cNvSpPr>
          <p:nvPr>
            <p:ph type="sldNum" sz="quarter" idx="4"/>
          </p:nvPr>
        </p:nvSpPr>
        <p:spPr>
          <a:xfrm>
            <a:off x="320400" y="6309321"/>
            <a:ext cx="591024" cy="288033"/>
          </a:xfrm>
          <a:prstGeom prst="rect">
            <a:avLst/>
          </a:prstGeom>
        </p:spPr>
        <p:txBody>
          <a:bodyPr vert="horz" lIns="91440" tIns="45720" rIns="91440" bIns="45720" rtlCol="0" anchor="ctr"/>
          <a:lstStyle>
            <a:lvl1pPr algn="l">
              <a:defRPr sz="1332">
                <a:solidFill>
                  <a:schemeClr val="tx1"/>
                </a:solidFill>
                <a:latin typeface="Verdana" pitchFamily="34" charset="0"/>
                <a:ea typeface="Verdana" pitchFamily="34" charset="0"/>
                <a:cs typeface="Verdana" pitchFamily="34" charset="0"/>
              </a:defRPr>
            </a:lvl1pPr>
          </a:lstStyle>
          <a:p>
            <a:fld id="{48776D04-B0C2-42FA-B613-C987DE37DE4C}" type="slidenum">
              <a:rPr lang="en-MY" smtClean="0"/>
              <a:t>‹#›</a:t>
            </a:fld>
            <a:endParaRPr lang="en-MY"/>
          </a:p>
        </p:txBody>
      </p:sp>
      <p:sp>
        <p:nvSpPr>
          <p:cNvPr id="9" name="Title 8"/>
          <p:cNvSpPr>
            <a:spLocks noGrp="1"/>
          </p:cNvSpPr>
          <p:nvPr>
            <p:ph type="title" hasCustomPrompt="1"/>
          </p:nvPr>
        </p:nvSpPr>
        <p:spPr>
          <a:xfrm>
            <a:off x="288651" y="164638"/>
            <a:ext cx="11664000" cy="960107"/>
          </a:xfrm>
        </p:spPr>
        <p:txBody>
          <a:bodyPr/>
          <a:lstStyle>
            <a:lvl1pPr>
              <a:defRPr/>
            </a:lvl1pPr>
          </a:lstStyle>
          <a:p>
            <a:r>
              <a:rPr lang="en-US" dirty="0"/>
              <a:t>Click to edit the header</a:t>
            </a:r>
          </a:p>
        </p:txBody>
      </p:sp>
    </p:spTree>
    <p:extLst>
      <p:ext uri="{BB962C8B-B14F-4D97-AF65-F5344CB8AC3E}">
        <p14:creationId xmlns:p14="http://schemas.microsoft.com/office/powerpoint/2010/main" val="3663436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Number slide #2">
    <p:bg>
      <p:bgPr>
        <a:solidFill>
          <a:srgbClr val="0066A1"/>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8075"/>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353659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Number slide #3">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234" y="-26151"/>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1207015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Number slide #4">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8075"/>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1255303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Number slide #5">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24224"/>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20322874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Number slide #6">
    <p:bg>
      <p:bgPr>
        <a:solidFill>
          <a:srgbClr val="0066A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1806" y="-40373"/>
            <a:ext cx="12188388" cy="6858000"/>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3998" b="0">
                <a:solidFill>
                  <a:schemeClr val="bg1"/>
                </a:solidFill>
              </a:defRPr>
            </a:lvl1pPr>
          </a:lstStyle>
          <a:p>
            <a:r>
              <a:rPr lang="en-US" dirty="0"/>
              <a:t>Click to add chapter title </a:t>
            </a:r>
          </a:p>
        </p:txBody>
      </p:sp>
    </p:spTree>
    <p:extLst>
      <p:ext uri="{BB962C8B-B14F-4D97-AF65-F5344CB8AC3E}">
        <p14:creationId xmlns:p14="http://schemas.microsoft.com/office/powerpoint/2010/main" val="3260112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320400" y="6309321"/>
            <a:ext cx="591024" cy="288033"/>
          </a:xfrm>
          <a:prstGeom prst="rect">
            <a:avLst/>
          </a:prstGeom>
        </p:spPr>
        <p:txBody>
          <a:bodyPr vert="horz" lIns="91440" tIns="45720" rIns="91440" bIns="45720" rtlCol="0" anchor="ctr"/>
          <a:lstStyle>
            <a:lvl1pPr algn="l">
              <a:defRPr sz="1332">
                <a:solidFill>
                  <a:schemeClr val="tx1"/>
                </a:solidFill>
                <a:latin typeface="Verdana" pitchFamily="34" charset="0"/>
                <a:ea typeface="Verdana" pitchFamily="34" charset="0"/>
                <a:cs typeface="Verdana" pitchFamily="34" charset="0"/>
              </a:defRPr>
            </a:lvl1pPr>
          </a:lstStyle>
          <a:p>
            <a:fld id="{48776D04-B0C2-42FA-B613-C987DE37DE4C}" type="slidenum">
              <a:rPr lang="en-MY" smtClean="0"/>
              <a:t>‹#›</a:t>
            </a:fld>
            <a:endParaRPr lang="en-MY"/>
          </a:p>
        </p:txBody>
      </p:sp>
      <p:sp>
        <p:nvSpPr>
          <p:cNvPr id="14" name="Text Placeholder 2"/>
          <p:cNvSpPr>
            <a:spLocks noGrp="1"/>
          </p:cNvSpPr>
          <p:nvPr>
            <p:ph type="body" idx="1"/>
          </p:nvPr>
        </p:nvSpPr>
        <p:spPr>
          <a:xfrm>
            <a:off x="288651" y="1454400"/>
            <a:ext cx="11664000" cy="4633200"/>
          </a:xfrm>
          <a:prstGeom prst="rect">
            <a:avLst/>
          </a:prstGeom>
        </p:spPr>
        <p:txBody>
          <a:bodyPr vert="horz" lIns="91440" tIns="45720" rIns="91440" bIns="45720" rtlCol="0">
            <a:noAutofit/>
          </a:bodyPr>
          <a:lstStyle/>
          <a:p>
            <a:pPr lvl="0"/>
            <a:r>
              <a:rPr lang="nl-NL" dirty="0"/>
              <a:t>First level</a:t>
            </a:r>
          </a:p>
          <a:p>
            <a:pPr lvl="1"/>
            <a:r>
              <a:rPr lang="nl-NL" dirty="0"/>
              <a:t>Second level</a:t>
            </a:r>
          </a:p>
          <a:p>
            <a:pPr lvl="2"/>
            <a:r>
              <a:rPr lang="nl-NL" dirty="0" err="1"/>
              <a:t>Third</a:t>
            </a:r>
            <a:r>
              <a:rPr lang="nl-NL" dirty="0"/>
              <a:t> level</a:t>
            </a:r>
          </a:p>
          <a:p>
            <a:pPr lvl="3"/>
            <a:r>
              <a:rPr lang="nl-NL" dirty="0" err="1"/>
              <a:t>Fourth</a:t>
            </a:r>
            <a:r>
              <a:rPr lang="nl-NL" dirty="0"/>
              <a:t> level</a:t>
            </a:r>
          </a:p>
          <a:p>
            <a:pPr lvl="4"/>
            <a:r>
              <a:rPr lang="nl-NL" dirty="0" err="1"/>
              <a:t>Fifth</a:t>
            </a:r>
            <a:r>
              <a:rPr lang="nl-NL" dirty="0"/>
              <a:t> level</a:t>
            </a:r>
          </a:p>
        </p:txBody>
      </p:sp>
      <p:sp>
        <p:nvSpPr>
          <p:cNvPr id="16" name="Title Placeholder 1"/>
          <p:cNvSpPr>
            <a:spLocks noGrp="1"/>
          </p:cNvSpPr>
          <p:nvPr>
            <p:ph type="title"/>
          </p:nvPr>
        </p:nvSpPr>
        <p:spPr>
          <a:xfrm>
            <a:off x="288651" y="164637"/>
            <a:ext cx="11664000" cy="756000"/>
          </a:xfrm>
          <a:prstGeom prst="rect">
            <a:avLst/>
          </a:prstGeom>
        </p:spPr>
        <p:txBody>
          <a:bodyPr vert="horz" lIns="91440" tIns="45720" rIns="91440" bIns="45720" rtlCol="0" anchor="t" anchorCtr="0">
            <a:noAutofit/>
          </a:bodyPr>
          <a:lstStyle/>
          <a:p>
            <a:r>
              <a:rPr lang="nl-NL" dirty="0"/>
              <a:t>Click to edit the header</a:t>
            </a:r>
          </a:p>
        </p:txBody>
      </p:sp>
    </p:spTree>
    <p:extLst>
      <p:ext uri="{BB962C8B-B14F-4D97-AF65-F5344CB8AC3E}">
        <p14:creationId xmlns:p14="http://schemas.microsoft.com/office/powerpoint/2010/main" val="3608465511"/>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 id="2147483692" r:id="rId18"/>
    <p:sldLayoutId id="2147483693" r:id="rId19"/>
    <p:sldLayoutId id="2147483694" r:id="rId20"/>
    <p:sldLayoutId id="2147483695" r:id="rId21"/>
    <p:sldLayoutId id="2147483696" r:id="rId22"/>
    <p:sldLayoutId id="2147483697" r:id="rId23"/>
    <p:sldLayoutId id="2147483698" r:id="rId24"/>
    <p:sldLayoutId id="2147483699" r:id="rId25"/>
    <p:sldLayoutId id="2147483700" r:id="rId26"/>
  </p:sldLayoutIdLst>
  <p:txStyles>
    <p:titleStyle>
      <a:lvl1pPr algn="l" defTabSz="1218560" rtl="0" eaLnBrk="1" latinLnBrk="0" hangingPunct="1">
        <a:spcBef>
          <a:spcPct val="0"/>
        </a:spcBef>
        <a:buNone/>
        <a:defRPr sz="3198" b="1" kern="1200" baseline="0">
          <a:solidFill>
            <a:schemeClr val="tx1"/>
          </a:solidFill>
          <a:latin typeface="Verdana" pitchFamily="34" charset="0"/>
          <a:ea typeface="Verdana" pitchFamily="34" charset="0"/>
          <a:cs typeface="Verdana" pitchFamily="34" charset="0"/>
        </a:defRPr>
      </a:lvl1pPr>
    </p:titleStyle>
    <p:bodyStyle>
      <a:lvl1pPr marL="359811" indent="-359811" algn="l" defTabSz="1218560" rtl="0" eaLnBrk="1" latinLnBrk="0" hangingPunct="1">
        <a:spcBef>
          <a:spcPct val="20000"/>
        </a:spcBef>
        <a:buClr>
          <a:schemeClr val="tx2"/>
        </a:buClr>
        <a:buFont typeface="Lucida Sans Unicode" pitchFamily="34" charset="0"/>
        <a:buChar char="▶"/>
        <a:defRPr sz="2132" kern="1200" baseline="0">
          <a:solidFill>
            <a:schemeClr val="tx1"/>
          </a:solidFill>
          <a:latin typeface="Verdana" pitchFamily="34" charset="0"/>
          <a:ea typeface="Verdana" pitchFamily="34" charset="0"/>
          <a:cs typeface="Verdana" pitchFamily="34" charset="0"/>
        </a:defRPr>
      </a:lvl1pPr>
      <a:lvl2pPr marL="719622" indent="-359811" algn="l" defTabSz="1218560" rtl="0" eaLnBrk="1" latinLnBrk="0" hangingPunct="1">
        <a:spcBef>
          <a:spcPts val="512"/>
        </a:spcBef>
        <a:buClr>
          <a:schemeClr val="tx2"/>
        </a:buClr>
        <a:buFont typeface="Arial" pitchFamily="34" charset="0"/>
        <a:buChar char="–"/>
        <a:defRPr sz="2132" kern="1200" baseline="0">
          <a:solidFill>
            <a:schemeClr val="tx1"/>
          </a:solidFill>
          <a:latin typeface="Verdana" pitchFamily="34" charset="0"/>
          <a:ea typeface="Verdana" pitchFamily="34" charset="0"/>
          <a:cs typeface="Verdana" pitchFamily="34" charset="0"/>
        </a:defRPr>
      </a:lvl2pPr>
      <a:lvl3pPr marL="1079433" indent="-359811" algn="l" defTabSz="1218560" rtl="0" eaLnBrk="1" latinLnBrk="0" hangingPunct="1">
        <a:spcBef>
          <a:spcPct val="20000"/>
        </a:spcBef>
        <a:buClr>
          <a:schemeClr val="tx2"/>
        </a:buClr>
        <a:buFont typeface="Arial" pitchFamily="34" charset="0"/>
        <a:buChar char="•"/>
        <a:defRPr sz="2132" kern="1200">
          <a:solidFill>
            <a:schemeClr val="tx1"/>
          </a:solidFill>
          <a:latin typeface="Verdana" pitchFamily="34" charset="0"/>
          <a:ea typeface="Verdana" pitchFamily="34" charset="0"/>
          <a:cs typeface="Verdana" pitchFamily="34" charset="0"/>
        </a:defRPr>
      </a:lvl3pPr>
      <a:lvl4pPr marL="1439244" indent="-359811" algn="l" defTabSz="1218560" rtl="0" eaLnBrk="1" latinLnBrk="0" hangingPunct="1">
        <a:spcBef>
          <a:spcPct val="20000"/>
        </a:spcBef>
        <a:buClr>
          <a:schemeClr val="tx2"/>
        </a:buClr>
        <a:buFont typeface="Arial" pitchFamily="34" charset="0"/>
        <a:buChar char="–"/>
        <a:defRPr sz="2132" kern="1200" baseline="0">
          <a:solidFill>
            <a:schemeClr val="tx1"/>
          </a:solidFill>
          <a:latin typeface="Verdana" pitchFamily="34" charset="0"/>
          <a:ea typeface="Verdana" pitchFamily="34" charset="0"/>
          <a:cs typeface="Verdana" pitchFamily="34" charset="0"/>
        </a:defRPr>
      </a:lvl4pPr>
      <a:lvl5pPr marL="1799055" indent="-359811" algn="l" defTabSz="1218560" rtl="0" eaLnBrk="1" latinLnBrk="0" hangingPunct="1">
        <a:spcBef>
          <a:spcPct val="20000"/>
        </a:spcBef>
        <a:buClr>
          <a:schemeClr val="tx2"/>
        </a:buClr>
        <a:buFont typeface="Arial" pitchFamily="34" charset="0"/>
        <a:buChar char="»"/>
        <a:defRPr sz="2132" kern="1200">
          <a:solidFill>
            <a:schemeClr val="tx1"/>
          </a:solidFill>
          <a:latin typeface="Verdana" pitchFamily="34" charset="0"/>
          <a:ea typeface="Verdana" pitchFamily="34" charset="0"/>
          <a:cs typeface="Verdana" pitchFamily="34" charset="0"/>
        </a:defRPr>
      </a:lvl5pPr>
      <a:lvl6pPr marL="3351040" indent="-304640" algn="l" defTabSz="1218560" rtl="0" eaLnBrk="1" latinLnBrk="0" hangingPunct="1">
        <a:spcBef>
          <a:spcPct val="20000"/>
        </a:spcBef>
        <a:buFont typeface="Arial" pitchFamily="34" charset="0"/>
        <a:buChar char="•"/>
        <a:defRPr sz="2666" kern="1200">
          <a:solidFill>
            <a:schemeClr val="tx1"/>
          </a:solidFill>
          <a:latin typeface="+mn-lt"/>
          <a:ea typeface="+mn-ea"/>
          <a:cs typeface="+mn-cs"/>
        </a:defRPr>
      </a:lvl6pPr>
      <a:lvl7pPr marL="3960320" indent="-304640" algn="l" defTabSz="1218560" rtl="0" eaLnBrk="1" latinLnBrk="0" hangingPunct="1">
        <a:spcBef>
          <a:spcPct val="20000"/>
        </a:spcBef>
        <a:buFont typeface="Arial" pitchFamily="34" charset="0"/>
        <a:buChar char="•"/>
        <a:defRPr sz="2666" kern="1200">
          <a:solidFill>
            <a:schemeClr val="tx1"/>
          </a:solidFill>
          <a:latin typeface="+mn-lt"/>
          <a:ea typeface="+mn-ea"/>
          <a:cs typeface="+mn-cs"/>
        </a:defRPr>
      </a:lvl7pPr>
      <a:lvl8pPr marL="4569600" indent="-304640" algn="l" defTabSz="1218560" rtl="0" eaLnBrk="1" latinLnBrk="0" hangingPunct="1">
        <a:spcBef>
          <a:spcPct val="20000"/>
        </a:spcBef>
        <a:buFont typeface="Arial" pitchFamily="34" charset="0"/>
        <a:buChar char="•"/>
        <a:defRPr sz="2666" kern="1200">
          <a:solidFill>
            <a:schemeClr val="tx1"/>
          </a:solidFill>
          <a:latin typeface="+mn-lt"/>
          <a:ea typeface="+mn-ea"/>
          <a:cs typeface="+mn-cs"/>
        </a:defRPr>
      </a:lvl8pPr>
      <a:lvl9pPr marL="5178879" indent="-304640" algn="l" defTabSz="1218560" rtl="0" eaLnBrk="1" latinLnBrk="0" hangingPunct="1">
        <a:spcBef>
          <a:spcPct val="20000"/>
        </a:spcBef>
        <a:buFont typeface="Arial" pitchFamily="34" charset="0"/>
        <a:buChar char="•"/>
        <a:defRPr sz="2666" kern="1200">
          <a:solidFill>
            <a:schemeClr val="tx1"/>
          </a:solidFill>
          <a:latin typeface="+mn-lt"/>
          <a:ea typeface="+mn-ea"/>
          <a:cs typeface="+mn-cs"/>
        </a:defRPr>
      </a:lvl9pPr>
    </p:bodyStyle>
    <p:otherStyle>
      <a:defPPr>
        <a:defRPr lang="nl-NL"/>
      </a:defPPr>
      <a:lvl1pPr marL="0" algn="l" defTabSz="1218560" rtl="0" eaLnBrk="1" latinLnBrk="0" hangingPunct="1">
        <a:defRPr sz="2399" kern="1200">
          <a:solidFill>
            <a:schemeClr val="tx1"/>
          </a:solidFill>
          <a:latin typeface="+mn-lt"/>
          <a:ea typeface="+mn-ea"/>
          <a:cs typeface="+mn-cs"/>
        </a:defRPr>
      </a:lvl1pPr>
      <a:lvl2pPr marL="609280" algn="l" defTabSz="1218560" rtl="0" eaLnBrk="1" latinLnBrk="0" hangingPunct="1">
        <a:defRPr sz="2399" kern="1200">
          <a:solidFill>
            <a:schemeClr val="tx1"/>
          </a:solidFill>
          <a:latin typeface="+mn-lt"/>
          <a:ea typeface="+mn-ea"/>
          <a:cs typeface="+mn-cs"/>
        </a:defRPr>
      </a:lvl2pPr>
      <a:lvl3pPr marL="1218560" algn="l" defTabSz="1218560" rtl="0" eaLnBrk="1" latinLnBrk="0" hangingPunct="1">
        <a:defRPr sz="2399" kern="1200">
          <a:solidFill>
            <a:schemeClr val="tx1"/>
          </a:solidFill>
          <a:latin typeface="+mn-lt"/>
          <a:ea typeface="+mn-ea"/>
          <a:cs typeface="+mn-cs"/>
        </a:defRPr>
      </a:lvl3pPr>
      <a:lvl4pPr marL="1827840" algn="l" defTabSz="1218560" rtl="0" eaLnBrk="1" latinLnBrk="0" hangingPunct="1">
        <a:defRPr sz="2399" kern="1200">
          <a:solidFill>
            <a:schemeClr val="tx1"/>
          </a:solidFill>
          <a:latin typeface="+mn-lt"/>
          <a:ea typeface="+mn-ea"/>
          <a:cs typeface="+mn-cs"/>
        </a:defRPr>
      </a:lvl4pPr>
      <a:lvl5pPr marL="2437120" algn="l" defTabSz="1218560" rtl="0" eaLnBrk="1" latinLnBrk="0" hangingPunct="1">
        <a:defRPr sz="2399" kern="1200">
          <a:solidFill>
            <a:schemeClr val="tx1"/>
          </a:solidFill>
          <a:latin typeface="+mn-lt"/>
          <a:ea typeface="+mn-ea"/>
          <a:cs typeface="+mn-cs"/>
        </a:defRPr>
      </a:lvl5pPr>
      <a:lvl6pPr marL="3046400" algn="l" defTabSz="1218560" rtl="0" eaLnBrk="1" latinLnBrk="0" hangingPunct="1">
        <a:defRPr sz="2399" kern="1200">
          <a:solidFill>
            <a:schemeClr val="tx1"/>
          </a:solidFill>
          <a:latin typeface="+mn-lt"/>
          <a:ea typeface="+mn-ea"/>
          <a:cs typeface="+mn-cs"/>
        </a:defRPr>
      </a:lvl6pPr>
      <a:lvl7pPr marL="3655680" algn="l" defTabSz="1218560" rtl="0" eaLnBrk="1" latinLnBrk="0" hangingPunct="1">
        <a:defRPr sz="2399" kern="1200">
          <a:solidFill>
            <a:schemeClr val="tx1"/>
          </a:solidFill>
          <a:latin typeface="+mn-lt"/>
          <a:ea typeface="+mn-ea"/>
          <a:cs typeface="+mn-cs"/>
        </a:defRPr>
      </a:lvl7pPr>
      <a:lvl8pPr marL="4264959" algn="l" defTabSz="1218560" rtl="0" eaLnBrk="1" latinLnBrk="0" hangingPunct="1">
        <a:defRPr sz="2399" kern="1200">
          <a:solidFill>
            <a:schemeClr val="tx1"/>
          </a:solidFill>
          <a:latin typeface="+mn-lt"/>
          <a:ea typeface="+mn-ea"/>
          <a:cs typeface="+mn-cs"/>
        </a:defRPr>
      </a:lvl8pPr>
      <a:lvl9pPr marL="4874240" algn="l" defTabSz="1218560" rtl="0" eaLnBrk="1" latinLnBrk="0" hangingPunct="1">
        <a:defRPr sz="23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atos365-my.sharepoint.com/personal/kami_chan_atos_net/_layouts/15/onedrive.aspx?id=%2Fpersonal%2Fkami%5Fchan%5Fatos%5Fnet%2FDocuments%2FAtos%2FITI%2FPulseSecure%2Fps%2Dpulse%2Dwin%2Dfips%2D9%2E1r11%2E5%2Db9453%2D64bitinstaller%2Ezip&amp;parent=%2Fpersonal%2Fkami%5Fchan%5Fatos%5Fnet%2FDocuments%2FAtos%2FITI%2FPulseSecure&amp;ga=1" TargetMode="External"/><Relationship Id="rId1" Type="http://schemas.openxmlformats.org/officeDocument/2006/relationships/slideLayout" Target="../slideLayouts/slideLayout26.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6.xml"/><Relationship Id="rId4" Type="http://schemas.openxmlformats.org/officeDocument/2006/relationships/image" Target="../media/image48.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9.pn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28.png"/><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hyperlink" Target="https://jira.global.standardchartered.com/" TargetMode="Externa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hyperlink" Target="https://161.89.194.41:8443/arsys/shared/login.jsp?/arsys" TargetMode="External"/><Relationship Id="rId2" Type="http://schemas.openxmlformats.org/officeDocument/2006/relationships/hyperlink" Target="https://161.89.192.41:8443/arsys/shared/login.jsp?/arsys" TargetMode="Externa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hyperlink" Target="mailto:atos_zeus_program_management@atos.net" TargetMode="External"/><Relationship Id="rId2" Type="http://schemas.openxmlformats.org/officeDocument/2006/relationships/hyperlink" Target="mailto:dl-hk-scbttpmo@atos.net" TargetMode="External"/><Relationship Id="rId1" Type="http://schemas.openxmlformats.org/officeDocument/2006/relationships/slideLayout" Target="../slideLayouts/slideLayout26.xml"/><Relationship Id="rId5" Type="http://schemas.openxmlformats.org/officeDocument/2006/relationships/image" Target="../media/image29.png"/><Relationship Id="rId4" Type="http://schemas.openxmlformats.org/officeDocument/2006/relationships/hyperlink" Target="https://pisa.myatos.net/home?id=sc_cat_item&amp;sys_id=3e08eafedb4a491087140149f496197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hyperlink" Target="https://pisa.myatos.net/home?id=sc_cat_item&amp;sys_id=3e08eafedb4a491087140149f4961972" TargetMode="Externa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1.bin"/><Relationship Id="rId1" Type="http://schemas.openxmlformats.org/officeDocument/2006/relationships/slideLayout" Target="../slideLayouts/slideLayout26.xml"/><Relationship Id="rId5" Type="http://schemas.openxmlformats.org/officeDocument/2006/relationships/image" Target="../media/image33.png"/><Relationship Id="rId4" Type="http://schemas.openxmlformats.org/officeDocument/2006/relationships/image" Target="../media/image32.emf"/></Relationships>
</file>

<file path=ppt/slides/_rels/slide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2.bin"/><Relationship Id="rId1" Type="http://schemas.openxmlformats.org/officeDocument/2006/relationships/slideLayout" Target="../slideLayouts/slideLayout26.xml"/><Relationship Id="rId5" Type="http://schemas.openxmlformats.org/officeDocument/2006/relationships/image" Target="../media/image35.emf"/><Relationship Id="rId4" Type="http://schemas.openxmlformats.org/officeDocument/2006/relationships/package" Target="../embeddings/Microsoft_Word_Document.docx"/></Relationships>
</file>

<file path=ppt/slides/_rels/slide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6.xml"/><Relationship Id="rId4" Type="http://schemas.openxmlformats.org/officeDocument/2006/relationships/image" Target="../media/image38.png"/></Relationships>
</file>

<file path=ppt/slides/_rels/slide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hyperlink" Target="https://161.89.192.41:8443/arsys/shared/login.jsp?/arsys" TargetMode="External"/><Relationship Id="rId1" Type="http://schemas.openxmlformats.org/officeDocument/2006/relationships/slideLayout" Target="../slideLayouts/slideLayout26.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408381"/>
            <a:ext cx="9537143" cy="461665"/>
          </a:xfrm>
          <a:prstGeom prst="rect">
            <a:avLst/>
          </a:prstGeom>
        </p:spPr>
        <p:txBody>
          <a:bodyPr wrap="square">
            <a:spAutoFit/>
          </a:bodyPr>
          <a:lstStyle/>
          <a:p>
            <a:r>
              <a:rPr lang="en-US" sz="2400" b="1" dirty="0">
                <a:solidFill>
                  <a:srgbClr val="0070C0"/>
                </a:solidFill>
                <a:latin typeface="Verdana" pitchFamily="34" charset="0"/>
                <a:ea typeface="Verdana" pitchFamily="34" charset="0"/>
                <a:cs typeface="Verdana" pitchFamily="34" charset="0"/>
              </a:rPr>
              <a:t>SCB Network Access</a:t>
            </a:r>
            <a:endParaRPr lang="nl-NL" sz="2400" b="1" dirty="0">
              <a:solidFill>
                <a:srgbClr val="0070C0"/>
              </a:solidFill>
              <a:latin typeface="Verdana" pitchFamily="34" charset="0"/>
              <a:ea typeface="Verdana" pitchFamily="34" charset="0"/>
              <a:cs typeface="Verdana" pitchFamily="34" charset="0"/>
            </a:endParaRPr>
          </a:p>
        </p:txBody>
      </p:sp>
      <p:sp>
        <p:nvSpPr>
          <p:cNvPr id="5" name="TextBox 4">
            <a:extLst>
              <a:ext uri="{FF2B5EF4-FFF2-40B4-BE49-F238E27FC236}">
                <a16:creationId xmlns:a16="http://schemas.microsoft.com/office/drawing/2014/main" id="{5B393FFF-4761-49F7-ADB7-877E8CD53693}"/>
              </a:ext>
            </a:extLst>
          </p:cNvPr>
          <p:cNvSpPr txBox="1"/>
          <p:nvPr/>
        </p:nvSpPr>
        <p:spPr>
          <a:xfrm>
            <a:off x="812800" y="1485900"/>
            <a:ext cx="11058525" cy="3416320"/>
          </a:xfrm>
          <a:prstGeom prst="rect">
            <a:avLst/>
          </a:prstGeom>
          <a:noFill/>
        </p:spPr>
        <p:txBody>
          <a:bodyPr wrap="square" rtlCol="0">
            <a:spAutoFit/>
          </a:bodyPr>
          <a:lstStyle/>
          <a:p>
            <a:r>
              <a:rPr lang="en-US" b="1" dirty="0">
                <a:solidFill>
                  <a:srgbClr val="FF0000"/>
                </a:solidFill>
              </a:rPr>
              <a:t>Pre-requisites</a:t>
            </a:r>
          </a:p>
          <a:p>
            <a:endParaRPr lang="en-US" b="1" dirty="0">
              <a:solidFill>
                <a:srgbClr val="FF0000"/>
              </a:solidFill>
            </a:endParaRPr>
          </a:p>
          <a:p>
            <a:endParaRPr lang="en-US" b="1" dirty="0">
              <a:solidFill>
                <a:srgbClr val="FF0000"/>
              </a:solidFill>
            </a:endParaRPr>
          </a:p>
          <a:p>
            <a:pPr marL="285750" indent="-285750">
              <a:buFont typeface="Arial" panose="020B0604020202020204" pitchFamily="34" charset="0"/>
              <a:buChar char="•"/>
            </a:pPr>
            <a:r>
              <a:rPr lang="en-US" dirty="0"/>
              <a:t>Remedy ID/password</a:t>
            </a:r>
          </a:p>
          <a:p>
            <a:pPr marL="285750" indent="-285750">
              <a:buFont typeface="Arial" panose="020B0604020202020204" pitchFamily="34" charset="0"/>
              <a:buChar char="•"/>
            </a:pPr>
            <a:r>
              <a:rPr lang="en-US" dirty="0"/>
              <a:t>SCB Proxy ID/password</a:t>
            </a:r>
          </a:p>
          <a:p>
            <a:pPr marL="285750" indent="-285750">
              <a:buFont typeface="Arial" panose="020B0604020202020204" pitchFamily="34" charset="0"/>
              <a:buChar char="•"/>
            </a:pPr>
            <a:r>
              <a:rPr lang="en-US" dirty="0"/>
              <a:t>Laptop included in Whitelist for SCB</a:t>
            </a:r>
          </a:p>
          <a:p>
            <a:pPr marL="285750" indent="-285750">
              <a:buFont typeface="Arial" panose="020B0604020202020204" pitchFamily="34" charset="0"/>
              <a:buChar char="•"/>
            </a:pPr>
            <a:r>
              <a:rPr lang="en-US" dirty="0"/>
              <a:t>DLP installed in laptop</a:t>
            </a:r>
          </a:p>
          <a:p>
            <a:pPr marL="285750" indent="-285750">
              <a:buFont typeface="Arial" panose="020B0604020202020204" pitchFamily="34" charset="0"/>
              <a:buChar char="•"/>
            </a:pPr>
            <a:r>
              <a:rPr lang="en-US" dirty="0"/>
              <a:t>Verify the Pulse secure version is </a:t>
            </a:r>
            <a:r>
              <a:rPr lang="en-HK" dirty="0"/>
              <a:t>9.1.11,</a:t>
            </a:r>
            <a:r>
              <a:rPr lang="en-US" dirty="0"/>
              <a:t>Any Pulse Secure client below 9.1.11, required to update to certified version 9.1.11. Please download </a:t>
            </a:r>
            <a:r>
              <a:rPr lang="en-US" sz="1800" dirty="0">
                <a:effectLst/>
                <a:ea typeface="Calibri" panose="020F0502020204030204" pitchFamily="34" charset="0"/>
                <a:hlinkClick r:id="rId2"/>
              </a:rPr>
              <a:t>ps-pulse-win-fips-9.1r11.5-b9453-64bitinstaller.zip</a:t>
            </a:r>
            <a:r>
              <a:rPr lang="en-US" dirty="0"/>
              <a:t> and install </a:t>
            </a:r>
          </a:p>
          <a:p>
            <a:endParaRPr lang="en-HK" sz="1800" dirty="0">
              <a:effectLst/>
              <a:latin typeface="Calibri" panose="020F0502020204030204" pitchFamily="34" charset="0"/>
              <a:ea typeface="Calibri" panose="020F0502020204030204" pitchFamily="34" charset="0"/>
            </a:endParaRPr>
          </a:p>
          <a:p>
            <a:endParaRPr lang="en-US" dirty="0"/>
          </a:p>
        </p:txBody>
      </p:sp>
    </p:spTree>
    <p:extLst>
      <p:ext uri="{BB962C8B-B14F-4D97-AF65-F5344CB8AC3E}">
        <p14:creationId xmlns:p14="http://schemas.microsoft.com/office/powerpoint/2010/main" val="30307734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7358593" cy="461665"/>
          </a:xfrm>
          <a:prstGeom prst="rect">
            <a:avLst/>
          </a:prstGeom>
        </p:spPr>
        <p:txBody>
          <a:bodyPr wrap="square">
            <a:spAutoFit/>
          </a:bodyPr>
          <a:lstStyle/>
          <a:p>
            <a:r>
              <a:rPr lang="en-US" sz="2400" b="1" dirty="0"/>
              <a:t>Connect to RDP</a:t>
            </a:r>
          </a:p>
        </p:txBody>
      </p:sp>
      <p:sp>
        <p:nvSpPr>
          <p:cNvPr id="5" name="TextBox 4">
            <a:extLst>
              <a:ext uri="{FF2B5EF4-FFF2-40B4-BE49-F238E27FC236}">
                <a16:creationId xmlns:a16="http://schemas.microsoft.com/office/drawing/2014/main" id="{5B393FFF-4761-49F7-ADB7-877E8CD53693}"/>
              </a:ext>
            </a:extLst>
          </p:cNvPr>
          <p:cNvSpPr txBox="1"/>
          <p:nvPr/>
        </p:nvSpPr>
        <p:spPr>
          <a:xfrm>
            <a:off x="543636" y="975324"/>
            <a:ext cx="6780433" cy="3139321"/>
          </a:xfrm>
          <a:prstGeom prst="rect">
            <a:avLst/>
          </a:prstGeom>
          <a:noFill/>
        </p:spPr>
        <p:txBody>
          <a:bodyPr wrap="square" rtlCol="0">
            <a:spAutoFit/>
          </a:bodyPr>
          <a:lstStyle/>
          <a:p>
            <a:endParaRPr lang="en-US" b="1" dirty="0"/>
          </a:p>
          <a:p>
            <a:pPr marL="285750" indent="-285750">
              <a:buFont typeface="Arial" panose="020B0604020202020204" pitchFamily="34" charset="0"/>
              <a:buChar char="•"/>
            </a:pPr>
            <a:r>
              <a:rPr lang="en-US" dirty="0"/>
              <a:t>Open Remote Desktop Connection &amp; click connect</a:t>
            </a:r>
          </a:p>
          <a:p>
            <a:pPr marL="285750" indent="-285750">
              <a:buFont typeface="Arial" panose="020B0604020202020204" pitchFamily="34" charset="0"/>
              <a:buChar char="•"/>
            </a:pPr>
            <a:r>
              <a:rPr lang="en-US" dirty="0"/>
              <a:t>You be prompted for login to RD Gateway</a:t>
            </a:r>
          </a:p>
          <a:p>
            <a:pPr marL="742950" lvl="1" indent="-285750">
              <a:buFont typeface="Arial" panose="020B0604020202020204" pitchFamily="34" charset="0"/>
              <a:buChar char="•"/>
            </a:pPr>
            <a:r>
              <a:rPr lang="en-US" dirty="0"/>
              <a:t>Enter zone1-scbnet\Bank ID &amp; Password to connect</a:t>
            </a:r>
          </a:p>
          <a:p>
            <a:pPr marL="285750" indent="-285750">
              <a:buFont typeface="Arial" panose="020B0604020202020204" pitchFamily="34" charset="0"/>
              <a:buChar char="•"/>
            </a:pPr>
            <a:r>
              <a:rPr lang="en-US" dirty="0"/>
              <a:t>Next you will be prompted for login to remote desktop</a:t>
            </a:r>
          </a:p>
          <a:p>
            <a:pPr marL="742950" lvl="1" indent="-285750">
              <a:buFont typeface="Arial" panose="020B0604020202020204" pitchFamily="34" charset="0"/>
              <a:buChar char="•"/>
            </a:pPr>
            <a:r>
              <a:rPr lang="en-US" dirty="0"/>
              <a:t>Enter your Remedy password</a:t>
            </a:r>
          </a:p>
          <a:p>
            <a:pPr marL="285750" indent="-285750">
              <a:buFont typeface="Arial" panose="020B0604020202020204" pitchFamily="34" charset="0"/>
              <a:buChar char="•"/>
            </a:pPr>
            <a:r>
              <a:rPr lang="en-US" dirty="0"/>
              <a:t>You will reach SCB network remote desktop</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sp>
        <p:nvSpPr>
          <p:cNvPr id="10" name="Arrow: Left 9">
            <a:extLst>
              <a:ext uri="{FF2B5EF4-FFF2-40B4-BE49-F238E27FC236}">
                <a16:creationId xmlns:a16="http://schemas.microsoft.com/office/drawing/2014/main" id="{AE8D621E-F835-4C5A-983C-994A67F15050}"/>
              </a:ext>
            </a:extLst>
          </p:cNvPr>
          <p:cNvSpPr/>
          <p:nvPr/>
        </p:nvSpPr>
        <p:spPr>
          <a:xfrm rot="19469823">
            <a:off x="11109999" y="3594516"/>
            <a:ext cx="859580" cy="266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7" name="Arrow: Left 6">
            <a:extLst>
              <a:ext uri="{FF2B5EF4-FFF2-40B4-BE49-F238E27FC236}">
                <a16:creationId xmlns:a16="http://schemas.microsoft.com/office/drawing/2014/main" id="{06740633-B560-4283-90CC-40E9C31A291B}"/>
              </a:ext>
            </a:extLst>
          </p:cNvPr>
          <p:cNvSpPr/>
          <p:nvPr/>
        </p:nvSpPr>
        <p:spPr>
          <a:xfrm>
            <a:off x="6353821" y="4782363"/>
            <a:ext cx="859580" cy="266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4" name="Picture 3">
            <a:extLst>
              <a:ext uri="{FF2B5EF4-FFF2-40B4-BE49-F238E27FC236}">
                <a16:creationId xmlns:a16="http://schemas.microsoft.com/office/drawing/2014/main" id="{B390FFA8-1ED1-4F59-9F14-54353E3921C1}"/>
              </a:ext>
            </a:extLst>
          </p:cNvPr>
          <p:cNvPicPr>
            <a:picLocks noChangeAspect="1"/>
          </p:cNvPicPr>
          <p:nvPr/>
        </p:nvPicPr>
        <p:blipFill>
          <a:blip r:embed="rId2"/>
          <a:stretch>
            <a:fillRect/>
          </a:stretch>
        </p:blipFill>
        <p:spPr>
          <a:xfrm>
            <a:off x="8335308" y="416586"/>
            <a:ext cx="3602135" cy="2923435"/>
          </a:xfrm>
          <a:prstGeom prst="rect">
            <a:avLst/>
          </a:prstGeom>
        </p:spPr>
      </p:pic>
      <p:pic>
        <p:nvPicPr>
          <p:cNvPr id="12" name="Picture 11">
            <a:extLst>
              <a:ext uri="{FF2B5EF4-FFF2-40B4-BE49-F238E27FC236}">
                <a16:creationId xmlns:a16="http://schemas.microsoft.com/office/drawing/2014/main" id="{2FCF925B-726A-43B0-B373-A3BC64F5A2F6}"/>
              </a:ext>
            </a:extLst>
          </p:cNvPr>
          <p:cNvPicPr>
            <a:picLocks noChangeAspect="1"/>
          </p:cNvPicPr>
          <p:nvPr/>
        </p:nvPicPr>
        <p:blipFill>
          <a:blip r:embed="rId3"/>
          <a:stretch>
            <a:fillRect/>
          </a:stretch>
        </p:blipFill>
        <p:spPr>
          <a:xfrm>
            <a:off x="7613150" y="3428034"/>
            <a:ext cx="3532050" cy="2684623"/>
          </a:xfrm>
          <a:prstGeom prst="rect">
            <a:avLst/>
          </a:prstGeom>
        </p:spPr>
      </p:pic>
      <p:pic>
        <p:nvPicPr>
          <p:cNvPr id="14" name="Picture 13">
            <a:extLst>
              <a:ext uri="{FF2B5EF4-FFF2-40B4-BE49-F238E27FC236}">
                <a16:creationId xmlns:a16="http://schemas.microsoft.com/office/drawing/2014/main" id="{96936761-3E81-4A34-B814-DDB9240307DC}"/>
              </a:ext>
            </a:extLst>
          </p:cNvPr>
          <p:cNvPicPr>
            <a:picLocks noChangeAspect="1"/>
          </p:cNvPicPr>
          <p:nvPr/>
        </p:nvPicPr>
        <p:blipFill>
          <a:blip r:embed="rId4"/>
          <a:stretch>
            <a:fillRect/>
          </a:stretch>
        </p:blipFill>
        <p:spPr>
          <a:xfrm>
            <a:off x="2091778" y="3452069"/>
            <a:ext cx="4021285" cy="2660588"/>
          </a:xfrm>
          <a:prstGeom prst="rect">
            <a:avLst/>
          </a:prstGeom>
        </p:spPr>
      </p:pic>
    </p:spTree>
    <p:extLst>
      <p:ext uri="{BB962C8B-B14F-4D97-AF65-F5344CB8AC3E}">
        <p14:creationId xmlns:p14="http://schemas.microsoft.com/office/powerpoint/2010/main" val="846633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7358593" cy="461665"/>
          </a:xfrm>
          <a:prstGeom prst="rect">
            <a:avLst/>
          </a:prstGeom>
        </p:spPr>
        <p:txBody>
          <a:bodyPr wrap="square">
            <a:spAutoFit/>
          </a:bodyPr>
          <a:lstStyle/>
          <a:p>
            <a:r>
              <a:rPr lang="en-US" sz="2400" b="1" dirty="0"/>
              <a:t>FAQ</a:t>
            </a:r>
            <a:endParaRPr lang="nl-NL" sz="2400" b="1" dirty="0">
              <a:solidFill>
                <a:srgbClr val="0070C0"/>
              </a:solidFill>
              <a:latin typeface="Verdana" pitchFamily="34" charset="0"/>
              <a:ea typeface="Verdana" pitchFamily="34" charset="0"/>
              <a:cs typeface="Verdana" pitchFamily="34" charset="0"/>
            </a:endParaRPr>
          </a:p>
        </p:txBody>
      </p:sp>
      <p:sp>
        <p:nvSpPr>
          <p:cNvPr id="5" name="TextBox 4">
            <a:extLst>
              <a:ext uri="{FF2B5EF4-FFF2-40B4-BE49-F238E27FC236}">
                <a16:creationId xmlns:a16="http://schemas.microsoft.com/office/drawing/2014/main" id="{5B393FFF-4761-49F7-ADB7-877E8CD53693}"/>
              </a:ext>
            </a:extLst>
          </p:cNvPr>
          <p:cNvSpPr txBox="1"/>
          <p:nvPr/>
        </p:nvSpPr>
        <p:spPr>
          <a:xfrm>
            <a:off x="784274" y="793846"/>
            <a:ext cx="5883812" cy="3139321"/>
          </a:xfrm>
          <a:prstGeom prst="rect">
            <a:avLst/>
          </a:prstGeom>
          <a:noFill/>
        </p:spPr>
        <p:txBody>
          <a:bodyPr wrap="square" rtlCol="0">
            <a:spAutoFit/>
          </a:bodyPr>
          <a:lstStyle/>
          <a:p>
            <a:endParaRPr lang="en-US" b="1" dirty="0"/>
          </a:p>
          <a:p>
            <a:pPr marL="342900" indent="-342900">
              <a:buAutoNum type="arabicPeriod"/>
            </a:pPr>
            <a:r>
              <a:rPr lang="en-HK" sz="1800" dirty="0">
                <a:effectLst/>
                <a:ea typeface="Times New Roman" panose="02020603050405020304" pitchFamily="18" charset="0"/>
              </a:rPr>
              <a:t>Problem with any connectivity issue (</a:t>
            </a:r>
            <a:r>
              <a:rPr lang="en-HK" sz="1800" dirty="0" err="1">
                <a:effectLst/>
                <a:ea typeface="Times New Roman" panose="02020603050405020304" pitchFamily="18" charset="0"/>
              </a:rPr>
              <a:t>Sharedrives</a:t>
            </a:r>
            <a:r>
              <a:rPr lang="en-HK" sz="1800" dirty="0">
                <a:effectLst/>
                <a:ea typeface="Times New Roman" panose="02020603050405020304" pitchFamily="18" charset="0"/>
              </a:rPr>
              <a:t> / slowness / Zscaler status in Off-trusted, etc.</a:t>
            </a:r>
            <a:endParaRPr lang="en-US" sz="1800" dirty="0">
              <a:effectLst/>
              <a:ea typeface="Times New Roman" panose="02020603050405020304" pitchFamily="18" charset="0"/>
            </a:endParaRPr>
          </a:p>
          <a:p>
            <a:endParaRPr lang="en-US" dirty="0"/>
          </a:p>
          <a:p>
            <a:pPr marL="285750" indent="-285750">
              <a:buFont typeface="Arial" panose="020B0604020202020204" pitchFamily="34" charset="0"/>
              <a:buChar char="•"/>
            </a:pPr>
            <a:r>
              <a:rPr lang="en-US" dirty="0"/>
              <a:t>Check the version of Pulse secure, if it is the old version, please update with the latest version from the company portal</a:t>
            </a:r>
          </a:p>
          <a:p>
            <a:endParaRPr lang="en-IN" sz="1800" dirty="0">
              <a:effectLst/>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pic>
        <p:nvPicPr>
          <p:cNvPr id="2072" name="Picture 11">
            <a:extLst>
              <a:ext uri="{FF2B5EF4-FFF2-40B4-BE49-F238E27FC236}">
                <a16:creationId xmlns:a16="http://schemas.microsoft.com/office/drawing/2014/main" id="{050F26BF-A933-4440-BDCF-EE61591275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72363" y="431843"/>
            <a:ext cx="2909943" cy="2684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74" name="Picture 5">
            <a:extLst>
              <a:ext uri="{FF2B5EF4-FFF2-40B4-BE49-F238E27FC236}">
                <a16:creationId xmlns:a16="http://schemas.microsoft.com/office/drawing/2014/main" id="{0EB8681B-4496-4F5A-A457-1EF79E9043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8075" y="3429000"/>
            <a:ext cx="8543925" cy="2429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8877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7358593" cy="461665"/>
          </a:xfrm>
          <a:prstGeom prst="rect">
            <a:avLst/>
          </a:prstGeom>
        </p:spPr>
        <p:txBody>
          <a:bodyPr wrap="square">
            <a:spAutoFit/>
          </a:bodyPr>
          <a:lstStyle/>
          <a:p>
            <a:r>
              <a:rPr lang="en-US" sz="2400" b="1" dirty="0">
                <a:solidFill>
                  <a:srgbClr val="0070C0"/>
                </a:solidFill>
                <a:latin typeface="Verdana" pitchFamily="34" charset="0"/>
                <a:ea typeface="Verdana" pitchFamily="34" charset="0"/>
                <a:cs typeface="Verdana" pitchFamily="34" charset="0"/>
              </a:rPr>
              <a:t>FAQ</a:t>
            </a:r>
            <a:endParaRPr lang="nl-NL" sz="2400" b="1" dirty="0">
              <a:solidFill>
                <a:srgbClr val="0070C0"/>
              </a:solidFill>
              <a:latin typeface="Verdana" pitchFamily="34" charset="0"/>
              <a:ea typeface="Verdana" pitchFamily="34" charset="0"/>
              <a:cs typeface="Verdana" pitchFamily="34" charset="0"/>
            </a:endParaRPr>
          </a:p>
        </p:txBody>
      </p:sp>
      <p:sp>
        <p:nvSpPr>
          <p:cNvPr id="5" name="TextBox 4">
            <a:extLst>
              <a:ext uri="{FF2B5EF4-FFF2-40B4-BE49-F238E27FC236}">
                <a16:creationId xmlns:a16="http://schemas.microsoft.com/office/drawing/2014/main" id="{5B393FFF-4761-49F7-ADB7-877E8CD53693}"/>
              </a:ext>
            </a:extLst>
          </p:cNvPr>
          <p:cNvSpPr txBox="1"/>
          <p:nvPr/>
        </p:nvSpPr>
        <p:spPr>
          <a:xfrm>
            <a:off x="401021" y="945582"/>
            <a:ext cx="7758241" cy="5632311"/>
          </a:xfrm>
          <a:prstGeom prst="rect">
            <a:avLst/>
          </a:prstGeom>
          <a:noFill/>
        </p:spPr>
        <p:txBody>
          <a:bodyPr wrap="square" rtlCol="0">
            <a:spAutoFit/>
          </a:bodyPr>
          <a:lstStyle/>
          <a:p>
            <a:endParaRPr lang="en-US" dirty="0"/>
          </a:p>
          <a:p>
            <a:r>
              <a:rPr lang="en-US" dirty="0"/>
              <a:t>2. After connect to new ARI, remedy in ASN 161.89.192.41 / 161.89.194.41 are not connectable</a:t>
            </a:r>
          </a:p>
          <a:p>
            <a:endParaRPr lang="en-US" dirty="0"/>
          </a:p>
          <a:p>
            <a:pPr marL="285750" indent="-285750">
              <a:buFont typeface="Arial" panose="020B0604020202020204" pitchFamily="34" charset="0"/>
              <a:buChar char="•"/>
            </a:pPr>
            <a:r>
              <a:rPr lang="en-US" dirty="0"/>
              <a:t>Reboot the laptop before re-establish connections </a:t>
            </a:r>
          </a:p>
          <a:p>
            <a:pPr marL="285750" indent="-285750">
              <a:buFont typeface="Arial" panose="020B0604020202020204" pitchFamily="34" charset="0"/>
              <a:buChar char="•"/>
            </a:pPr>
            <a:r>
              <a:rPr lang="en-US" dirty="0"/>
              <a:t>Validate Zscaler is showing your local IP in client, before starting the URA. </a:t>
            </a:r>
          </a:p>
          <a:p>
            <a:pPr marL="285750" indent="-285750">
              <a:buFont typeface="Arial" panose="020B0604020202020204" pitchFamily="34" charset="0"/>
              <a:buChar char="•"/>
            </a:pPr>
            <a:r>
              <a:rPr lang="en-HK" sz="1800" dirty="0">
                <a:effectLst/>
                <a:ea typeface="Times New Roman" panose="02020603050405020304" pitchFamily="18" charset="0"/>
                <a:cs typeface="Calibri" panose="020F0502020204030204" pitchFamily="34" charset="0"/>
              </a:rPr>
              <a:t>After URA established, Zscaler updated in VPN Trusted network with client IP address updated. Test the remedy access and confirm the status. </a:t>
            </a:r>
          </a:p>
          <a:p>
            <a:pPr lvl="0"/>
            <a:endParaRPr lang="en-HK" dirty="0">
              <a:latin typeface="Calibri" panose="020F0502020204030204" pitchFamily="34" charset="0"/>
              <a:ea typeface="Calibri" panose="020F0502020204030204" pitchFamily="34" charset="0"/>
              <a:cs typeface="Calibri" panose="020F0502020204030204" pitchFamily="34" charset="0"/>
            </a:endParaRPr>
          </a:p>
          <a:p>
            <a:pPr lvl="0"/>
            <a:r>
              <a:rPr lang="en-HK" sz="1800" dirty="0">
                <a:effectLst/>
                <a:ea typeface="Times New Roman" panose="02020603050405020304" pitchFamily="18" charset="0"/>
                <a:cs typeface="Calibri" panose="020F0502020204030204" pitchFamily="34" charset="0"/>
              </a:rPr>
              <a:t>Establish the ARI to bank network, and re-test with remedy access. </a:t>
            </a:r>
            <a:endParaRPr lang="en-IN" sz="1800" dirty="0">
              <a:effectLst/>
              <a:ea typeface="Calibri" panose="020F0502020204030204" pitchFamily="34" charset="0"/>
              <a:cs typeface="Calibri" panose="020F0502020204030204" pitchFamily="34" charset="0"/>
            </a:endParaRPr>
          </a:p>
          <a:p>
            <a:pPr marL="971550" indent="-285750">
              <a:buFont typeface="Arial" panose="020B0604020202020204" pitchFamily="34" charset="0"/>
              <a:buChar char="•"/>
            </a:pPr>
            <a:r>
              <a:rPr lang="en-HK" sz="1800" dirty="0">
                <a:effectLst/>
                <a:ea typeface="Calibri" panose="020F0502020204030204" pitchFamily="34" charset="0"/>
              </a:rPr>
              <a:t>Perform ping test and nslookup check screen capture in case issue persists. </a:t>
            </a:r>
            <a:endParaRPr lang="en-IN" sz="1800" dirty="0">
              <a:effectLst/>
              <a:ea typeface="Calibri" panose="020F0502020204030204" pitchFamily="34" charset="0"/>
            </a:endParaRPr>
          </a:p>
          <a:p>
            <a:pPr marL="971550" indent="-285750">
              <a:buFont typeface="Arial" panose="020B0604020202020204" pitchFamily="34" charset="0"/>
              <a:buChar char="•"/>
            </a:pPr>
            <a:r>
              <a:rPr lang="en-HK" sz="1800" dirty="0">
                <a:solidFill>
                  <a:srgbClr val="242424"/>
                </a:solidFill>
                <a:effectLst/>
                <a:ea typeface="Calibri" panose="020F0502020204030204" pitchFamily="34" charset="0"/>
              </a:rPr>
              <a:t>ping 161.89.192.1 -t</a:t>
            </a:r>
            <a:endParaRPr lang="en-IN" sz="1800" dirty="0">
              <a:effectLst/>
              <a:ea typeface="Calibri" panose="020F0502020204030204" pitchFamily="34" charset="0"/>
            </a:endParaRPr>
          </a:p>
          <a:p>
            <a:pPr marL="971550" indent="-285750">
              <a:buFont typeface="Arial" panose="020B0604020202020204" pitchFamily="34" charset="0"/>
              <a:buChar char="•"/>
            </a:pPr>
            <a:r>
              <a:rPr lang="en-HK" sz="1800" dirty="0">
                <a:solidFill>
                  <a:srgbClr val="242424"/>
                </a:solidFill>
                <a:effectLst/>
                <a:ea typeface="Calibri" panose="020F0502020204030204" pitchFamily="34" charset="0"/>
              </a:rPr>
              <a:t>ping 161.89.194.1 -t</a:t>
            </a:r>
            <a:endParaRPr lang="en-IN" sz="1800" dirty="0">
              <a:effectLst/>
              <a:ea typeface="Calibri" panose="020F0502020204030204" pitchFamily="34" charset="0"/>
            </a:endParaRPr>
          </a:p>
          <a:p>
            <a:pPr marL="971550" indent="-285750">
              <a:buFont typeface="Arial" panose="020B0604020202020204" pitchFamily="34" charset="0"/>
              <a:buChar char="•"/>
            </a:pPr>
            <a:r>
              <a:rPr lang="en-HK" sz="1800" dirty="0">
                <a:effectLst/>
                <a:ea typeface="Calibri" panose="020F0502020204030204" pitchFamily="34" charset="0"/>
              </a:rPr>
              <a:t>nslookup</a:t>
            </a:r>
            <a:endParaRPr lang="en-US" b="1"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pic>
        <p:nvPicPr>
          <p:cNvPr id="4101" name="Picture 41">
            <a:extLst>
              <a:ext uri="{FF2B5EF4-FFF2-40B4-BE49-F238E27FC236}">
                <a16:creationId xmlns:a16="http://schemas.microsoft.com/office/drawing/2014/main" id="{1F0FF73D-717D-4A14-BD0E-0CF222A383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69104" y="685800"/>
            <a:ext cx="3919134" cy="279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7">
            <a:extLst>
              <a:ext uri="{FF2B5EF4-FFF2-40B4-BE49-F238E27FC236}">
                <a16:creationId xmlns:a16="http://schemas.microsoft.com/office/drawing/2014/main" id="{1C7FC023-24AA-4AD9-95C2-90C0261919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69104" y="3482716"/>
            <a:ext cx="3919134" cy="2523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4791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7358593" cy="461665"/>
          </a:xfrm>
          <a:prstGeom prst="rect">
            <a:avLst/>
          </a:prstGeom>
        </p:spPr>
        <p:txBody>
          <a:bodyPr wrap="square">
            <a:spAutoFit/>
          </a:bodyPr>
          <a:lstStyle/>
          <a:p>
            <a:r>
              <a:rPr lang="en-US" sz="2400" b="1" dirty="0">
                <a:solidFill>
                  <a:srgbClr val="0070C0"/>
                </a:solidFill>
                <a:latin typeface="Verdana" pitchFamily="34" charset="0"/>
                <a:ea typeface="Verdana" pitchFamily="34" charset="0"/>
                <a:cs typeface="Verdana" pitchFamily="34" charset="0"/>
              </a:rPr>
              <a:t>FAQ</a:t>
            </a:r>
            <a:endParaRPr lang="nl-NL" sz="2400" b="1" dirty="0">
              <a:solidFill>
                <a:srgbClr val="0070C0"/>
              </a:solidFill>
              <a:latin typeface="Verdana" pitchFamily="34" charset="0"/>
              <a:ea typeface="Verdana" pitchFamily="34" charset="0"/>
              <a:cs typeface="Verdana" pitchFamily="34" charset="0"/>
            </a:endParaRPr>
          </a:p>
        </p:txBody>
      </p:sp>
      <p:sp>
        <p:nvSpPr>
          <p:cNvPr id="5" name="TextBox 4">
            <a:extLst>
              <a:ext uri="{FF2B5EF4-FFF2-40B4-BE49-F238E27FC236}">
                <a16:creationId xmlns:a16="http://schemas.microsoft.com/office/drawing/2014/main" id="{5B393FFF-4761-49F7-ADB7-877E8CD53693}"/>
              </a:ext>
            </a:extLst>
          </p:cNvPr>
          <p:cNvSpPr txBox="1"/>
          <p:nvPr/>
        </p:nvSpPr>
        <p:spPr>
          <a:xfrm>
            <a:off x="401021" y="945582"/>
            <a:ext cx="7758241" cy="4524315"/>
          </a:xfrm>
          <a:prstGeom prst="rect">
            <a:avLst/>
          </a:prstGeom>
          <a:noFill/>
        </p:spPr>
        <p:txBody>
          <a:bodyPr wrap="square" rtlCol="0">
            <a:spAutoFit/>
          </a:bodyPr>
          <a:lstStyle/>
          <a:p>
            <a:pPr lvl="0"/>
            <a:endParaRPr lang="en-US" sz="1800" b="1" dirty="0">
              <a:effectLst/>
              <a:ea typeface="Times New Roman" panose="02020603050405020304" pitchFamily="18" charset="0"/>
            </a:endParaRPr>
          </a:p>
          <a:p>
            <a:pPr lvl="0"/>
            <a:r>
              <a:rPr lang="en-US" sz="1800" b="1" dirty="0">
                <a:effectLst/>
                <a:ea typeface="Times New Roman" panose="02020603050405020304" pitchFamily="18" charset="0"/>
              </a:rPr>
              <a:t>3. </a:t>
            </a:r>
            <a:r>
              <a:rPr lang="en-HK" sz="1800" dirty="0">
                <a:effectLst/>
                <a:ea typeface="Times New Roman" panose="02020603050405020304" pitchFamily="18" charset="0"/>
              </a:rPr>
              <a:t>Intermittent timeout experienced to connect terminal servers regardless ARI, in some attempts, try to re-connect and connect ARI will have different connectivity behaviour.</a:t>
            </a:r>
          </a:p>
          <a:p>
            <a:pPr lvl="0"/>
            <a:r>
              <a:rPr lang="en-HK" sz="1800" dirty="0">
                <a:effectLst/>
                <a:ea typeface="Times New Roman" panose="02020603050405020304" pitchFamily="18" charset="0"/>
              </a:rPr>
              <a:t> </a:t>
            </a:r>
            <a:endParaRPr lang="en-IN" sz="1800" dirty="0">
              <a:effectLst/>
              <a:ea typeface="Calibri" panose="020F0502020204030204" pitchFamily="34" charset="0"/>
            </a:endParaRPr>
          </a:p>
          <a:p>
            <a:pPr marL="285750" lvl="0" indent="-285750">
              <a:buFont typeface="Arial" panose="020B0604020202020204" pitchFamily="34" charset="0"/>
              <a:buChar char="•"/>
            </a:pPr>
            <a:r>
              <a:rPr lang="en-HK" sz="1800" dirty="0">
                <a:effectLst/>
                <a:ea typeface="Times New Roman" panose="02020603050405020304" pitchFamily="18" charset="0"/>
                <a:cs typeface="Calibri" panose="020F0502020204030204" pitchFamily="34" charset="0"/>
              </a:rPr>
              <a:t>New ARI and old ARI is leveraging the same link connecting to SCB via proxy. Case has been filed to network support to check for link level utilization between proxy toward SCB network. </a:t>
            </a:r>
            <a:endParaRPr lang="en-IN" sz="1800" dirty="0">
              <a:effectLst/>
              <a:ea typeface="Calibri" panose="020F0502020204030204" pitchFamily="34" charset="0"/>
              <a:cs typeface="Calibri" panose="020F0502020204030204" pitchFamily="34" charset="0"/>
            </a:endParaRPr>
          </a:p>
          <a:p>
            <a:pPr marL="285750" lvl="0" indent="-285750">
              <a:buFont typeface="Arial" panose="020B0604020202020204" pitchFamily="34" charset="0"/>
              <a:buChar char="•"/>
            </a:pPr>
            <a:r>
              <a:rPr lang="en-HK" sz="1800" dirty="0">
                <a:effectLst/>
                <a:ea typeface="Times New Roman" panose="02020603050405020304" pitchFamily="18" charset="0"/>
                <a:cs typeface="Calibri" panose="020F0502020204030204" pitchFamily="34" charset="0"/>
              </a:rPr>
              <a:t>May be a possible workaround, even the VPN client might be showing connected, it might need some time for handshake. Wait until the software upgrade prompt came out, by that time the tunnel is stabilised</a:t>
            </a:r>
          </a:p>
          <a:p>
            <a:pPr marL="285750" lvl="0" indent="-285750">
              <a:buFont typeface="Arial" panose="020B0604020202020204" pitchFamily="34" charset="0"/>
              <a:buChar char="•"/>
            </a:pPr>
            <a:endParaRPr lang="en-HK" dirty="0">
              <a:latin typeface="Calibri" panose="020F0502020204030204" pitchFamily="34" charset="0"/>
              <a:ea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pic>
        <p:nvPicPr>
          <p:cNvPr id="4098" name="Picture 4">
            <a:extLst>
              <a:ext uri="{FF2B5EF4-FFF2-40B4-BE49-F238E27FC236}">
                <a16:creationId xmlns:a16="http://schemas.microsoft.com/office/drawing/2014/main" id="{E64402BE-A162-4A7D-AF96-18BF4262D5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6409" y="1623500"/>
            <a:ext cx="4028133" cy="5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8">
            <a:extLst>
              <a:ext uri="{FF2B5EF4-FFF2-40B4-BE49-F238E27FC236}">
                <a16:creationId xmlns:a16="http://schemas.microsoft.com/office/drawing/2014/main" id="{BDF4FA76-AB01-4152-B822-C98C7667F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6408" y="2209800"/>
            <a:ext cx="4028133" cy="284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83029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7358593" cy="461665"/>
          </a:xfrm>
          <a:prstGeom prst="rect">
            <a:avLst/>
          </a:prstGeom>
        </p:spPr>
        <p:txBody>
          <a:bodyPr wrap="square">
            <a:spAutoFit/>
          </a:bodyPr>
          <a:lstStyle/>
          <a:p>
            <a:r>
              <a:rPr lang="en-US" sz="2400" b="1" dirty="0">
                <a:solidFill>
                  <a:srgbClr val="0070C0"/>
                </a:solidFill>
                <a:latin typeface="Verdana" pitchFamily="34" charset="0"/>
                <a:ea typeface="Verdana" pitchFamily="34" charset="0"/>
                <a:cs typeface="Verdana" pitchFamily="34" charset="0"/>
              </a:rPr>
              <a:t>FAQ</a:t>
            </a:r>
            <a:endParaRPr lang="nl-NL" sz="2400" b="1" dirty="0">
              <a:solidFill>
                <a:srgbClr val="0070C0"/>
              </a:solidFill>
              <a:latin typeface="Verdana" pitchFamily="34" charset="0"/>
              <a:ea typeface="Verdana" pitchFamily="34" charset="0"/>
              <a:cs typeface="Verdana" pitchFamily="34" charset="0"/>
            </a:endParaRPr>
          </a:p>
        </p:txBody>
      </p:sp>
      <p:sp>
        <p:nvSpPr>
          <p:cNvPr id="5" name="TextBox 4">
            <a:extLst>
              <a:ext uri="{FF2B5EF4-FFF2-40B4-BE49-F238E27FC236}">
                <a16:creationId xmlns:a16="http://schemas.microsoft.com/office/drawing/2014/main" id="{5B393FFF-4761-49F7-ADB7-877E8CD53693}"/>
              </a:ext>
            </a:extLst>
          </p:cNvPr>
          <p:cNvSpPr txBox="1"/>
          <p:nvPr/>
        </p:nvSpPr>
        <p:spPr>
          <a:xfrm>
            <a:off x="254557" y="793846"/>
            <a:ext cx="7609283" cy="5632311"/>
          </a:xfrm>
          <a:prstGeom prst="rect">
            <a:avLst/>
          </a:prstGeom>
          <a:noFill/>
        </p:spPr>
        <p:txBody>
          <a:bodyPr wrap="square" rtlCol="0">
            <a:spAutoFit/>
          </a:bodyPr>
          <a:lstStyle/>
          <a:p>
            <a:pPr lvl="0"/>
            <a:endParaRPr lang="en-US" b="1" dirty="0"/>
          </a:p>
          <a:p>
            <a:pPr lvl="0"/>
            <a:r>
              <a:rPr lang="en-HK" dirty="0">
                <a:ea typeface="Calibri" panose="020F0502020204030204" pitchFamily="34" charset="0"/>
                <a:cs typeface="Calibri" panose="020F0502020204030204" pitchFamily="34" charset="0"/>
              </a:rPr>
              <a:t>4.</a:t>
            </a:r>
            <a:r>
              <a:rPr lang="en-HK" sz="1800" dirty="0">
                <a:effectLst/>
                <a:ea typeface="Times New Roman" panose="02020603050405020304" pitchFamily="18" charset="0"/>
              </a:rPr>
              <a:t> Please validate the SAM gateway settings and confirm if you are using the latest server list. </a:t>
            </a:r>
            <a:endParaRPr lang="en-IN" sz="1800" dirty="0">
              <a:effectLst/>
              <a:ea typeface="Calibri" panose="020F0502020204030204" pitchFamily="34" charset="0"/>
              <a:cs typeface="Calibri" panose="020F0502020204030204" pitchFamily="34" charset="0"/>
            </a:endParaRPr>
          </a:p>
          <a:p>
            <a:pPr marL="228600"/>
            <a:r>
              <a:rPr lang="en-HK" sz="1800" dirty="0">
                <a:effectLst/>
                <a:ea typeface="Calibri" panose="020F0502020204030204" pitchFamily="34" charset="0"/>
              </a:rPr>
              <a:t>10.21.205.213 samao02a.hk.standardchartered.com samaom.hk.standardchartered.com</a:t>
            </a:r>
            <a:endParaRPr lang="en-IN" sz="1800" dirty="0">
              <a:effectLst/>
              <a:ea typeface="Calibri" panose="020F0502020204030204" pitchFamily="34" charset="0"/>
            </a:endParaRPr>
          </a:p>
          <a:p>
            <a:pPr marL="228600"/>
            <a:r>
              <a:rPr lang="en-HK" sz="1800" dirty="0">
                <a:effectLst/>
                <a:ea typeface="Calibri" panose="020F0502020204030204" pitchFamily="34" charset="0"/>
              </a:rPr>
              <a:t>10.21.205.215 samao02b.hk.standardchartered.com samaoj.hk.standardchartered.com</a:t>
            </a:r>
            <a:endParaRPr lang="en-IN" sz="1800" dirty="0">
              <a:effectLst/>
              <a:ea typeface="Calibri" panose="020F0502020204030204" pitchFamily="34" charset="0"/>
            </a:endParaRPr>
          </a:p>
          <a:p>
            <a:pPr marL="228600"/>
            <a:r>
              <a:rPr lang="en-HK" sz="1800" dirty="0">
                <a:effectLst/>
                <a:ea typeface="Calibri" panose="020F0502020204030204" pitchFamily="34" charset="0"/>
              </a:rPr>
              <a:t>10.21.205.217 samao03a.hk.standardchartered.com samao.hk.standardchartered.com</a:t>
            </a:r>
            <a:endParaRPr lang="en-IN" sz="1800" dirty="0">
              <a:effectLst/>
              <a:ea typeface="Calibri" panose="020F0502020204030204" pitchFamily="34" charset="0"/>
            </a:endParaRPr>
          </a:p>
          <a:p>
            <a:pPr marL="228600"/>
            <a:r>
              <a:rPr lang="en-HK" sz="1800" dirty="0">
                <a:effectLst/>
                <a:ea typeface="Calibri" panose="020F0502020204030204" pitchFamily="34" charset="0"/>
              </a:rPr>
              <a:t>10.21.205.219 samao03b.hk.standardchartered.com</a:t>
            </a:r>
            <a:endParaRPr lang="en-IN" sz="1800" dirty="0">
              <a:effectLst/>
              <a:ea typeface="Calibri" panose="020F0502020204030204" pitchFamily="34" charset="0"/>
            </a:endParaRPr>
          </a:p>
          <a:p>
            <a:pPr marL="228600"/>
            <a:r>
              <a:rPr lang="en-HK" sz="1800" dirty="0">
                <a:effectLst/>
                <a:ea typeface="Calibri" panose="020F0502020204030204" pitchFamily="34" charset="0"/>
              </a:rPr>
              <a:t>10.21.200.189 samao04a.hk.standardchartered.com</a:t>
            </a:r>
            <a:endParaRPr lang="en-IN" sz="1800" dirty="0">
              <a:effectLst/>
              <a:ea typeface="Calibri" panose="020F0502020204030204" pitchFamily="34" charset="0"/>
            </a:endParaRPr>
          </a:p>
          <a:p>
            <a:pPr marL="228600"/>
            <a:r>
              <a:rPr lang="en-HK" sz="1800" dirty="0">
                <a:effectLst/>
                <a:ea typeface="Calibri" panose="020F0502020204030204" pitchFamily="34" charset="0"/>
              </a:rPr>
              <a:t>10.21.200.209 samao04b.hk.standardchartered.com</a:t>
            </a:r>
            <a:endParaRPr lang="en-IN" sz="1800" dirty="0">
              <a:effectLst/>
              <a:ea typeface="Calibri" panose="020F0502020204030204" pitchFamily="34" charset="0"/>
            </a:endParaRPr>
          </a:p>
          <a:p>
            <a:endParaRPr lang="en-US" dirty="0"/>
          </a:p>
          <a:p>
            <a:r>
              <a:rPr lang="en-US" dirty="0"/>
              <a:t>5.</a:t>
            </a:r>
            <a:r>
              <a:rPr lang="en-HK" sz="1800" dirty="0">
                <a:effectLst/>
                <a:ea typeface="Times New Roman" panose="02020603050405020304" pitchFamily="18" charset="0"/>
              </a:rPr>
              <a:t> Whenever users encounter following errors, please adjust the Balabit SAM gateway settings to any servers mentioned above.</a:t>
            </a:r>
            <a:br>
              <a:rPr lang="en-HK" sz="1800" dirty="0">
                <a:effectLst/>
                <a:ea typeface="Times New Roman" panose="02020603050405020304" pitchFamily="18" charset="0"/>
              </a:rPr>
            </a:br>
            <a:r>
              <a:rPr lang="en-HK" sz="1800" dirty="0">
                <a:effectLst/>
                <a:ea typeface="Times New Roman" panose="02020603050405020304" pitchFamily="18" charset="0"/>
              </a:rPr>
              <a:t>Also validate the laptop host table to make sure the IP being pointed to.</a:t>
            </a:r>
            <a:endParaRPr lang="en-IN" sz="1800" dirty="0">
              <a:effectLst/>
              <a:ea typeface="Calibri" panose="020F0502020204030204" pitchFamily="34" charset="0"/>
            </a:endParaRPr>
          </a:p>
          <a:p>
            <a:r>
              <a:rPr lang="en-HK" sz="1800" dirty="0">
                <a:effectLst/>
                <a:ea typeface="Calibri" panose="020F0502020204030204" pitchFamily="34" charset="0"/>
              </a:rPr>
              <a:t>In addition, if the error persists, please perform the following adjustment as a known issue to the vendor. </a:t>
            </a:r>
            <a:endParaRPr lang="en-IN" sz="1800" dirty="0">
              <a:effectLst/>
              <a:ea typeface="Calibri" panose="020F0502020204030204" pitchFamily="34" charset="0"/>
            </a:endParaRPr>
          </a:p>
          <a:p>
            <a:endParaRPr lang="en-US" dirty="0"/>
          </a:p>
        </p:txBody>
      </p:sp>
      <p:pic>
        <p:nvPicPr>
          <p:cNvPr id="3074" name="Picture 8">
            <a:extLst>
              <a:ext uri="{FF2B5EF4-FFF2-40B4-BE49-F238E27FC236}">
                <a16:creationId xmlns:a16="http://schemas.microsoft.com/office/drawing/2014/main" id="{881A77E1-529F-4E78-8178-EB67AF068A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23348" y="933231"/>
            <a:ext cx="3905250" cy="326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9">
            <a:extLst>
              <a:ext uri="{FF2B5EF4-FFF2-40B4-BE49-F238E27FC236}">
                <a16:creationId xmlns:a16="http://schemas.microsoft.com/office/drawing/2014/main" id="{C1DED223-EA3E-415F-A6A0-3B7919DC91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23348" y="4467444"/>
            <a:ext cx="3914095"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19618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7358593" cy="461665"/>
          </a:xfrm>
          <a:prstGeom prst="rect">
            <a:avLst/>
          </a:prstGeom>
        </p:spPr>
        <p:txBody>
          <a:bodyPr wrap="square">
            <a:spAutoFit/>
          </a:bodyPr>
          <a:lstStyle/>
          <a:p>
            <a:r>
              <a:rPr lang="en-US" sz="2400" b="1" dirty="0"/>
              <a:t>Connect to JIRA</a:t>
            </a:r>
          </a:p>
        </p:txBody>
      </p:sp>
      <p:sp>
        <p:nvSpPr>
          <p:cNvPr id="5" name="TextBox 4">
            <a:hlinkClick r:id="rId2"/>
            <a:extLst>
              <a:ext uri="{FF2B5EF4-FFF2-40B4-BE49-F238E27FC236}">
                <a16:creationId xmlns:a16="http://schemas.microsoft.com/office/drawing/2014/main" id="{5B393FFF-4761-49F7-ADB7-877E8CD53693}"/>
              </a:ext>
            </a:extLst>
          </p:cNvPr>
          <p:cNvSpPr txBox="1"/>
          <p:nvPr/>
        </p:nvSpPr>
        <p:spPr>
          <a:xfrm>
            <a:off x="523227" y="957095"/>
            <a:ext cx="10513073" cy="923330"/>
          </a:xfrm>
          <a:prstGeom prst="rect">
            <a:avLst/>
          </a:prstGeom>
          <a:noFill/>
        </p:spPr>
        <p:txBody>
          <a:bodyPr wrap="square" rtlCol="0">
            <a:spAutoFit/>
          </a:bodyPr>
          <a:lstStyle/>
          <a:p>
            <a:endParaRPr lang="en-US" b="1" dirty="0"/>
          </a:p>
          <a:p>
            <a:pPr marL="742950" lvl="1" indent="-285750">
              <a:buFont typeface="Arial" panose="020B0604020202020204" pitchFamily="34" charset="0"/>
              <a:buChar char="•"/>
            </a:pPr>
            <a:r>
              <a:rPr lang="en-US" b="1" dirty="0"/>
              <a:t>Go to https://jira.global.standardchartered.com</a:t>
            </a:r>
          </a:p>
          <a:p>
            <a:pPr lvl="1"/>
            <a:r>
              <a:rPr lang="en-US" b="1" dirty="0"/>
              <a:t> </a:t>
            </a:r>
            <a:endParaRPr lang="en-US" dirty="0"/>
          </a:p>
        </p:txBody>
      </p:sp>
      <p:pic>
        <p:nvPicPr>
          <p:cNvPr id="9" name="Picture 8">
            <a:extLst>
              <a:ext uri="{FF2B5EF4-FFF2-40B4-BE49-F238E27FC236}">
                <a16:creationId xmlns:a16="http://schemas.microsoft.com/office/drawing/2014/main" id="{670083DF-FE7E-4BCC-95AF-33274F1177D8}"/>
              </a:ext>
            </a:extLst>
          </p:cNvPr>
          <p:cNvPicPr>
            <a:picLocks noChangeAspect="1"/>
          </p:cNvPicPr>
          <p:nvPr/>
        </p:nvPicPr>
        <p:blipFill>
          <a:blip r:embed="rId3"/>
          <a:stretch>
            <a:fillRect/>
          </a:stretch>
        </p:blipFill>
        <p:spPr>
          <a:xfrm>
            <a:off x="1694153" y="2069074"/>
            <a:ext cx="3957347" cy="2019192"/>
          </a:xfrm>
          <a:prstGeom prst="rect">
            <a:avLst/>
          </a:prstGeom>
        </p:spPr>
      </p:pic>
    </p:spTree>
    <p:extLst>
      <p:ext uri="{BB962C8B-B14F-4D97-AF65-F5344CB8AC3E}">
        <p14:creationId xmlns:p14="http://schemas.microsoft.com/office/powerpoint/2010/main" val="316735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B393FFF-4761-49F7-ADB7-877E8CD53693}"/>
              </a:ext>
            </a:extLst>
          </p:cNvPr>
          <p:cNvSpPr txBox="1"/>
          <p:nvPr/>
        </p:nvSpPr>
        <p:spPr>
          <a:xfrm>
            <a:off x="461666" y="438246"/>
            <a:ext cx="10623452" cy="1477328"/>
          </a:xfrm>
          <a:prstGeom prst="rect">
            <a:avLst/>
          </a:prstGeom>
          <a:noFill/>
        </p:spPr>
        <p:txBody>
          <a:bodyPr wrap="square" rtlCol="0">
            <a:spAutoFit/>
          </a:bodyPr>
          <a:lstStyle/>
          <a:p>
            <a:r>
              <a:rPr lang="en-US" b="1" dirty="0"/>
              <a:t>Useful links in SCB Network</a:t>
            </a:r>
          </a:p>
          <a:p>
            <a:endParaRPr lang="en-US" b="1"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endParaRPr lang="en-US" dirty="0"/>
          </a:p>
        </p:txBody>
      </p:sp>
      <p:graphicFrame>
        <p:nvGraphicFramePr>
          <p:cNvPr id="2" name="Table 2">
            <a:extLst>
              <a:ext uri="{FF2B5EF4-FFF2-40B4-BE49-F238E27FC236}">
                <a16:creationId xmlns:a16="http://schemas.microsoft.com/office/drawing/2014/main" id="{0014A5E7-AA95-4039-8294-9CD45B9AC539}"/>
              </a:ext>
            </a:extLst>
          </p:cNvPr>
          <p:cNvGraphicFramePr>
            <a:graphicFrameLocks noGrp="1"/>
          </p:cNvGraphicFramePr>
          <p:nvPr>
            <p:extLst>
              <p:ext uri="{D42A27DB-BD31-4B8C-83A1-F6EECF244321}">
                <p14:modId xmlns:p14="http://schemas.microsoft.com/office/powerpoint/2010/main" val="4250300833"/>
              </p:ext>
            </p:extLst>
          </p:nvPr>
        </p:nvGraphicFramePr>
        <p:xfrm>
          <a:off x="609600" y="967876"/>
          <a:ext cx="10022784" cy="5114863"/>
        </p:xfrm>
        <a:graphic>
          <a:graphicData uri="http://schemas.openxmlformats.org/drawingml/2006/table">
            <a:tbl>
              <a:tblPr firstRow="1" bandRow="1">
                <a:tableStyleId>{5C22544A-7EE6-4342-B048-85BDC9FD1C3A}</a:tableStyleId>
              </a:tblPr>
              <a:tblGrid>
                <a:gridCol w="2099808">
                  <a:extLst>
                    <a:ext uri="{9D8B030D-6E8A-4147-A177-3AD203B41FA5}">
                      <a16:colId xmlns:a16="http://schemas.microsoft.com/office/drawing/2014/main" val="484477700"/>
                    </a:ext>
                  </a:extLst>
                </a:gridCol>
                <a:gridCol w="7922976">
                  <a:extLst>
                    <a:ext uri="{9D8B030D-6E8A-4147-A177-3AD203B41FA5}">
                      <a16:colId xmlns:a16="http://schemas.microsoft.com/office/drawing/2014/main" val="3084405762"/>
                    </a:ext>
                  </a:extLst>
                </a:gridCol>
              </a:tblGrid>
              <a:tr h="663976">
                <a:tc>
                  <a:txBody>
                    <a:bodyPr/>
                    <a:lstStyle/>
                    <a:p>
                      <a:r>
                        <a:rPr lang="en-US" dirty="0"/>
                        <a:t>Website</a:t>
                      </a:r>
                      <a:endParaRPr lang="en-MY" dirty="0"/>
                    </a:p>
                  </a:txBody>
                  <a:tcPr/>
                </a:tc>
                <a:tc>
                  <a:txBody>
                    <a:bodyPr/>
                    <a:lstStyle/>
                    <a:p>
                      <a:r>
                        <a:rPr lang="en-US" dirty="0"/>
                        <a:t>URL</a:t>
                      </a:r>
                      <a:endParaRPr lang="en-MY" dirty="0"/>
                    </a:p>
                  </a:txBody>
                  <a:tcPr/>
                </a:tc>
                <a:extLst>
                  <a:ext uri="{0D108BD9-81ED-4DB2-BD59-A6C34878D82A}">
                    <a16:rowId xmlns:a16="http://schemas.microsoft.com/office/drawing/2014/main" val="1810409052"/>
                  </a:ext>
                </a:extLst>
              </a:tr>
              <a:tr h="954903">
                <a:tc>
                  <a:txBody>
                    <a:bodyPr/>
                    <a:lstStyle/>
                    <a:p>
                      <a:r>
                        <a:rPr lang="en-MY" sz="1800" b="0" dirty="0"/>
                        <a:t>Remedy (Access from Atos Network)</a:t>
                      </a:r>
                    </a:p>
                  </a:txBody>
                  <a:tcPr/>
                </a:tc>
                <a:tc>
                  <a:txBody>
                    <a:bodyPr/>
                    <a:lstStyle/>
                    <a:p>
                      <a:pPr marL="0" marR="0" lvl="0" indent="0" algn="l" defTabSz="1218560" rtl="0" eaLnBrk="1" fontAlgn="auto" latinLnBrk="0" hangingPunct="1">
                        <a:lnSpc>
                          <a:spcPct val="100000"/>
                        </a:lnSpc>
                        <a:spcBef>
                          <a:spcPts val="0"/>
                        </a:spcBef>
                        <a:spcAft>
                          <a:spcPts val="0"/>
                        </a:spcAft>
                        <a:buClrTx/>
                        <a:buSzTx/>
                        <a:buFontTx/>
                        <a:buNone/>
                        <a:tabLst/>
                        <a:defRPr/>
                      </a:pPr>
                      <a:r>
                        <a:rPr lang="en-MY" sz="1800" b="0" dirty="0">
                          <a:hlinkClick r:id="rId2"/>
                        </a:rPr>
                        <a:t>https://161.89.192.41:8443/arsys/shared/login.jsp?/arsys</a:t>
                      </a:r>
                      <a:endParaRPr lang="en-MY" sz="1800" b="0" dirty="0"/>
                    </a:p>
                    <a:p>
                      <a:pPr marL="0" marR="0" lvl="0" indent="0" algn="l" defTabSz="1218560" rtl="0" eaLnBrk="1" fontAlgn="auto" latinLnBrk="0" hangingPunct="1">
                        <a:lnSpc>
                          <a:spcPct val="100000"/>
                        </a:lnSpc>
                        <a:spcBef>
                          <a:spcPts val="0"/>
                        </a:spcBef>
                        <a:spcAft>
                          <a:spcPts val="0"/>
                        </a:spcAft>
                        <a:buClrTx/>
                        <a:buSzTx/>
                        <a:buFontTx/>
                        <a:buNone/>
                        <a:tabLst/>
                        <a:defRPr/>
                      </a:pPr>
                      <a:r>
                        <a:rPr lang="en-MY" sz="1800" b="0" dirty="0">
                          <a:hlinkClick r:id="rId3"/>
                        </a:rPr>
                        <a:t>https://161.89.194.41:8443/arsys/shared/login.jsp?/arsys</a:t>
                      </a:r>
                      <a:endParaRPr lang="en-MY" sz="1800" b="0" dirty="0"/>
                    </a:p>
                    <a:p>
                      <a:pPr marL="0" marR="0" lvl="0" indent="0" algn="l" defTabSz="1218560" rtl="0" eaLnBrk="1" fontAlgn="auto" latinLnBrk="0" hangingPunct="1">
                        <a:lnSpc>
                          <a:spcPct val="100000"/>
                        </a:lnSpc>
                        <a:spcBef>
                          <a:spcPts val="0"/>
                        </a:spcBef>
                        <a:spcAft>
                          <a:spcPts val="0"/>
                        </a:spcAft>
                        <a:buClrTx/>
                        <a:buSzTx/>
                        <a:buFontTx/>
                        <a:buNone/>
                        <a:tabLst/>
                        <a:defRPr/>
                      </a:pPr>
                      <a:endParaRPr lang="en-MY" sz="1800" b="0" dirty="0"/>
                    </a:p>
                  </a:txBody>
                  <a:tcPr/>
                </a:tc>
                <a:extLst>
                  <a:ext uri="{0D108BD9-81ED-4DB2-BD59-A6C34878D82A}">
                    <a16:rowId xmlns:a16="http://schemas.microsoft.com/office/drawing/2014/main" val="237820403"/>
                  </a:ext>
                </a:extLst>
              </a:tr>
              <a:tr h="668432">
                <a:tc>
                  <a:txBody>
                    <a:bodyPr/>
                    <a:lstStyle/>
                    <a:p>
                      <a:r>
                        <a:rPr lang="en-MY" sz="1800" b="0" dirty="0"/>
                        <a:t>Remedy (Inside SCB Network) </a:t>
                      </a:r>
                    </a:p>
                  </a:txBody>
                  <a:tcPr/>
                </a:tc>
                <a:tc>
                  <a:txBody>
                    <a:bodyPr/>
                    <a:lstStyle/>
                    <a:p>
                      <a:r>
                        <a:rPr lang="en-MY" sz="1800" b="0" dirty="0"/>
                        <a:t>https://oneit.global.standardchartered.com:8080/arsys/shared/login.jsp</a:t>
                      </a:r>
                    </a:p>
                  </a:txBody>
                  <a:tcPr/>
                </a:tc>
                <a:extLst>
                  <a:ext uri="{0D108BD9-81ED-4DB2-BD59-A6C34878D82A}">
                    <a16:rowId xmlns:a16="http://schemas.microsoft.com/office/drawing/2014/main" val="1470002860"/>
                  </a:ext>
                </a:extLst>
              </a:tr>
              <a:tr h="518621">
                <a:tc>
                  <a:txBody>
                    <a:bodyPr/>
                    <a:lstStyle/>
                    <a:p>
                      <a:r>
                        <a:rPr lang="en-US" sz="1800" b="0" dirty="0"/>
                        <a:t>JIRA</a:t>
                      </a:r>
                      <a:endParaRPr lang="en-MY" sz="1800" b="0" dirty="0"/>
                    </a:p>
                  </a:txBody>
                  <a:tcPr/>
                </a:tc>
                <a:tc>
                  <a:txBody>
                    <a:bodyPr/>
                    <a:lstStyle/>
                    <a:p>
                      <a:r>
                        <a:rPr lang="en-MY" sz="1800" b="0" dirty="0"/>
                        <a:t>https://jira.global.standardchartered.com</a:t>
                      </a:r>
                    </a:p>
                  </a:txBody>
                  <a:tcPr/>
                </a:tc>
                <a:extLst>
                  <a:ext uri="{0D108BD9-81ED-4DB2-BD59-A6C34878D82A}">
                    <a16:rowId xmlns:a16="http://schemas.microsoft.com/office/drawing/2014/main" val="2288270450"/>
                  </a:ext>
                </a:extLst>
              </a:tr>
              <a:tr h="895155">
                <a:tc>
                  <a:txBody>
                    <a:bodyPr/>
                    <a:lstStyle/>
                    <a:p>
                      <a:r>
                        <a:rPr lang="en-US" sz="1800" b="0" dirty="0"/>
                        <a:t>TS Portal </a:t>
                      </a:r>
                      <a:endParaRPr lang="en-MY" sz="1800" b="0" dirty="0"/>
                    </a:p>
                  </a:txBody>
                  <a:tcPr/>
                </a:tc>
                <a:tc>
                  <a:txBody>
                    <a:bodyPr/>
                    <a:lstStyle/>
                    <a:p>
                      <a:r>
                        <a:rPr lang="en-MY" sz="1800" b="0" dirty="0"/>
                        <a:t>https://ts.global.standardchartered.com/tsportal/new_deco_request/PSD********/</a:t>
                      </a:r>
                    </a:p>
                  </a:txBody>
                  <a:tcPr/>
                </a:tc>
                <a:extLst>
                  <a:ext uri="{0D108BD9-81ED-4DB2-BD59-A6C34878D82A}">
                    <a16:rowId xmlns:a16="http://schemas.microsoft.com/office/drawing/2014/main" val="2500000157"/>
                  </a:ext>
                </a:extLst>
              </a:tr>
              <a:tr h="895155">
                <a:tc>
                  <a:txBody>
                    <a:bodyPr/>
                    <a:lstStyle/>
                    <a:p>
                      <a:r>
                        <a:rPr lang="en-MY" sz="1800" b="0" dirty="0"/>
                        <a:t>Digital Change Coordinator </a:t>
                      </a:r>
                    </a:p>
                  </a:txBody>
                  <a:tcPr/>
                </a:tc>
                <a:tc>
                  <a:txBody>
                    <a:bodyPr/>
                    <a:lstStyle/>
                    <a:p>
                      <a:r>
                        <a:rPr lang="en-MY" sz="1800" b="0" dirty="0"/>
                        <a:t>https://ts.standardchartered.com/tsp/digital-change-coordinator</a:t>
                      </a:r>
                    </a:p>
                    <a:p>
                      <a:endParaRPr lang="en-MY" sz="1800" b="0" dirty="0"/>
                    </a:p>
                  </a:txBody>
                  <a:tcPr/>
                </a:tc>
                <a:extLst>
                  <a:ext uri="{0D108BD9-81ED-4DB2-BD59-A6C34878D82A}">
                    <a16:rowId xmlns:a16="http://schemas.microsoft.com/office/drawing/2014/main" val="82831993"/>
                  </a:ext>
                </a:extLst>
              </a:tr>
              <a:tr h="518621">
                <a:tc>
                  <a:txBody>
                    <a:bodyPr/>
                    <a:lstStyle/>
                    <a:p>
                      <a:r>
                        <a:rPr lang="en-US" sz="1800" b="0" dirty="0"/>
                        <a:t>One Identity</a:t>
                      </a:r>
                      <a:endParaRPr lang="en-MY" sz="1800" b="0" dirty="0"/>
                    </a:p>
                  </a:txBody>
                  <a:tcPr/>
                </a:tc>
                <a:tc>
                  <a:txBody>
                    <a:bodyPr/>
                    <a:lstStyle/>
                    <a:p>
                      <a:r>
                        <a:rPr lang="en-US" sz="1800" b="0" dirty="0"/>
                        <a:t>https://oigprd.hk.standardchartered.com/identity</a:t>
                      </a:r>
                      <a:endParaRPr lang="en-MY" sz="1800" b="0" dirty="0"/>
                    </a:p>
                  </a:txBody>
                  <a:tcPr/>
                </a:tc>
                <a:extLst>
                  <a:ext uri="{0D108BD9-81ED-4DB2-BD59-A6C34878D82A}">
                    <a16:rowId xmlns:a16="http://schemas.microsoft.com/office/drawing/2014/main" val="1962316539"/>
                  </a:ext>
                </a:extLst>
              </a:tr>
            </a:tbl>
          </a:graphicData>
        </a:graphic>
      </p:graphicFrame>
    </p:spTree>
    <p:extLst>
      <p:ext uri="{BB962C8B-B14F-4D97-AF65-F5344CB8AC3E}">
        <p14:creationId xmlns:p14="http://schemas.microsoft.com/office/powerpoint/2010/main" val="2049474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7358593" cy="461665"/>
          </a:xfrm>
          <a:prstGeom prst="rect">
            <a:avLst/>
          </a:prstGeom>
        </p:spPr>
        <p:txBody>
          <a:bodyPr wrap="square">
            <a:spAutoFit/>
          </a:bodyPr>
          <a:lstStyle/>
          <a:p>
            <a:r>
              <a:rPr lang="en-US" sz="2400" b="1" dirty="0">
                <a:solidFill>
                  <a:srgbClr val="0070C0"/>
                </a:solidFill>
                <a:latin typeface="Verdana" pitchFamily="34" charset="0"/>
                <a:ea typeface="Verdana" pitchFamily="34" charset="0"/>
                <a:cs typeface="Verdana" pitchFamily="34" charset="0"/>
              </a:rPr>
              <a:t>SCB Network Access</a:t>
            </a:r>
            <a:endParaRPr lang="nl-NL" sz="2400" b="1" dirty="0">
              <a:solidFill>
                <a:srgbClr val="0070C0"/>
              </a:solidFill>
              <a:latin typeface="Verdana" pitchFamily="34" charset="0"/>
              <a:ea typeface="Verdana" pitchFamily="34" charset="0"/>
              <a:cs typeface="Verdana" pitchFamily="34" charset="0"/>
            </a:endParaRPr>
          </a:p>
        </p:txBody>
      </p:sp>
      <p:sp>
        <p:nvSpPr>
          <p:cNvPr id="5" name="TextBox 4">
            <a:extLst>
              <a:ext uri="{FF2B5EF4-FFF2-40B4-BE49-F238E27FC236}">
                <a16:creationId xmlns:a16="http://schemas.microsoft.com/office/drawing/2014/main" id="{5B393FFF-4761-49F7-ADB7-877E8CD53693}"/>
              </a:ext>
            </a:extLst>
          </p:cNvPr>
          <p:cNvSpPr txBox="1"/>
          <p:nvPr/>
        </p:nvSpPr>
        <p:spPr>
          <a:xfrm>
            <a:off x="1270612" y="969035"/>
            <a:ext cx="10473713" cy="2308324"/>
          </a:xfrm>
          <a:prstGeom prst="rect">
            <a:avLst/>
          </a:prstGeom>
          <a:noFill/>
        </p:spPr>
        <p:txBody>
          <a:bodyPr wrap="square" rtlCol="0">
            <a:spAutoFit/>
          </a:bodyPr>
          <a:lstStyle/>
          <a:p>
            <a:r>
              <a:rPr lang="en-US" b="1" dirty="0"/>
              <a:t>Zscaler Pre-requisites</a:t>
            </a:r>
          </a:p>
          <a:p>
            <a:endParaRPr lang="en-US" b="1" dirty="0">
              <a:solidFill>
                <a:srgbClr val="FF0000"/>
              </a:solidFill>
            </a:endParaRPr>
          </a:p>
          <a:p>
            <a:pPr marL="285750" indent="-285750">
              <a:buFont typeface="Arial" panose="020B0604020202020204" pitchFamily="34" charset="0"/>
              <a:buChar char="•"/>
            </a:pPr>
            <a:r>
              <a:rPr lang="en-HK" sz="1800" dirty="0">
                <a:effectLst/>
                <a:ea typeface="Times New Roman" panose="02020603050405020304" pitchFamily="18" charset="0"/>
                <a:cs typeface="Calibri" panose="020F0502020204030204" pitchFamily="34" charset="0"/>
              </a:rPr>
              <a:t>Validate Zscaler is showing your local IP in client, before starting the URA</a:t>
            </a:r>
          </a:p>
          <a:p>
            <a:endParaRPr lang="en-HK" sz="1800" dirty="0">
              <a:effectLst/>
              <a:ea typeface="Times New Roman" panose="02020603050405020304" pitchFamily="18" charset="0"/>
              <a:cs typeface="Calibri" panose="020F0502020204030204" pitchFamily="34" charset="0"/>
            </a:endParaRPr>
          </a:p>
          <a:p>
            <a:pPr marL="285750" indent="-285750">
              <a:buFont typeface="Arial" panose="020B0604020202020204" pitchFamily="34" charset="0"/>
              <a:buChar char="•"/>
            </a:pPr>
            <a:r>
              <a:rPr lang="en-HK" sz="1800" dirty="0">
                <a:effectLst/>
                <a:ea typeface="Times New Roman" panose="02020603050405020304" pitchFamily="18" charset="0"/>
                <a:cs typeface="Calibri" panose="020F0502020204030204" pitchFamily="34" charset="0"/>
              </a:rPr>
              <a:t>After URA established, Zscaler updated in VPN Trusted network with client IP address updated. Test the remedy access and confirm the status</a:t>
            </a:r>
            <a:endParaRPr lang="en-US" sz="1800" dirty="0">
              <a:effectLst/>
              <a:latin typeface="Calibri" panose="020F0502020204030204" pitchFamily="34" charset="0"/>
              <a:ea typeface="Calibri" panose="020F0502020204030204" pitchFamily="34" charset="0"/>
            </a:endParaRPr>
          </a:p>
          <a:p>
            <a:pPr marL="285750" indent="-285750">
              <a:buFont typeface="Arial" panose="020B0604020202020204" pitchFamily="34" charset="0"/>
              <a:buChar char="•"/>
            </a:pPr>
            <a:endParaRPr lang="en-HK" sz="1800" dirty="0">
              <a:effectLst/>
              <a:latin typeface="Calibri" panose="020F0502020204030204" pitchFamily="34" charset="0"/>
              <a:ea typeface="Calibri" panose="020F0502020204030204" pitchFamily="34" charset="0"/>
            </a:endParaRPr>
          </a:p>
          <a:p>
            <a:endParaRPr lang="en-US" dirty="0"/>
          </a:p>
        </p:txBody>
      </p:sp>
      <p:pic>
        <p:nvPicPr>
          <p:cNvPr id="3074" name="Picture 5">
            <a:extLst>
              <a:ext uri="{FF2B5EF4-FFF2-40B4-BE49-F238E27FC236}">
                <a16:creationId xmlns:a16="http://schemas.microsoft.com/office/drawing/2014/main" id="{B933C25E-CB17-4614-81DD-961701E9AB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9685" y="3277359"/>
            <a:ext cx="4330743" cy="1912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Arrow: Left 6">
            <a:extLst>
              <a:ext uri="{FF2B5EF4-FFF2-40B4-BE49-F238E27FC236}">
                <a16:creationId xmlns:a16="http://schemas.microsoft.com/office/drawing/2014/main" id="{2AB53760-CDA6-48E1-B2B4-D9BC062D02A0}"/>
              </a:ext>
            </a:extLst>
          </p:cNvPr>
          <p:cNvSpPr/>
          <p:nvPr/>
        </p:nvSpPr>
        <p:spPr>
          <a:xfrm rot="10800000">
            <a:off x="6758273" y="4114059"/>
            <a:ext cx="836092" cy="266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8" name="Picture 41">
            <a:extLst>
              <a:ext uri="{FF2B5EF4-FFF2-40B4-BE49-F238E27FC236}">
                <a16:creationId xmlns:a16="http://schemas.microsoft.com/office/drawing/2014/main" id="{DEF0B737-F7FB-46D6-8554-8DB87BF8B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56255" y="3340221"/>
            <a:ext cx="2886833" cy="1786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4361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64794" y="416588"/>
            <a:ext cx="11552068" cy="830997"/>
          </a:xfrm>
          <a:prstGeom prst="rect">
            <a:avLst/>
          </a:prstGeom>
        </p:spPr>
        <p:txBody>
          <a:bodyPr wrap="square">
            <a:spAutoFit/>
          </a:bodyPr>
          <a:lstStyle/>
          <a:p>
            <a:r>
              <a:rPr lang="en-US" sz="2400" b="1" dirty="0"/>
              <a:t>Setup / Request process for SCB Network pre-requisites-</a:t>
            </a:r>
          </a:p>
          <a:p>
            <a:r>
              <a:rPr lang="en-US" sz="2400" b="1" dirty="0"/>
              <a:t>Whitelist</a:t>
            </a:r>
            <a:endParaRPr lang="nl-NL" sz="2400" b="1" dirty="0">
              <a:solidFill>
                <a:srgbClr val="0070C0"/>
              </a:solidFill>
              <a:latin typeface="Verdana" pitchFamily="34" charset="0"/>
              <a:ea typeface="Verdana" pitchFamily="34" charset="0"/>
              <a:cs typeface="Verdana" pitchFamily="34" charset="0"/>
            </a:endParaRPr>
          </a:p>
        </p:txBody>
      </p:sp>
      <p:sp>
        <p:nvSpPr>
          <p:cNvPr id="5" name="TextBox 4">
            <a:extLst>
              <a:ext uri="{FF2B5EF4-FFF2-40B4-BE49-F238E27FC236}">
                <a16:creationId xmlns:a16="http://schemas.microsoft.com/office/drawing/2014/main" id="{5B393FFF-4761-49F7-ADB7-877E8CD53693}"/>
              </a:ext>
            </a:extLst>
          </p:cNvPr>
          <p:cNvSpPr txBox="1"/>
          <p:nvPr/>
        </p:nvSpPr>
        <p:spPr>
          <a:xfrm>
            <a:off x="264794" y="1631851"/>
            <a:ext cx="11662412" cy="2862322"/>
          </a:xfrm>
          <a:prstGeom prst="rect">
            <a:avLst/>
          </a:prstGeom>
          <a:noFill/>
        </p:spPr>
        <p:txBody>
          <a:bodyPr wrap="square" rtlCol="0">
            <a:spAutoFit/>
          </a:bodyPr>
          <a:lstStyle/>
          <a:p>
            <a:pPr marL="285750" indent="-285750">
              <a:buFont typeface="Arial" panose="020B0604020202020204" pitchFamily="34" charset="0"/>
              <a:buChar char="•"/>
            </a:pPr>
            <a:r>
              <a:rPr lang="en-US" dirty="0" err="1"/>
              <a:t>Peoplewise</a:t>
            </a:r>
            <a:r>
              <a:rPr lang="en-US" dirty="0"/>
              <a:t> ID/password &amp; SCB Proxy ID/password</a:t>
            </a:r>
          </a:p>
          <a:p>
            <a:pPr marL="742950" lvl="1" indent="-285750">
              <a:buFont typeface="Arial" panose="020B0604020202020204" pitchFamily="34" charset="0"/>
              <a:buChar char="•"/>
            </a:pPr>
            <a:r>
              <a:rPr lang="en-US" dirty="0"/>
              <a:t>Request to PMO (</a:t>
            </a:r>
            <a:r>
              <a:rPr lang="en-US" dirty="0">
                <a:hlinkClick r:id="rId2"/>
              </a:rPr>
              <a:t>dl-hk-scbttpmo@atos.net</a:t>
            </a:r>
            <a:r>
              <a:rPr lang="en-US" dirty="0"/>
              <a:t>)</a:t>
            </a:r>
          </a:p>
          <a:p>
            <a:pPr marL="742950" lvl="1" indent="-285750">
              <a:buFont typeface="Arial" panose="020B0604020202020204" pitchFamily="34" charset="0"/>
              <a:buChar char="•"/>
            </a:pPr>
            <a:r>
              <a:rPr lang="en-US" dirty="0"/>
              <a:t>For Zeus program, request to Zeus PMO (</a:t>
            </a:r>
            <a:r>
              <a:rPr lang="en-US" dirty="0">
                <a:hlinkClick r:id="rId3"/>
              </a:rPr>
              <a:t>atos_zeus_program_management@atos.net</a:t>
            </a:r>
            <a:r>
              <a:rPr lang="en-US" dirty="0"/>
              <a:t>)</a:t>
            </a:r>
          </a:p>
          <a:p>
            <a:pPr lvl="1"/>
            <a:endParaRPr lang="en-US" dirty="0"/>
          </a:p>
          <a:p>
            <a:pPr marL="285750" indent="-285750">
              <a:buFont typeface="Arial" panose="020B0604020202020204" pitchFamily="34" charset="0"/>
              <a:buChar char="•"/>
            </a:pPr>
            <a:r>
              <a:rPr lang="en-US" dirty="0"/>
              <a:t>Request for Laptop to be included in Whitelist for SCB</a:t>
            </a:r>
          </a:p>
          <a:p>
            <a:pPr marL="742950" lvl="1" indent="-285750">
              <a:buFont typeface="Arial" panose="020B0604020202020204" pitchFamily="34" charset="0"/>
              <a:buChar char="•"/>
            </a:pPr>
            <a:r>
              <a:rPr lang="en-US" dirty="0"/>
              <a:t>Get email approval from your line manager</a:t>
            </a:r>
          </a:p>
          <a:p>
            <a:pPr marL="742950" lvl="1" indent="-285750">
              <a:buFont typeface="Arial" panose="020B0604020202020204" pitchFamily="34" charset="0"/>
              <a:buChar char="•"/>
            </a:pPr>
            <a:r>
              <a:rPr lang="en-US" dirty="0"/>
              <a:t>Raise request through </a:t>
            </a:r>
            <a:r>
              <a:rPr lang="en-US" dirty="0">
                <a:hlinkClick r:id="rId4"/>
              </a:rPr>
              <a:t>https://pisa.myatos.net/home?id=sc_cat_item&amp;sys_id=3e08eafedb4a491087140149f4961972</a:t>
            </a:r>
            <a:endParaRPr lang="en-US" dirty="0"/>
          </a:p>
          <a:p>
            <a:pPr marL="742950" lvl="1" indent="-28575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0FDB3E03-43CB-4918-B126-DD238A895D5F}"/>
              </a:ext>
            </a:extLst>
          </p:cNvPr>
          <p:cNvPicPr>
            <a:picLocks noChangeAspect="1"/>
          </p:cNvPicPr>
          <p:nvPr/>
        </p:nvPicPr>
        <p:blipFill>
          <a:blip r:embed="rId5"/>
          <a:stretch>
            <a:fillRect/>
          </a:stretch>
        </p:blipFill>
        <p:spPr>
          <a:xfrm>
            <a:off x="3514725" y="4091327"/>
            <a:ext cx="5812155" cy="1943713"/>
          </a:xfrm>
          <a:prstGeom prst="rect">
            <a:avLst/>
          </a:prstGeom>
        </p:spPr>
      </p:pic>
    </p:spTree>
    <p:extLst>
      <p:ext uri="{BB962C8B-B14F-4D97-AF65-F5344CB8AC3E}">
        <p14:creationId xmlns:p14="http://schemas.microsoft.com/office/powerpoint/2010/main" val="240330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11672649" cy="830997"/>
          </a:xfrm>
          <a:prstGeom prst="rect">
            <a:avLst/>
          </a:prstGeom>
        </p:spPr>
        <p:txBody>
          <a:bodyPr wrap="square">
            <a:spAutoFit/>
          </a:bodyPr>
          <a:lstStyle/>
          <a:p>
            <a:r>
              <a:rPr lang="en-US" sz="2400" b="1" dirty="0"/>
              <a:t>Setup / Request process for SCB Network pre-requisites-</a:t>
            </a:r>
          </a:p>
          <a:p>
            <a:r>
              <a:rPr lang="en-US" sz="2400" b="1" dirty="0"/>
              <a:t>DLP</a:t>
            </a:r>
            <a:endParaRPr lang="nl-NL" sz="2400" b="1" dirty="0">
              <a:solidFill>
                <a:srgbClr val="0070C0"/>
              </a:solidFill>
              <a:latin typeface="Verdana" pitchFamily="34" charset="0"/>
              <a:ea typeface="Verdana" pitchFamily="34" charset="0"/>
              <a:cs typeface="Verdana" pitchFamily="34" charset="0"/>
            </a:endParaRPr>
          </a:p>
        </p:txBody>
      </p:sp>
      <p:sp>
        <p:nvSpPr>
          <p:cNvPr id="5" name="TextBox 4">
            <a:extLst>
              <a:ext uri="{FF2B5EF4-FFF2-40B4-BE49-F238E27FC236}">
                <a16:creationId xmlns:a16="http://schemas.microsoft.com/office/drawing/2014/main" id="{5B393FFF-4761-49F7-ADB7-877E8CD53693}"/>
              </a:ext>
            </a:extLst>
          </p:cNvPr>
          <p:cNvSpPr txBox="1"/>
          <p:nvPr/>
        </p:nvSpPr>
        <p:spPr>
          <a:xfrm>
            <a:off x="254557" y="1229076"/>
            <a:ext cx="11491108" cy="1754326"/>
          </a:xfrm>
          <a:prstGeom prst="rect">
            <a:avLst/>
          </a:prstGeom>
          <a:noFill/>
        </p:spPr>
        <p:txBody>
          <a:bodyPr wrap="square" rtlCol="0">
            <a:spAutoFit/>
          </a:bodyPr>
          <a:lstStyle/>
          <a:p>
            <a:pPr lvl="1"/>
            <a:endParaRPr lang="en-US" dirty="0"/>
          </a:p>
          <a:p>
            <a:pPr marL="742950" lvl="1" indent="-285750">
              <a:buFont typeface="Arial" panose="020B0604020202020204" pitchFamily="34" charset="0"/>
              <a:buChar char="•"/>
            </a:pPr>
            <a:r>
              <a:rPr lang="en-US" dirty="0"/>
              <a:t>Request for Laptop to be included in DLP</a:t>
            </a:r>
          </a:p>
          <a:p>
            <a:pPr marL="742950" lvl="1" indent="-285750">
              <a:buFont typeface="Arial" panose="020B0604020202020204" pitchFamily="34" charset="0"/>
              <a:buChar char="•"/>
            </a:pPr>
            <a:r>
              <a:rPr lang="en-US" dirty="0"/>
              <a:t>Get email approval from line manager</a:t>
            </a:r>
          </a:p>
          <a:p>
            <a:pPr marL="742950" lvl="1" indent="-285750">
              <a:buFont typeface="Arial" panose="020B0604020202020204" pitchFamily="34" charset="0"/>
              <a:buChar char="•"/>
            </a:pPr>
            <a:r>
              <a:rPr lang="en-US" dirty="0"/>
              <a:t>Raise request through </a:t>
            </a:r>
            <a:r>
              <a:rPr lang="en-US" dirty="0">
                <a:hlinkClick r:id="rId2"/>
              </a:rPr>
              <a:t>https://pisa.myatos.net/home?id=sc_cat_item&amp;sys_id=3e08eafedb4a491087140149f4961972</a:t>
            </a:r>
            <a:r>
              <a:rPr lang="en-US" dirty="0"/>
              <a:t> </a:t>
            </a:r>
          </a:p>
        </p:txBody>
      </p:sp>
      <p:pic>
        <p:nvPicPr>
          <p:cNvPr id="7" name="Picture 6">
            <a:extLst>
              <a:ext uri="{FF2B5EF4-FFF2-40B4-BE49-F238E27FC236}">
                <a16:creationId xmlns:a16="http://schemas.microsoft.com/office/drawing/2014/main" id="{7063892F-77ED-4981-9ED2-581F5AD2FF9E}"/>
              </a:ext>
            </a:extLst>
          </p:cNvPr>
          <p:cNvPicPr>
            <a:picLocks noChangeAspect="1"/>
          </p:cNvPicPr>
          <p:nvPr/>
        </p:nvPicPr>
        <p:blipFill>
          <a:blip r:embed="rId3"/>
          <a:stretch>
            <a:fillRect/>
          </a:stretch>
        </p:blipFill>
        <p:spPr>
          <a:xfrm>
            <a:off x="1619250" y="3049300"/>
            <a:ext cx="7374987" cy="2722812"/>
          </a:xfrm>
          <a:prstGeom prst="rect">
            <a:avLst/>
          </a:prstGeom>
        </p:spPr>
      </p:pic>
    </p:spTree>
    <p:extLst>
      <p:ext uri="{BB962C8B-B14F-4D97-AF65-F5344CB8AC3E}">
        <p14:creationId xmlns:p14="http://schemas.microsoft.com/office/powerpoint/2010/main" val="841297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9143443" cy="830997"/>
          </a:xfrm>
          <a:prstGeom prst="rect">
            <a:avLst/>
          </a:prstGeom>
        </p:spPr>
        <p:txBody>
          <a:bodyPr wrap="square">
            <a:spAutoFit/>
          </a:bodyPr>
          <a:lstStyle/>
          <a:p>
            <a:r>
              <a:rPr lang="en-US" sz="2400" b="1" dirty="0"/>
              <a:t>Steps to configure laptop to access SCB Network</a:t>
            </a:r>
          </a:p>
          <a:p>
            <a:endParaRPr lang="nl-NL" sz="2400" b="1" dirty="0">
              <a:solidFill>
                <a:srgbClr val="0070C0"/>
              </a:solidFill>
              <a:latin typeface="Verdana" pitchFamily="34" charset="0"/>
              <a:ea typeface="Verdana" pitchFamily="34" charset="0"/>
              <a:cs typeface="Verdana" pitchFamily="34" charset="0"/>
            </a:endParaRPr>
          </a:p>
        </p:txBody>
      </p:sp>
      <p:sp>
        <p:nvSpPr>
          <p:cNvPr id="5" name="TextBox 4">
            <a:extLst>
              <a:ext uri="{FF2B5EF4-FFF2-40B4-BE49-F238E27FC236}">
                <a16:creationId xmlns:a16="http://schemas.microsoft.com/office/drawing/2014/main" id="{5B393FFF-4761-49F7-ADB7-877E8CD53693}"/>
              </a:ext>
            </a:extLst>
          </p:cNvPr>
          <p:cNvSpPr txBox="1"/>
          <p:nvPr/>
        </p:nvSpPr>
        <p:spPr>
          <a:xfrm>
            <a:off x="357399" y="875665"/>
            <a:ext cx="7767426" cy="5786199"/>
          </a:xfrm>
          <a:prstGeom prst="rect">
            <a:avLst/>
          </a:prstGeom>
          <a:noFill/>
        </p:spPr>
        <p:txBody>
          <a:bodyPr wrap="square" rtlCol="0">
            <a:spAutoFit/>
          </a:bodyPr>
          <a:lstStyle/>
          <a:p>
            <a:r>
              <a:rPr lang="en-US" b="1" dirty="0"/>
              <a:t>1. Update Hosts File</a:t>
            </a:r>
          </a:p>
          <a:p>
            <a:pPr marL="285750" indent="-285750">
              <a:buFont typeface="Arial" panose="020B0604020202020204" pitchFamily="34" charset="0"/>
              <a:buChar char="•"/>
            </a:pPr>
            <a:r>
              <a:rPr lang="en-US" dirty="0"/>
              <a:t>Open Command Prompt with administrator privilege.</a:t>
            </a:r>
          </a:p>
          <a:p>
            <a:endParaRPr lang="en-US" dirty="0"/>
          </a:p>
          <a:p>
            <a:pPr marL="285750" indent="-285750">
              <a:buFont typeface="Arial" panose="020B0604020202020204" pitchFamily="34" charset="0"/>
              <a:buChar char="•"/>
            </a:pPr>
            <a:r>
              <a:rPr lang="en-US" dirty="0"/>
              <a:t>Open notepad and edit the hosts file under c:\Windows\System32\drivers\etc directory.</a:t>
            </a:r>
          </a:p>
          <a:p>
            <a:endParaRPr lang="en-US" dirty="0"/>
          </a:p>
          <a:p>
            <a:pPr marL="285750" indent="-285750">
              <a:buFont typeface="Arial" panose="020B0604020202020204" pitchFamily="34" charset="0"/>
              <a:buChar char="•"/>
            </a:pPr>
            <a:r>
              <a:rPr lang="en-US" dirty="0"/>
              <a:t>Add hosts file with following entries</a:t>
            </a:r>
          </a:p>
          <a:p>
            <a:endParaRPr lang="en-US" dirty="0"/>
          </a:p>
          <a:p>
            <a:pPr lvl="1"/>
            <a:r>
              <a:rPr lang="en-MY" sz="1100" dirty="0"/>
              <a:t># CIAO Server</a:t>
            </a:r>
          </a:p>
          <a:p>
            <a:pPr lvl="1"/>
            <a:r>
              <a:rPr lang="en-MY" sz="1100" dirty="0"/>
              <a:t>172.16.222.178            HKHKI001</a:t>
            </a:r>
          </a:p>
          <a:p>
            <a:pPr lvl="1"/>
            <a:endParaRPr lang="en-MY" sz="1100" dirty="0"/>
          </a:p>
          <a:p>
            <a:pPr lvl="1"/>
            <a:r>
              <a:rPr lang="en-MY" sz="1100" dirty="0"/>
              <a:t>#New </a:t>
            </a:r>
            <a:r>
              <a:rPr lang="en-MY" sz="1100" dirty="0" err="1"/>
              <a:t>Balabit</a:t>
            </a:r>
            <a:r>
              <a:rPr lang="en-MY" sz="1100" dirty="0"/>
              <a:t> Host Information</a:t>
            </a:r>
          </a:p>
          <a:p>
            <a:pPr lvl="1"/>
            <a:r>
              <a:rPr lang="de-DE" sz="1100" dirty="0"/>
              <a:t>#10.21.133.180 sam.sg.standardchartered.com</a:t>
            </a:r>
            <a:endParaRPr lang="en-MY" sz="1100" dirty="0"/>
          </a:p>
          <a:p>
            <a:pPr lvl="1"/>
            <a:r>
              <a:rPr lang="de-DE" sz="1100" dirty="0"/>
              <a:t>#10.21.133.184 sam.hk.standardchartered.com</a:t>
            </a:r>
            <a:endParaRPr lang="en-MY" sz="1100" dirty="0"/>
          </a:p>
          <a:p>
            <a:pPr lvl="1"/>
            <a:r>
              <a:rPr lang="de-DE" sz="1100" dirty="0"/>
              <a:t>#</a:t>
            </a:r>
            <a:endParaRPr lang="en-MY" sz="1100" dirty="0"/>
          </a:p>
          <a:p>
            <a:pPr lvl="1"/>
            <a:r>
              <a:rPr lang="de-DE" sz="1100" dirty="0"/>
              <a:t>10.21.205.213 samao02a.hk.standardchartered.com samaom.hk.standardchartered.com</a:t>
            </a:r>
            <a:endParaRPr lang="en-MY" sz="1100" dirty="0"/>
          </a:p>
          <a:p>
            <a:pPr lvl="1"/>
            <a:r>
              <a:rPr lang="de-DE" sz="1100" dirty="0"/>
              <a:t>10.21.205.215 samao02b.hk.standardchartered.com samaoj.hk.standardchartered.com</a:t>
            </a:r>
            <a:endParaRPr lang="en-MY" sz="1100" dirty="0"/>
          </a:p>
          <a:p>
            <a:pPr lvl="1"/>
            <a:r>
              <a:rPr lang="de-DE" sz="1100" dirty="0"/>
              <a:t>10.21.205.217 samao03a.hk.standardchartered.com samao.hk.standardchartered.com</a:t>
            </a:r>
            <a:endParaRPr lang="en-MY" sz="1100" dirty="0"/>
          </a:p>
          <a:p>
            <a:pPr lvl="1"/>
            <a:r>
              <a:rPr lang="de-DE" sz="1100" dirty="0"/>
              <a:t>10.21.205.219 samao03b.hk.standardchartered.com</a:t>
            </a:r>
            <a:endParaRPr lang="en-MY" sz="1100" dirty="0"/>
          </a:p>
          <a:p>
            <a:pPr lvl="1"/>
            <a:r>
              <a:rPr lang="de-DE" sz="1100" dirty="0"/>
              <a:t>10.21.200.189 samao04a.hk.standardchartered.com</a:t>
            </a:r>
            <a:endParaRPr lang="en-MY" sz="1100" dirty="0"/>
          </a:p>
          <a:p>
            <a:pPr lvl="1"/>
            <a:r>
              <a:rPr lang="de-DE" sz="1100" dirty="0"/>
              <a:t>10.21.200.209 samao04b.hk.standardchartered.com</a:t>
            </a:r>
          </a:p>
          <a:p>
            <a:endParaRPr lang="de-DE" sz="1100" dirty="0"/>
          </a:p>
          <a:p>
            <a:endParaRPr lang="en-US" dirty="0"/>
          </a:p>
          <a:p>
            <a:endParaRPr lang="en-US" dirty="0"/>
          </a:p>
          <a:p>
            <a:endParaRPr lang="en-US" dirty="0"/>
          </a:p>
          <a:p>
            <a:endParaRPr lang="en-US" dirty="0"/>
          </a:p>
        </p:txBody>
      </p:sp>
      <p:graphicFrame>
        <p:nvGraphicFramePr>
          <p:cNvPr id="9" name="Object 8">
            <a:extLst>
              <a:ext uri="{FF2B5EF4-FFF2-40B4-BE49-F238E27FC236}">
                <a16:creationId xmlns:a16="http://schemas.microsoft.com/office/drawing/2014/main" id="{C2A28198-2E66-4DAA-BB14-7F458994AE49}"/>
              </a:ext>
            </a:extLst>
          </p:cNvPr>
          <p:cNvGraphicFramePr>
            <a:graphicFrameLocks noChangeAspect="1"/>
          </p:cNvGraphicFramePr>
          <p:nvPr>
            <p:extLst>
              <p:ext uri="{D42A27DB-BD31-4B8C-83A1-F6EECF244321}">
                <p14:modId xmlns:p14="http://schemas.microsoft.com/office/powerpoint/2010/main" val="4037709688"/>
              </p:ext>
            </p:extLst>
          </p:nvPr>
        </p:nvGraphicFramePr>
        <p:xfrm>
          <a:off x="10159529" y="4857525"/>
          <a:ext cx="525462" cy="488950"/>
        </p:xfrm>
        <a:graphic>
          <a:graphicData uri="http://schemas.openxmlformats.org/presentationml/2006/ole">
            <mc:AlternateContent xmlns:mc="http://schemas.openxmlformats.org/markup-compatibility/2006">
              <mc:Choice xmlns:v="urn:schemas-microsoft-com:vml" Requires="v">
                <p:oleObj name="Packager Shell Object" showAsIcon="1" r:id="rId2" imgW="525960" imgH="488520" progId="Package">
                  <p:embed/>
                </p:oleObj>
              </mc:Choice>
              <mc:Fallback>
                <p:oleObj name="Packager Shell Object" showAsIcon="1" r:id="rId2" imgW="525960" imgH="488520" progId="Package">
                  <p:embed/>
                  <p:pic>
                    <p:nvPicPr>
                      <p:cNvPr id="9" name="Object 8">
                        <a:extLst>
                          <a:ext uri="{FF2B5EF4-FFF2-40B4-BE49-F238E27FC236}">
                            <a16:creationId xmlns:a16="http://schemas.microsoft.com/office/drawing/2014/main" id="{C2A28198-2E66-4DAA-BB14-7F458994AE49}"/>
                          </a:ext>
                        </a:extLst>
                      </p:cNvPr>
                      <p:cNvPicPr/>
                      <p:nvPr/>
                    </p:nvPicPr>
                    <p:blipFill>
                      <a:blip r:embed="rId3"/>
                      <a:stretch>
                        <a:fillRect/>
                      </a:stretch>
                    </p:blipFill>
                    <p:spPr>
                      <a:xfrm>
                        <a:off x="10159529" y="4857525"/>
                        <a:ext cx="525462" cy="488950"/>
                      </a:xfrm>
                      <a:prstGeom prst="rect">
                        <a:avLst/>
                      </a:prstGeom>
                    </p:spPr>
                  </p:pic>
                </p:oleObj>
              </mc:Fallback>
            </mc:AlternateContent>
          </a:graphicData>
        </a:graphic>
      </p:graphicFrame>
      <p:pic>
        <p:nvPicPr>
          <p:cNvPr id="3" name="Picture 2">
            <a:extLst>
              <a:ext uri="{FF2B5EF4-FFF2-40B4-BE49-F238E27FC236}">
                <a16:creationId xmlns:a16="http://schemas.microsoft.com/office/drawing/2014/main" id="{988F8A4A-1DFA-41F3-AF12-37883E0DA211}"/>
              </a:ext>
            </a:extLst>
          </p:cNvPr>
          <p:cNvPicPr>
            <a:picLocks noChangeAspect="1"/>
          </p:cNvPicPr>
          <p:nvPr/>
        </p:nvPicPr>
        <p:blipFill>
          <a:blip r:embed="rId4"/>
          <a:stretch>
            <a:fillRect/>
          </a:stretch>
        </p:blipFill>
        <p:spPr>
          <a:xfrm>
            <a:off x="8470900" y="1232706"/>
            <a:ext cx="3363701" cy="1333500"/>
          </a:xfrm>
          <a:prstGeom prst="rect">
            <a:avLst/>
          </a:prstGeom>
        </p:spPr>
      </p:pic>
      <p:pic>
        <p:nvPicPr>
          <p:cNvPr id="7" name="Picture 6">
            <a:extLst>
              <a:ext uri="{FF2B5EF4-FFF2-40B4-BE49-F238E27FC236}">
                <a16:creationId xmlns:a16="http://schemas.microsoft.com/office/drawing/2014/main" id="{5EF6B163-3DE1-4532-9A3B-6C3F169F7949}"/>
              </a:ext>
            </a:extLst>
          </p:cNvPr>
          <p:cNvPicPr>
            <a:picLocks noChangeAspect="1"/>
          </p:cNvPicPr>
          <p:nvPr/>
        </p:nvPicPr>
        <p:blipFill>
          <a:blip r:embed="rId5"/>
          <a:stretch>
            <a:fillRect/>
          </a:stretch>
        </p:blipFill>
        <p:spPr>
          <a:xfrm>
            <a:off x="7771325" y="2787747"/>
            <a:ext cx="4420675" cy="1333500"/>
          </a:xfrm>
          <a:prstGeom prst="rect">
            <a:avLst/>
          </a:prstGeom>
        </p:spPr>
      </p:pic>
    </p:spTree>
    <p:extLst>
      <p:ext uri="{BB962C8B-B14F-4D97-AF65-F5344CB8AC3E}">
        <p14:creationId xmlns:p14="http://schemas.microsoft.com/office/powerpoint/2010/main" val="4256904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9143443" cy="830997"/>
          </a:xfrm>
          <a:prstGeom prst="rect">
            <a:avLst/>
          </a:prstGeom>
        </p:spPr>
        <p:txBody>
          <a:bodyPr wrap="square">
            <a:spAutoFit/>
          </a:bodyPr>
          <a:lstStyle/>
          <a:p>
            <a:r>
              <a:rPr lang="en-US" sz="2400" b="1" dirty="0"/>
              <a:t>Steps to configure laptop to access SCB Network</a:t>
            </a:r>
          </a:p>
          <a:p>
            <a:endParaRPr lang="nl-NL" sz="2400" b="1" dirty="0">
              <a:solidFill>
                <a:srgbClr val="0070C0"/>
              </a:solidFill>
              <a:latin typeface="Verdana" pitchFamily="34" charset="0"/>
              <a:ea typeface="Verdana" pitchFamily="34" charset="0"/>
              <a:cs typeface="Verdana" pitchFamily="34" charset="0"/>
            </a:endParaRPr>
          </a:p>
        </p:txBody>
      </p:sp>
      <p:sp>
        <p:nvSpPr>
          <p:cNvPr id="5" name="TextBox 4">
            <a:extLst>
              <a:ext uri="{FF2B5EF4-FFF2-40B4-BE49-F238E27FC236}">
                <a16:creationId xmlns:a16="http://schemas.microsoft.com/office/drawing/2014/main" id="{5B393FFF-4761-49F7-ADB7-877E8CD53693}"/>
              </a:ext>
            </a:extLst>
          </p:cNvPr>
          <p:cNvSpPr txBox="1"/>
          <p:nvPr/>
        </p:nvSpPr>
        <p:spPr>
          <a:xfrm>
            <a:off x="520701" y="1269999"/>
            <a:ext cx="8215336" cy="2200602"/>
          </a:xfrm>
          <a:prstGeom prst="rect">
            <a:avLst/>
          </a:prstGeom>
          <a:noFill/>
        </p:spPr>
        <p:txBody>
          <a:bodyPr wrap="square" rtlCol="0">
            <a:spAutoFit/>
          </a:bodyPr>
          <a:lstStyle/>
          <a:p>
            <a:r>
              <a:rPr lang="en-US" b="1" dirty="0"/>
              <a:t>2. Install Cert</a:t>
            </a:r>
          </a:p>
          <a:p>
            <a:endParaRPr lang="en-US" b="1" dirty="0"/>
          </a:p>
          <a:p>
            <a:endParaRPr lang="en-US" b="1" dirty="0"/>
          </a:p>
          <a:p>
            <a:pPr marL="285750" indent="-285750">
              <a:buFont typeface="Arial" panose="020B0604020202020204" pitchFamily="34" charset="0"/>
              <a:buChar char="•"/>
            </a:pPr>
            <a:r>
              <a:rPr lang="en-US" dirty="0"/>
              <a:t>3 new certs (2022) to be installed in sequence</a:t>
            </a:r>
          </a:p>
          <a:p>
            <a:pPr marL="285750" indent="-285750">
              <a:buFont typeface="Arial" panose="020B0604020202020204" pitchFamily="34" charset="0"/>
              <a:buChar char="•"/>
            </a:pPr>
            <a:r>
              <a:rPr lang="en-US" dirty="0"/>
              <a:t>Unzip the certificates found in certs.zip</a:t>
            </a:r>
          </a:p>
          <a:p>
            <a:pPr marL="285750" indent="-285750">
              <a:buFont typeface="Arial" panose="020B0604020202020204" pitchFamily="34" charset="0"/>
              <a:buChar char="•"/>
            </a:pPr>
            <a:r>
              <a:rPr lang="en-US" dirty="0"/>
              <a:t>Follow the steps found in Cert Install.pdf to install the certificates</a:t>
            </a:r>
          </a:p>
          <a:p>
            <a:endParaRPr lang="en-MY" sz="1100" dirty="0"/>
          </a:p>
          <a:p>
            <a:pPr marL="285750" indent="-285750">
              <a:buFont typeface="Arial" panose="020B0604020202020204" pitchFamily="34" charset="0"/>
              <a:buChar char="•"/>
            </a:pPr>
            <a:endParaRPr lang="en-US" dirty="0"/>
          </a:p>
        </p:txBody>
      </p:sp>
      <p:graphicFrame>
        <p:nvGraphicFramePr>
          <p:cNvPr id="11" name="Object 10">
            <a:extLst>
              <a:ext uri="{FF2B5EF4-FFF2-40B4-BE49-F238E27FC236}">
                <a16:creationId xmlns:a16="http://schemas.microsoft.com/office/drawing/2014/main" id="{00190D01-4167-4D0C-9E7A-6EC585057360}"/>
              </a:ext>
            </a:extLst>
          </p:cNvPr>
          <p:cNvGraphicFramePr>
            <a:graphicFrameLocks noChangeAspect="1"/>
          </p:cNvGraphicFramePr>
          <p:nvPr>
            <p:extLst>
              <p:ext uri="{D42A27DB-BD31-4B8C-83A1-F6EECF244321}">
                <p14:modId xmlns:p14="http://schemas.microsoft.com/office/powerpoint/2010/main" val="1562834929"/>
              </p:ext>
            </p:extLst>
          </p:nvPr>
        </p:nvGraphicFramePr>
        <p:xfrm>
          <a:off x="9629278" y="2213975"/>
          <a:ext cx="914400" cy="771525"/>
        </p:xfrm>
        <a:graphic>
          <a:graphicData uri="http://schemas.openxmlformats.org/presentationml/2006/ole">
            <mc:AlternateContent xmlns:mc="http://schemas.openxmlformats.org/markup-compatibility/2006">
              <mc:Choice xmlns:v="urn:schemas-microsoft-com:vml" Requires="v">
                <p:oleObj name="Packager Shell Object" showAsIcon="1" r:id="rId2" imgW="914563" imgH="771697" progId="Package">
                  <p:embed/>
                </p:oleObj>
              </mc:Choice>
              <mc:Fallback>
                <p:oleObj name="Packager Shell Object" showAsIcon="1" r:id="rId2" imgW="914563" imgH="771697" progId="Package">
                  <p:embed/>
                  <p:pic>
                    <p:nvPicPr>
                      <p:cNvPr id="11" name="Object 10">
                        <a:extLst>
                          <a:ext uri="{FF2B5EF4-FFF2-40B4-BE49-F238E27FC236}">
                            <a16:creationId xmlns:a16="http://schemas.microsoft.com/office/drawing/2014/main" id="{00190D01-4167-4D0C-9E7A-6EC585057360}"/>
                          </a:ext>
                        </a:extLst>
                      </p:cNvPr>
                      <p:cNvPicPr/>
                      <p:nvPr/>
                    </p:nvPicPr>
                    <p:blipFill>
                      <a:blip r:embed="rId3"/>
                      <a:stretch>
                        <a:fillRect/>
                      </a:stretch>
                    </p:blipFill>
                    <p:spPr>
                      <a:xfrm>
                        <a:off x="9629278" y="2213975"/>
                        <a:ext cx="914400" cy="771525"/>
                      </a:xfrm>
                      <a:prstGeom prst="rect">
                        <a:avLst/>
                      </a:prstGeom>
                    </p:spPr>
                  </p:pic>
                </p:oleObj>
              </mc:Fallback>
            </mc:AlternateContent>
          </a:graphicData>
        </a:graphic>
      </p:graphicFrame>
      <p:graphicFrame>
        <p:nvGraphicFramePr>
          <p:cNvPr id="4" name="Object 3">
            <a:extLst>
              <a:ext uri="{FF2B5EF4-FFF2-40B4-BE49-F238E27FC236}">
                <a16:creationId xmlns:a16="http://schemas.microsoft.com/office/drawing/2014/main" id="{5D308CE7-0606-4FA9-AE63-C776E0E29333}"/>
              </a:ext>
            </a:extLst>
          </p:cNvPr>
          <p:cNvGraphicFramePr>
            <a:graphicFrameLocks noChangeAspect="1"/>
          </p:cNvGraphicFramePr>
          <p:nvPr>
            <p:extLst>
              <p:ext uri="{D42A27DB-BD31-4B8C-83A1-F6EECF244321}">
                <p14:modId xmlns:p14="http://schemas.microsoft.com/office/powerpoint/2010/main" val="4131311248"/>
              </p:ext>
            </p:extLst>
          </p:nvPr>
        </p:nvGraphicFramePr>
        <p:xfrm>
          <a:off x="9629278" y="3100976"/>
          <a:ext cx="914400" cy="771525"/>
        </p:xfrm>
        <a:graphic>
          <a:graphicData uri="http://schemas.openxmlformats.org/presentationml/2006/ole">
            <mc:AlternateContent xmlns:mc="http://schemas.openxmlformats.org/markup-compatibility/2006">
              <mc:Choice xmlns:v="urn:schemas-microsoft-com:vml" Requires="v">
                <p:oleObj name="Document" showAsIcon="1" r:id="rId4" imgW="914563" imgH="771697" progId="Word.Document.12">
                  <p:embed/>
                </p:oleObj>
              </mc:Choice>
              <mc:Fallback>
                <p:oleObj name="Document" showAsIcon="1" r:id="rId4" imgW="914563" imgH="771697" progId="Word.Document.12">
                  <p:embed/>
                  <p:pic>
                    <p:nvPicPr>
                      <p:cNvPr id="4" name="Object 3">
                        <a:extLst>
                          <a:ext uri="{FF2B5EF4-FFF2-40B4-BE49-F238E27FC236}">
                            <a16:creationId xmlns:a16="http://schemas.microsoft.com/office/drawing/2014/main" id="{5D308CE7-0606-4FA9-AE63-C776E0E29333}"/>
                          </a:ext>
                        </a:extLst>
                      </p:cNvPr>
                      <p:cNvPicPr/>
                      <p:nvPr/>
                    </p:nvPicPr>
                    <p:blipFill>
                      <a:blip r:embed="rId5"/>
                      <a:stretch>
                        <a:fillRect/>
                      </a:stretch>
                    </p:blipFill>
                    <p:spPr>
                      <a:xfrm>
                        <a:off x="9629278" y="3100976"/>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2652174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10630190" cy="461665"/>
          </a:xfrm>
          <a:prstGeom prst="rect">
            <a:avLst/>
          </a:prstGeom>
        </p:spPr>
        <p:txBody>
          <a:bodyPr wrap="square">
            <a:spAutoFit/>
          </a:bodyPr>
          <a:lstStyle/>
          <a:p>
            <a:r>
              <a:rPr lang="en-US" sz="2400" b="1" dirty="0"/>
              <a:t>Steps to configure laptop to access SCB Network</a:t>
            </a:r>
          </a:p>
        </p:txBody>
      </p:sp>
      <p:sp>
        <p:nvSpPr>
          <p:cNvPr id="5" name="TextBox 4">
            <a:extLst>
              <a:ext uri="{FF2B5EF4-FFF2-40B4-BE49-F238E27FC236}">
                <a16:creationId xmlns:a16="http://schemas.microsoft.com/office/drawing/2014/main" id="{5B393FFF-4761-49F7-ADB7-877E8CD53693}"/>
              </a:ext>
            </a:extLst>
          </p:cNvPr>
          <p:cNvSpPr txBox="1"/>
          <p:nvPr/>
        </p:nvSpPr>
        <p:spPr>
          <a:xfrm>
            <a:off x="254558" y="1293353"/>
            <a:ext cx="6442708" cy="5078313"/>
          </a:xfrm>
          <a:prstGeom prst="rect">
            <a:avLst/>
          </a:prstGeom>
          <a:noFill/>
        </p:spPr>
        <p:txBody>
          <a:bodyPr wrap="square" rtlCol="0">
            <a:spAutoFit/>
          </a:bodyPr>
          <a:lstStyle/>
          <a:p>
            <a:r>
              <a:rPr lang="en-US" b="1" dirty="0"/>
              <a:t>3. Steps to configure laptop to access Pulse Secure</a:t>
            </a:r>
          </a:p>
          <a:p>
            <a:endParaRPr lang="en-US" b="1" dirty="0"/>
          </a:p>
          <a:p>
            <a:pPr marL="285750" indent="-285750">
              <a:buFont typeface="Arial" panose="020B0604020202020204" pitchFamily="34" charset="0"/>
              <a:buChar char="•"/>
            </a:pPr>
            <a:r>
              <a:rPr lang="en-MY" dirty="0"/>
              <a:t>Click “add connection” from the Pulse Secure menu</a:t>
            </a:r>
          </a:p>
          <a:p>
            <a:pPr marL="285750" indent="-285750">
              <a:buFont typeface="Arial" panose="020B0604020202020204" pitchFamily="34" charset="0"/>
              <a:buChar char="•"/>
            </a:pPr>
            <a:endParaRPr lang="en-MY" dirty="0"/>
          </a:p>
          <a:p>
            <a:pPr marL="285750" indent="-285750">
              <a:buFont typeface="Arial" panose="020B0604020202020204" pitchFamily="34" charset="0"/>
              <a:buChar char="•"/>
            </a:pPr>
            <a:r>
              <a:rPr lang="en-MY" dirty="0"/>
              <a:t>Key in a Name such as Atos URAAPAC SSO and Server URL: ura-aa.it-solutions.atos.net/pulsesso</a:t>
            </a:r>
          </a:p>
          <a:p>
            <a:endParaRPr lang="en-MY" dirty="0"/>
          </a:p>
          <a:p>
            <a:pPr marL="285750" indent="-285750">
              <a:buFont typeface="Arial" panose="020B0604020202020204" pitchFamily="34" charset="0"/>
              <a:buChar char="•"/>
            </a:pPr>
            <a:r>
              <a:rPr lang="en-MY" dirty="0"/>
              <a:t>Key in a Name such as ARI-IP address and Server URL:</a:t>
            </a:r>
          </a:p>
          <a:p>
            <a:pPr marL="742950" lvl="1" indent="-285750">
              <a:buFont typeface="Arial" panose="020B0604020202020204" pitchFamily="34" charset="0"/>
              <a:buChar char="•"/>
            </a:pPr>
            <a:r>
              <a:rPr lang="en-MY" dirty="0"/>
              <a:t>10.204.33.161</a:t>
            </a:r>
          </a:p>
          <a:p>
            <a:pPr marL="742950" lvl="1" indent="-285750">
              <a:buFont typeface="Arial" panose="020B0604020202020204" pitchFamily="34" charset="0"/>
              <a:buChar char="•"/>
            </a:pPr>
            <a:r>
              <a:rPr lang="en-MY" dirty="0"/>
              <a:t>10.204.33.162</a:t>
            </a:r>
          </a:p>
          <a:p>
            <a:pPr marL="742950" lvl="1" indent="-285750">
              <a:buFont typeface="Arial" panose="020B0604020202020204" pitchFamily="34" charset="0"/>
              <a:buChar char="•"/>
            </a:pPr>
            <a:r>
              <a:rPr lang="en-MY" dirty="0"/>
              <a:t>10.204.65.161</a:t>
            </a:r>
          </a:p>
          <a:p>
            <a:pPr marL="742950" lvl="1" indent="-285750">
              <a:buFont typeface="Arial" panose="020B0604020202020204" pitchFamily="34" charset="0"/>
              <a:buChar char="•"/>
            </a:pPr>
            <a:r>
              <a:rPr lang="en-MY" dirty="0"/>
              <a:t>10.204.65.162</a:t>
            </a:r>
          </a:p>
          <a:p>
            <a:pPr marL="285750" indent="-285750">
              <a:buFont typeface="Arial" panose="020B0604020202020204" pitchFamily="34" charset="0"/>
              <a:buChar char="•"/>
            </a:pPr>
            <a:endParaRPr lang="en-MY" dirty="0"/>
          </a:p>
          <a:p>
            <a:endParaRPr lang="en-MY" dirty="0"/>
          </a:p>
          <a:p>
            <a:endParaRPr lang="en-US" dirty="0"/>
          </a:p>
          <a:p>
            <a:pPr marL="285750" indent="-285750">
              <a:buFont typeface="Arial" panose="020B0604020202020204" pitchFamily="34" charset="0"/>
              <a:buChar char="•"/>
            </a:pPr>
            <a:endParaRPr lang="en-US" dirty="0"/>
          </a:p>
        </p:txBody>
      </p:sp>
      <p:pic>
        <p:nvPicPr>
          <p:cNvPr id="1028" name="Picture 5" descr="image007">
            <a:extLst>
              <a:ext uri="{FF2B5EF4-FFF2-40B4-BE49-F238E27FC236}">
                <a16:creationId xmlns:a16="http://schemas.microsoft.com/office/drawing/2014/main" id="{8D7823FC-BB4A-46F7-A3B5-91E039C55FF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4720"/>
          <a:stretch/>
        </p:blipFill>
        <p:spPr bwMode="auto">
          <a:xfrm>
            <a:off x="6780394" y="1060898"/>
            <a:ext cx="2244028" cy="21083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6D060703-BB1F-4DFA-B00C-64D601DC53A4}"/>
              </a:ext>
            </a:extLst>
          </p:cNvPr>
          <p:cNvPicPr>
            <a:picLocks noChangeAspect="1"/>
          </p:cNvPicPr>
          <p:nvPr/>
        </p:nvPicPr>
        <p:blipFill>
          <a:blip r:embed="rId3"/>
          <a:stretch>
            <a:fillRect/>
          </a:stretch>
        </p:blipFill>
        <p:spPr>
          <a:xfrm>
            <a:off x="9831451" y="3624305"/>
            <a:ext cx="2105392" cy="2108344"/>
          </a:xfrm>
          <a:prstGeom prst="rect">
            <a:avLst/>
          </a:prstGeom>
        </p:spPr>
      </p:pic>
      <p:pic>
        <p:nvPicPr>
          <p:cNvPr id="26" name="Picture 25">
            <a:extLst>
              <a:ext uri="{FF2B5EF4-FFF2-40B4-BE49-F238E27FC236}">
                <a16:creationId xmlns:a16="http://schemas.microsoft.com/office/drawing/2014/main" id="{C7D6A2FD-8535-41E2-BE3B-49FD77116E19}"/>
              </a:ext>
            </a:extLst>
          </p:cNvPr>
          <p:cNvPicPr>
            <a:picLocks noChangeAspect="1"/>
          </p:cNvPicPr>
          <p:nvPr/>
        </p:nvPicPr>
        <p:blipFill>
          <a:blip r:embed="rId4"/>
          <a:stretch>
            <a:fillRect/>
          </a:stretch>
        </p:blipFill>
        <p:spPr>
          <a:xfrm>
            <a:off x="9831450" y="1075809"/>
            <a:ext cx="2105393" cy="2093433"/>
          </a:xfrm>
          <a:prstGeom prst="rect">
            <a:avLst/>
          </a:prstGeom>
        </p:spPr>
      </p:pic>
      <p:pic>
        <p:nvPicPr>
          <p:cNvPr id="29" name="Picture 5" descr="image007">
            <a:extLst>
              <a:ext uri="{FF2B5EF4-FFF2-40B4-BE49-F238E27FC236}">
                <a16:creationId xmlns:a16="http://schemas.microsoft.com/office/drawing/2014/main" id="{64C450A5-4B0C-4048-9D95-ECEC6FDA190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4720"/>
          <a:stretch/>
        </p:blipFill>
        <p:spPr bwMode="auto">
          <a:xfrm>
            <a:off x="6833141" y="3582329"/>
            <a:ext cx="2244028" cy="2108344"/>
          </a:xfrm>
          <a:prstGeom prst="rect">
            <a:avLst/>
          </a:prstGeom>
          <a:noFill/>
          <a:ln>
            <a:noFill/>
          </a:ln>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Arrow: Right 26">
            <a:extLst>
              <a:ext uri="{FF2B5EF4-FFF2-40B4-BE49-F238E27FC236}">
                <a16:creationId xmlns:a16="http://schemas.microsoft.com/office/drawing/2014/main" id="{D79713FF-BF74-4430-AD52-8DFE6722C36C}"/>
              </a:ext>
            </a:extLst>
          </p:cNvPr>
          <p:cNvSpPr/>
          <p:nvPr/>
        </p:nvSpPr>
        <p:spPr>
          <a:xfrm>
            <a:off x="9272651" y="2150547"/>
            <a:ext cx="406400" cy="178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Arrow: Right 31">
            <a:extLst>
              <a:ext uri="{FF2B5EF4-FFF2-40B4-BE49-F238E27FC236}">
                <a16:creationId xmlns:a16="http://schemas.microsoft.com/office/drawing/2014/main" id="{565D9DDD-27DA-468E-8103-D26C2EF542CE}"/>
              </a:ext>
            </a:extLst>
          </p:cNvPr>
          <p:cNvSpPr/>
          <p:nvPr/>
        </p:nvSpPr>
        <p:spPr>
          <a:xfrm>
            <a:off x="9348851" y="4500047"/>
            <a:ext cx="406400" cy="178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2573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29A8C7-57A0-4F92-AB52-B219C7EF5E47}"/>
              </a:ext>
            </a:extLst>
          </p:cNvPr>
          <p:cNvPicPr>
            <a:picLocks noChangeAspect="1"/>
          </p:cNvPicPr>
          <p:nvPr/>
        </p:nvPicPr>
        <p:blipFill>
          <a:blip r:embed="rId2"/>
          <a:stretch>
            <a:fillRect/>
          </a:stretch>
        </p:blipFill>
        <p:spPr>
          <a:xfrm>
            <a:off x="7976383" y="3624259"/>
            <a:ext cx="3249634" cy="2390396"/>
          </a:xfrm>
          <a:prstGeom prst="rect">
            <a:avLst/>
          </a:prstGeom>
          <a:effectLst>
            <a:outerShdw blurRad="50800" dist="38100" dir="2700000" algn="tl" rotWithShape="0">
              <a:prstClr val="black">
                <a:alpha val="40000"/>
              </a:prstClr>
            </a:outerShdw>
          </a:effectLst>
        </p:spPr>
      </p:pic>
      <p:sp>
        <p:nvSpPr>
          <p:cNvPr id="6" name="Rectangle 5">
            <a:extLst>
              <a:ext uri="{FF2B5EF4-FFF2-40B4-BE49-F238E27FC236}">
                <a16:creationId xmlns:a16="http://schemas.microsoft.com/office/drawing/2014/main" id="{E37892EF-2352-4F06-BEBB-6891A6E38403}"/>
              </a:ext>
            </a:extLst>
          </p:cNvPr>
          <p:cNvSpPr/>
          <p:nvPr/>
        </p:nvSpPr>
        <p:spPr>
          <a:xfrm>
            <a:off x="254557" y="332181"/>
            <a:ext cx="8965643" cy="461665"/>
          </a:xfrm>
          <a:prstGeom prst="rect">
            <a:avLst/>
          </a:prstGeom>
        </p:spPr>
        <p:txBody>
          <a:bodyPr wrap="square">
            <a:spAutoFit/>
          </a:bodyPr>
          <a:lstStyle/>
          <a:p>
            <a:r>
              <a:rPr lang="en-US" sz="2400" b="1" dirty="0"/>
              <a:t>Steps to configure laptop to access SCB Network</a:t>
            </a:r>
          </a:p>
        </p:txBody>
      </p:sp>
      <p:sp>
        <p:nvSpPr>
          <p:cNvPr id="5" name="TextBox 4">
            <a:extLst>
              <a:ext uri="{FF2B5EF4-FFF2-40B4-BE49-F238E27FC236}">
                <a16:creationId xmlns:a16="http://schemas.microsoft.com/office/drawing/2014/main" id="{5B393FFF-4761-49F7-ADB7-877E8CD53693}"/>
              </a:ext>
            </a:extLst>
          </p:cNvPr>
          <p:cNvSpPr txBox="1"/>
          <p:nvPr/>
        </p:nvSpPr>
        <p:spPr>
          <a:xfrm>
            <a:off x="254557" y="969035"/>
            <a:ext cx="7721825" cy="5324535"/>
          </a:xfrm>
          <a:prstGeom prst="rect">
            <a:avLst/>
          </a:prstGeom>
          <a:noFill/>
        </p:spPr>
        <p:txBody>
          <a:bodyPr wrap="square" rtlCol="0">
            <a:spAutoFit/>
          </a:bodyPr>
          <a:lstStyle/>
          <a:p>
            <a:r>
              <a:rPr lang="en-US" b="1" dirty="0"/>
              <a:t>4. RDP Setting</a:t>
            </a:r>
          </a:p>
          <a:p>
            <a:endParaRPr lang="en-US" b="1" dirty="0"/>
          </a:p>
          <a:p>
            <a:pPr marL="285750" indent="-285750">
              <a:buFont typeface="Arial" panose="020B0604020202020204" pitchFamily="34" charset="0"/>
              <a:buChar char="•"/>
            </a:pPr>
            <a:r>
              <a:rPr lang="en-US" dirty="0"/>
              <a:t>Connect to either of the servers	</a:t>
            </a:r>
            <a:r>
              <a:rPr lang="en-US" sz="1400" dirty="0"/>
              <a:t>10.21.150.40</a:t>
            </a:r>
          </a:p>
          <a:p>
            <a:r>
              <a:rPr lang="en-US" sz="1400" dirty="0"/>
              <a:t>					10.21.150.41</a:t>
            </a:r>
          </a:p>
          <a:p>
            <a:r>
              <a:rPr lang="en-US" sz="1400" dirty="0"/>
              <a:t>					10.21.150.42</a:t>
            </a:r>
          </a:p>
          <a:p>
            <a:r>
              <a:rPr lang="en-US" sz="1400" dirty="0"/>
              <a:t>					10.21.150.43</a:t>
            </a:r>
          </a:p>
          <a:p>
            <a:r>
              <a:rPr lang="en-US" sz="1400" dirty="0"/>
              <a:t>					10.21.151.122</a:t>
            </a:r>
          </a:p>
          <a:p>
            <a:r>
              <a:rPr lang="en-US" sz="1400" dirty="0"/>
              <a:t>					10.21.151.123</a:t>
            </a:r>
          </a:p>
          <a:p>
            <a:r>
              <a:rPr lang="en-US" sz="1400" dirty="0"/>
              <a:t>					10.21.151.124</a:t>
            </a:r>
          </a:p>
          <a:p>
            <a:r>
              <a:rPr lang="en-US" sz="1400" dirty="0"/>
              <a:t>					10.21.151.125</a:t>
            </a:r>
          </a:p>
          <a:p>
            <a:endParaRPr lang="en-US" dirty="0"/>
          </a:p>
          <a:p>
            <a:pPr marL="285750" indent="-285750">
              <a:buFont typeface="Arial" panose="020B0604020202020204" pitchFamily="34" charset="0"/>
              <a:buChar char="•"/>
            </a:pPr>
            <a:r>
              <a:rPr lang="en-US" dirty="0"/>
              <a:t>Click Show Options &amp; select Advanced Tab, then click settings.</a:t>
            </a:r>
          </a:p>
          <a:p>
            <a:pPr marL="285750" indent="-285750">
              <a:buFont typeface="Arial" panose="020B0604020202020204" pitchFamily="34" charset="0"/>
              <a:buChar char="•"/>
            </a:pPr>
            <a:r>
              <a:rPr lang="en-US" dirty="0"/>
              <a:t>Enter either of the server names as RD Gateway</a:t>
            </a:r>
          </a:p>
          <a:p>
            <a:pPr lvl="1"/>
            <a:r>
              <a:rPr lang="en-US" sz="1400" dirty="0"/>
              <a:t>	samao02a.hk.standardchartered.com</a:t>
            </a:r>
          </a:p>
          <a:p>
            <a:pPr lvl="1"/>
            <a:r>
              <a:rPr lang="en-US" sz="1400" dirty="0"/>
              <a:t>	samao03a.hk.standardchartered.com</a:t>
            </a:r>
          </a:p>
          <a:p>
            <a:pPr lvl="1"/>
            <a:r>
              <a:rPr lang="en-US" sz="1400" dirty="0"/>
              <a:t>	samao04a.hk.standardchartered.com </a:t>
            </a:r>
          </a:p>
          <a:p>
            <a:pPr lvl="1"/>
            <a:r>
              <a:rPr lang="en-US" sz="1400" dirty="0"/>
              <a:t> </a:t>
            </a:r>
          </a:p>
          <a:p>
            <a:pPr marL="285750" indent="-285750">
              <a:buFont typeface="Arial" panose="020B0604020202020204" pitchFamily="34" charset="0"/>
              <a:buChar char="•"/>
            </a:pPr>
            <a:r>
              <a:rPr lang="en-US" dirty="0"/>
              <a:t>On DR drill or DR run, please use one of the following:</a:t>
            </a:r>
          </a:p>
          <a:p>
            <a:pPr lvl="1"/>
            <a:r>
              <a:rPr lang="en-US" sz="1400" dirty="0"/>
              <a:t>	samao02b.hk.standardchartered.com</a:t>
            </a:r>
          </a:p>
          <a:p>
            <a:pPr lvl="1"/>
            <a:r>
              <a:rPr lang="en-US" sz="1400" dirty="0"/>
              <a:t>	samao03b.hk.standardchartered.com</a:t>
            </a:r>
          </a:p>
          <a:p>
            <a:pPr lvl="1"/>
            <a:r>
              <a:rPr lang="en-US" sz="1400" dirty="0"/>
              <a:t>	samao04b.hk.standardchartered.com</a:t>
            </a:r>
          </a:p>
          <a:p>
            <a:pPr marL="742950" lvl="1" indent="-285750">
              <a:buFont typeface="Arial" panose="020B0604020202020204" pitchFamily="34" charset="0"/>
              <a:buChar char="•"/>
            </a:pPr>
            <a:endParaRPr lang="en-US" dirty="0"/>
          </a:p>
        </p:txBody>
      </p:sp>
      <p:pic>
        <p:nvPicPr>
          <p:cNvPr id="2" name="Picture 1">
            <a:extLst>
              <a:ext uri="{FF2B5EF4-FFF2-40B4-BE49-F238E27FC236}">
                <a16:creationId xmlns:a16="http://schemas.microsoft.com/office/drawing/2014/main" id="{9DF6AE02-8678-47C0-A3DE-17A4C95B02F8}"/>
              </a:ext>
            </a:extLst>
          </p:cNvPr>
          <p:cNvPicPr>
            <a:picLocks noChangeAspect="1"/>
          </p:cNvPicPr>
          <p:nvPr/>
        </p:nvPicPr>
        <p:blipFill>
          <a:blip r:embed="rId3"/>
          <a:stretch>
            <a:fillRect/>
          </a:stretch>
        </p:blipFill>
        <p:spPr>
          <a:xfrm>
            <a:off x="7976382" y="1117228"/>
            <a:ext cx="3249635" cy="2205951"/>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310560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E37892EF-2352-4F06-BEBB-6891A6E38403}"/>
              </a:ext>
            </a:extLst>
          </p:cNvPr>
          <p:cNvSpPr/>
          <p:nvPr/>
        </p:nvSpPr>
        <p:spPr>
          <a:xfrm>
            <a:off x="254557" y="332181"/>
            <a:ext cx="7975043" cy="830997"/>
          </a:xfrm>
          <a:prstGeom prst="rect">
            <a:avLst/>
          </a:prstGeom>
        </p:spPr>
        <p:txBody>
          <a:bodyPr wrap="square">
            <a:spAutoFit/>
          </a:bodyPr>
          <a:lstStyle/>
          <a:p>
            <a:r>
              <a:rPr lang="en-US" sz="2400" b="1" dirty="0"/>
              <a:t>Connect to Atos URA &amp; ARI</a:t>
            </a:r>
          </a:p>
          <a:p>
            <a:endParaRPr lang="en-US" sz="2400" b="1" dirty="0"/>
          </a:p>
        </p:txBody>
      </p:sp>
      <p:sp>
        <p:nvSpPr>
          <p:cNvPr id="5" name="TextBox 4">
            <a:extLst>
              <a:ext uri="{FF2B5EF4-FFF2-40B4-BE49-F238E27FC236}">
                <a16:creationId xmlns:a16="http://schemas.microsoft.com/office/drawing/2014/main" id="{5B393FFF-4761-49F7-ADB7-877E8CD53693}"/>
              </a:ext>
            </a:extLst>
          </p:cNvPr>
          <p:cNvSpPr txBox="1"/>
          <p:nvPr/>
        </p:nvSpPr>
        <p:spPr>
          <a:xfrm>
            <a:off x="254557" y="845592"/>
            <a:ext cx="6780433" cy="3416320"/>
          </a:xfrm>
          <a:prstGeom prst="rect">
            <a:avLst/>
          </a:prstGeom>
          <a:noFill/>
        </p:spPr>
        <p:txBody>
          <a:bodyPr wrap="square" rtlCol="0">
            <a:spAutoFit/>
          </a:bodyPr>
          <a:lstStyle/>
          <a:p>
            <a:pPr marL="285750" indent="-285750">
              <a:buFont typeface="Arial" panose="020B0604020202020204" pitchFamily="34" charset="0"/>
              <a:buChar char="•"/>
            </a:pPr>
            <a:r>
              <a:rPr lang="en-US" dirty="0"/>
              <a:t>Open Pulse Secure and connect to Atos URAAPAC SSO</a:t>
            </a:r>
          </a:p>
          <a:p>
            <a:pPr marL="285750" indent="-285750">
              <a:buFont typeface="Arial" panose="020B0604020202020204" pitchFamily="34" charset="0"/>
              <a:buChar char="•"/>
            </a:pPr>
            <a:r>
              <a:rPr lang="en-US" dirty="0"/>
              <a:t>Connect to Remedy using Google Chrome </a:t>
            </a:r>
            <a:r>
              <a:rPr lang="en-MY" sz="1800" b="0" dirty="0">
                <a:hlinkClick r:id="rId2"/>
              </a:rPr>
              <a:t>https://161.89.192.41:8443/arsys/shared/login.jsp?/arsys</a:t>
            </a:r>
            <a:r>
              <a:rPr lang="en-MY" sz="1800" b="0" dirty="0"/>
              <a:t> , Enter Bank ID &amp; Password</a:t>
            </a:r>
            <a:r>
              <a:rPr lang="en-MY" dirty="0"/>
              <a:t>.</a:t>
            </a:r>
          </a:p>
          <a:p>
            <a:pPr marL="285750" indent="-285750">
              <a:buFont typeface="Arial" panose="020B0604020202020204" pitchFamily="34" charset="0"/>
              <a:buChar char="•"/>
            </a:pPr>
            <a:r>
              <a:rPr lang="en-US" dirty="0"/>
              <a:t>If you have issues logging into Remedy, send email to PMO to reset password.</a:t>
            </a:r>
          </a:p>
          <a:p>
            <a:pPr marL="285750" indent="-285750">
              <a:buFont typeface="Arial" panose="020B0604020202020204" pitchFamily="34" charset="0"/>
              <a:buChar char="•"/>
            </a:pPr>
            <a:r>
              <a:rPr lang="en-US" dirty="0"/>
              <a:t>If you can access Remedy, Connect to ARI</a:t>
            </a:r>
          </a:p>
          <a:p>
            <a:pPr marL="285750" indent="-285750">
              <a:buFont typeface="Arial" panose="020B0604020202020204" pitchFamily="34" charset="0"/>
              <a:buChar char="•"/>
            </a:pPr>
            <a:r>
              <a:rPr lang="en-US" dirty="0"/>
              <a:t>When prompted for Proxy Username, enter your HONGKONG\DAS ID &amp; Password</a:t>
            </a:r>
          </a:p>
          <a:p>
            <a:pPr marL="285750" indent="-285750">
              <a:buFont typeface="Arial" panose="020B0604020202020204" pitchFamily="34" charset="0"/>
              <a:buChar char="•"/>
            </a:pPr>
            <a:r>
              <a:rPr lang="en-US" dirty="0"/>
              <a:t>Next you will be prompted for Username, enter your Bank ID &amp; Password</a:t>
            </a:r>
          </a:p>
          <a:p>
            <a:pPr marL="742950" lvl="1" indent="-285750">
              <a:buFont typeface="Arial" panose="020B0604020202020204" pitchFamily="34" charset="0"/>
              <a:buChar char="•"/>
            </a:pPr>
            <a:endParaRPr lang="en-US" dirty="0"/>
          </a:p>
        </p:txBody>
      </p:sp>
      <p:pic>
        <p:nvPicPr>
          <p:cNvPr id="10" name="Picture 9">
            <a:extLst>
              <a:ext uri="{FF2B5EF4-FFF2-40B4-BE49-F238E27FC236}">
                <a16:creationId xmlns:a16="http://schemas.microsoft.com/office/drawing/2014/main" id="{FE8B0A60-D518-47AC-864C-1DD8D4516F86}"/>
              </a:ext>
            </a:extLst>
          </p:cNvPr>
          <p:cNvPicPr>
            <a:picLocks noChangeAspect="1"/>
          </p:cNvPicPr>
          <p:nvPr/>
        </p:nvPicPr>
        <p:blipFill>
          <a:blip r:embed="rId3"/>
          <a:stretch>
            <a:fillRect/>
          </a:stretch>
        </p:blipFill>
        <p:spPr>
          <a:xfrm>
            <a:off x="4487133" y="4159670"/>
            <a:ext cx="2676567" cy="1907531"/>
          </a:xfrm>
          <a:prstGeom prst="rect">
            <a:avLst/>
          </a:prstGeom>
        </p:spPr>
      </p:pic>
      <p:pic>
        <p:nvPicPr>
          <p:cNvPr id="14" name="Picture 13">
            <a:extLst>
              <a:ext uri="{FF2B5EF4-FFF2-40B4-BE49-F238E27FC236}">
                <a16:creationId xmlns:a16="http://schemas.microsoft.com/office/drawing/2014/main" id="{701FD58A-9A4A-4509-BCA8-DB9B6F0BF48F}"/>
              </a:ext>
            </a:extLst>
          </p:cNvPr>
          <p:cNvPicPr>
            <a:picLocks noChangeAspect="1"/>
          </p:cNvPicPr>
          <p:nvPr/>
        </p:nvPicPr>
        <p:blipFill>
          <a:blip r:embed="rId4"/>
          <a:stretch>
            <a:fillRect/>
          </a:stretch>
        </p:blipFill>
        <p:spPr>
          <a:xfrm>
            <a:off x="8426539" y="4159670"/>
            <a:ext cx="2676567" cy="1945258"/>
          </a:xfrm>
          <a:prstGeom prst="rect">
            <a:avLst/>
          </a:prstGeom>
        </p:spPr>
      </p:pic>
      <p:pic>
        <p:nvPicPr>
          <p:cNvPr id="16" name="Picture 15">
            <a:extLst>
              <a:ext uri="{FF2B5EF4-FFF2-40B4-BE49-F238E27FC236}">
                <a16:creationId xmlns:a16="http://schemas.microsoft.com/office/drawing/2014/main" id="{AD906DCB-E4A0-4535-AE03-0975F37300C4}"/>
              </a:ext>
            </a:extLst>
          </p:cNvPr>
          <p:cNvPicPr>
            <a:picLocks noChangeAspect="1"/>
          </p:cNvPicPr>
          <p:nvPr/>
        </p:nvPicPr>
        <p:blipFill>
          <a:blip r:embed="rId5"/>
          <a:stretch>
            <a:fillRect/>
          </a:stretch>
        </p:blipFill>
        <p:spPr>
          <a:xfrm>
            <a:off x="9941631" y="986969"/>
            <a:ext cx="2171077" cy="2162187"/>
          </a:xfrm>
          <a:prstGeom prst="rect">
            <a:avLst/>
          </a:prstGeom>
        </p:spPr>
      </p:pic>
      <p:pic>
        <p:nvPicPr>
          <p:cNvPr id="17" name="Picture 16">
            <a:extLst>
              <a:ext uri="{FF2B5EF4-FFF2-40B4-BE49-F238E27FC236}">
                <a16:creationId xmlns:a16="http://schemas.microsoft.com/office/drawing/2014/main" id="{9A00B8B4-EE56-483F-9425-64CD2983B641}"/>
              </a:ext>
            </a:extLst>
          </p:cNvPr>
          <p:cNvPicPr>
            <a:picLocks noChangeAspect="1"/>
          </p:cNvPicPr>
          <p:nvPr/>
        </p:nvPicPr>
        <p:blipFill>
          <a:blip r:embed="rId6"/>
          <a:stretch>
            <a:fillRect/>
          </a:stretch>
        </p:blipFill>
        <p:spPr>
          <a:xfrm>
            <a:off x="755993" y="4140806"/>
            <a:ext cx="2397960" cy="1945258"/>
          </a:xfrm>
          <a:prstGeom prst="rect">
            <a:avLst/>
          </a:prstGeom>
        </p:spPr>
      </p:pic>
      <p:sp>
        <p:nvSpPr>
          <p:cNvPr id="19" name="Arrow: Left 18">
            <a:extLst>
              <a:ext uri="{FF2B5EF4-FFF2-40B4-BE49-F238E27FC236}">
                <a16:creationId xmlns:a16="http://schemas.microsoft.com/office/drawing/2014/main" id="{B04ABEDA-85BC-4776-8415-57518C370CB5}"/>
              </a:ext>
            </a:extLst>
          </p:cNvPr>
          <p:cNvSpPr/>
          <p:nvPr/>
        </p:nvSpPr>
        <p:spPr>
          <a:xfrm rot="19469823">
            <a:off x="11212619" y="3453025"/>
            <a:ext cx="859580" cy="266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pic>
        <p:nvPicPr>
          <p:cNvPr id="21" name="Picture 20">
            <a:extLst>
              <a:ext uri="{FF2B5EF4-FFF2-40B4-BE49-F238E27FC236}">
                <a16:creationId xmlns:a16="http://schemas.microsoft.com/office/drawing/2014/main" id="{B85CFB0C-A91E-4904-927B-1DA6B8A72F4F}"/>
              </a:ext>
            </a:extLst>
          </p:cNvPr>
          <p:cNvPicPr>
            <a:picLocks noChangeAspect="1"/>
          </p:cNvPicPr>
          <p:nvPr/>
        </p:nvPicPr>
        <p:blipFill>
          <a:blip r:embed="rId7"/>
          <a:stretch>
            <a:fillRect/>
          </a:stretch>
        </p:blipFill>
        <p:spPr>
          <a:xfrm>
            <a:off x="7163700" y="1002586"/>
            <a:ext cx="2341534" cy="2170234"/>
          </a:xfrm>
          <a:prstGeom prst="rect">
            <a:avLst/>
          </a:prstGeom>
        </p:spPr>
      </p:pic>
      <p:sp>
        <p:nvSpPr>
          <p:cNvPr id="22" name="Arrow: Left 21">
            <a:extLst>
              <a:ext uri="{FF2B5EF4-FFF2-40B4-BE49-F238E27FC236}">
                <a16:creationId xmlns:a16="http://schemas.microsoft.com/office/drawing/2014/main" id="{F8401FE7-FF4A-4646-99CA-24533F6E19A6}"/>
              </a:ext>
            </a:extLst>
          </p:cNvPr>
          <p:cNvSpPr/>
          <p:nvPr/>
        </p:nvSpPr>
        <p:spPr>
          <a:xfrm>
            <a:off x="7388381" y="4994746"/>
            <a:ext cx="859580" cy="266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3" name="Arrow: Left 22">
            <a:extLst>
              <a:ext uri="{FF2B5EF4-FFF2-40B4-BE49-F238E27FC236}">
                <a16:creationId xmlns:a16="http://schemas.microsoft.com/office/drawing/2014/main" id="{242F4DF1-FAAF-4F9B-9512-E55DDDC5031F}"/>
              </a:ext>
            </a:extLst>
          </p:cNvPr>
          <p:cNvSpPr/>
          <p:nvPr/>
        </p:nvSpPr>
        <p:spPr>
          <a:xfrm>
            <a:off x="3316277" y="4986323"/>
            <a:ext cx="859580" cy="266400"/>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12" name="Arrow: Right 11">
            <a:extLst>
              <a:ext uri="{FF2B5EF4-FFF2-40B4-BE49-F238E27FC236}">
                <a16:creationId xmlns:a16="http://schemas.microsoft.com/office/drawing/2014/main" id="{4CC8DF1C-330E-4A3F-8ECA-22E5FAAABC1D}"/>
              </a:ext>
            </a:extLst>
          </p:cNvPr>
          <p:cNvSpPr/>
          <p:nvPr/>
        </p:nvSpPr>
        <p:spPr>
          <a:xfrm>
            <a:off x="9561622" y="2087703"/>
            <a:ext cx="406400" cy="1706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74745233"/>
      </p:ext>
    </p:extLst>
  </p:cSld>
  <p:clrMapOvr>
    <a:masterClrMapping/>
  </p:clrMapOvr>
</p:sld>
</file>

<file path=ppt/theme/theme1.xml><?xml version="1.0" encoding="utf-8"?>
<a:theme xmlns:a="http://schemas.openxmlformats.org/drawingml/2006/main" name="3_Atos v4.0">
  <a:themeElements>
    <a:clrScheme name="Atos Theme">
      <a:dk1>
        <a:sysClr val="windowText" lastClr="000000"/>
      </a:dk1>
      <a:lt1>
        <a:sysClr val="window" lastClr="FFFFFF"/>
      </a:lt1>
      <a:dk2>
        <a:srgbClr val="0066A1"/>
      </a:dk2>
      <a:lt2>
        <a:srgbClr val="829DC7"/>
      </a:lt2>
      <a:accent1>
        <a:srgbClr val="0066A1"/>
      </a:accent1>
      <a:accent2>
        <a:srgbClr val="829DC7"/>
      </a:accent2>
      <a:accent3>
        <a:srgbClr val="000000"/>
      </a:accent3>
      <a:accent4>
        <a:srgbClr val="808080"/>
      </a:accent4>
      <a:accent5>
        <a:srgbClr val="FFFFFF"/>
      </a:accent5>
      <a:accent6>
        <a:srgbClr val="BFBFBF"/>
      </a:accent6>
      <a:hlink>
        <a:srgbClr val="0066A1"/>
      </a:hlink>
      <a:folHlink>
        <a:srgbClr val="829DC7"/>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2A01512B2D1EF4286944BA9F2BACFB0" ma:contentTypeVersion="12" ma:contentTypeDescription="Create a new document." ma:contentTypeScope="" ma:versionID="652541168146e632cda23ff93e6163d9">
  <xsd:schema xmlns:xsd="http://www.w3.org/2001/XMLSchema" xmlns:xs="http://www.w3.org/2001/XMLSchema" xmlns:p="http://schemas.microsoft.com/office/2006/metadata/properties" xmlns:ns2="83561d0c-e7e2-4cd2-87f9-ce1f8a4da931" xmlns:ns3="e2aae74a-bdea-43c9-a152-2f56577a1902" targetNamespace="http://schemas.microsoft.com/office/2006/metadata/properties" ma:root="true" ma:fieldsID="3fb2d6871bd339c55ea494a7c682e18a" ns2:_="" ns3:_="">
    <xsd:import namespace="83561d0c-e7e2-4cd2-87f9-ce1f8a4da931"/>
    <xsd:import namespace="e2aae74a-bdea-43c9-a152-2f56577a190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561d0c-e7e2-4cd2-87f9-ce1f8a4da93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2aae74a-bdea-43c9-a152-2f56577a1902"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1A2ECF-DC4F-4F1B-8BD2-C839BABF8AC4}">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25F6CA3E-02BD-4DAE-A89A-AB64A552D9BC}">
  <ds:schemaRefs>
    <ds:schemaRef ds:uri="http://schemas.microsoft.com/sharepoint/v3/contenttype/forms"/>
  </ds:schemaRefs>
</ds:datastoreItem>
</file>

<file path=customXml/itemProps3.xml><?xml version="1.0" encoding="utf-8"?>
<ds:datastoreItem xmlns:ds="http://schemas.openxmlformats.org/officeDocument/2006/customXml" ds:itemID="{754E3B41-E165-4390-B877-334303C569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561d0c-e7e2-4cd2-87f9-ce1f8a4da931"/>
    <ds:schemaRef ds:uri="e2aae74a-bdea-43c9-a152-2f56577a19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9593</TotalTime>
  <Words>1310</Words>
  <Application>Microsoft Office PowerPoint</Application>
  <PresentationFormat>Widescreen</PresentationFormat>
  <Paragraphs>173</Paragraphs>
  <Slides>16</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16</vt:i4>
      </vt:variant>
    </vt:vector>
  </HeadingPairs>
  <TitlesOfParts>
    <vt:vector size="23" baseType="lpstr">
      <vt:lpstr>Arial</vt:lpstr>
      <vt:lpstr>Calibri</vt:lpstr>
      <vt:lpstr>Lucida Sans Unicode</vt:lpstr>
      <vt:lpstr>Verdana</vt:lpstr>
      <vt:lpstr>3_Atos v4.0</vt:lpstr>
      <vt:lpstr>Packager Shell Object</vt:lpstr>
      <vt:lpstr>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Lee, Colynn</dc:creator>
  <cp:lastModifiedBy>Woon, Li Pin</cp:lastModifiedBy>
  <cp:revision>287</cp:revision>
  <dcterms:created xsi:type="dcterms:W3CDTF">2019-09-26T14:08:35Z</dcterms:created>
  <dcterms:modified xsi:type="dcterms:W3CDTF">2022-06-03T09:52:19Z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12e00b9-34e2-4b26-a577-af1fd0f9f7ee_Enabled">
    <vt:lpwstr>True</vt:lpwstr>
  </property>
  <property fmtid="{D5CDD505-2E9C-101B-9397-08002B2CF9AE}" pid="3" name="MSIP_Label_112e00b9-34e2-4b26-a577-af1fd0f9f7ee_SiteId">
    <vt:lpwstr>33440fc6-b7c7-412c-bb73-0e70b0198d5a</vt:lpwstr>
  </property>
  <property fmtid="{D5CDD505-2E9C-101B-9397-08002B2CF9AE}" pid="4" name="MSIP_Label_112e00b9-34e2-4b26-a577-af1fd0f9f7ee_Owner">
    <vt:lpwstr>colynn.lee@atos.net</vt:lpwstr>
  </property>
  <property fmtid="{D5CDD505-2E9C-101B-9397-08002B2CF9AE}" pid="5" name="MSIP_Label_112e00b9-34e2-4b26-a577-af1fd0f9f7ee_SetDate">
    <vt:lpwstr>2019-09-26T14:09:54.9746741Z</vt:lpwstr>
  </property>
  <property fmtid="{D5CDD505-2E9C-101B-9397-08002B2CF9AE}" pid="6" name="MSIP_Label_112e00b9-34e2-4b26-a577-af1fd0f9f7ee_Name">
    <vt:lpwstr>Atos For Internal Use</vt:lpwstr>
  </property>
  <property fmtid="{D5CDD505-2E9C-101B-9397-08002B2CF9AE}" pid="7" name="MSIP_Label_112e00b9-34e2-4b26-a577-af1fd0f9f7ee_Application">
    <vt:lpwstr>Microsoft Azure Information Protection</vt:lpwstr>
  </property>
  <property fmtid="{D5CDD505-2E9C-101B-9397-08002B2CF9AE}" pid="8" name="MSIP_Label_112e00b9-34e2-4b26-a577-af1fd0f9f7ee_ActionId">
    <vt:lpwstr>9ead3e31-ecc6-438c-8d91-8130d0189f6f</vt:lpwstr>
  </property>
  <property fmtid="{D5CDD505-2E9C-101B-9397-08002B2CF9AE}" pid="9" name="MSIP_Label_112e00b9-34e2-4b26-a577-af1fd0f9f7ee_Extended_MSFT_Method">
    <vt:lpwstr>Automatic</vt:lpwstr>
  </property>
  <property fmtid="{D5CDD505-2E9C-101B-9397-08002B2CF9AE}" pid="10" name="MSIP_Label_e463cba9-5f6c-478d-9329-7b2295e4e8ed_Enabled">
    <vt:lpwstr>True</vt:lpwstr>
  </property>
  <property fmtid="{D5CDD505-2E9C-101B-9397-08002B2CF9AE}" pid="11" name="MSIP_Label_e463cba9-5f6c-478d-9329-7b2295e4e8ed_SiteId">
    <vt:lpwstr>33440fc6-b7c7-412c-bb73-0e70b0198d5a</vt:lpwstr>
  </property>
  <property fmtid="{D5CDD505-2E9C-101B-9397-08002B2CF9AE}" pid="12" name="MSIP_Label_e463cba9-5f6c-478d-9329-7b2295e4e8ed_SetDate">
    <vt:lpwstr>2019-09-26T14:09:54.9746741Z</vt:lpwstr>
  </property>
  <property fmtid="{D5CDD505-2E9C-101B-9397-08002B2CF9AE}" pid="13" name="MSIP_Label_e463cba9-5f6c-478d-9329-7b2295e4e8ed_Name">
    <vt:lpwstr>Atos For Internal Use - All Employees</vt:lpwstr>
  </property>
  <property fmtid="{D5CDD505-2E9C-101B-9397-08002B2CF9AE}" pid="14" name="MSIP_Label_e463cba9-5f6c-478d-9329-7b2295e4e8ed_ActionId">
    <vt:lpwstr>9ead3e31-ecc6-438c-8d91-8130d0189f6f</vt:lpwstr>
  </property>
  <property fmtid="{D5CDD505-2E9C-101B-9397-08002B2CF9AE}" pid="15" name="MSIP_Label_e463cba9-5f6c-478d-9329-7b2295e4e8ed_Extended_MSFT_Method">
    <vt:lpwstr>Automatic</vt:lpwstr>
  </property>
  <property fmtid="{D5CDD505-2E9C-101B-9397-08002B2CF9AE}" pid="16" name="Sensitivity">
    <vt:lpwstr>Atos For Internal Use Atos For Internal Use - All Employees</vt:lpwstr>
  </property>
  <property fmtid="{D5CDD505-2E9C-101B-9397-08002B2CF9AE}" pid="17" name="ContentTypeId">
    <vt:lpwstr>0x01010032A01512B2D1EF4286944BA9F2BACFB0</vt:lpwstr>
  </property>
  <property fmtid="{D5CDD505-2E9C-101B-9397-08002B2CF9AE}" pid="18" name="_dlc_DocIdItemGuid">
    <vt:lpwstr>61199bc8-5361-436d-8146-0e7824e827bd</vt:lpwstr>
  </property>
</Properties>
</file>