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3" r:id="rId5"/>
    <p:sldId id="264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Au" userId="3177589e-4542-4145-8b03-2ad441f5e13a" providerId="ADAL" clId="{76D8FA7D-89EF-4C80-BAE1-DAF04B063D1C}"/>
    <pc:docChg chg="modSld">
      <pc:chgData name="Ron Au" userId="3177589e-4542-4145-8b03-2ad441f5e13a" providerId="ADAL" clId="{76D8FA7D-89EF-4C80-BAE1-DAF04B063D1C}" dt="2023-08-07T07:36:32.423" v="7"/>
      <pc:docMkLst>
        <pc:docMk/>
      </pc:docMkLst>
      <pc:sldChg chg="modSp mod">
        <pc:chgData name="Ron Au" userId="3177589e-4542-4145-8b03-2ad441f5e13a" providerId="ADAL" clId="{76D8FA7D-89EF-4C80-BAE1-DAF04B063D1C}" dt="2023-08-07T07:36:32.423" v="7"/>
        <pc:sldMkLst>
          <pc:docMk/>
          <pc:sldMk cId="2004096505" sldId="259"/>
        </pc:sldMkLst>
        <pc:spChg chg="mod">
          <ac:chgData name="Ron Au" userId="3177589e-4542-4145-8b03-2ad441f5e13a" providerId="ADAL" clId="{76D8FA7D-89EF-4C80-BAE1-DAF04B063D1C}" dt="2023-08-04T08:39:25.085" v="6" actId="20577"/>
          <ac:spMkLst>
            <pc:docMk/>
            <pc:sldMk cId="2004096505" sldId="259"/>
            <ac:spMk id="3" creationId="{38F3C767-4773-F726-42AA-8B2339A151CD}"/>
          </ac:spMkLst>
        </pc:spChg>
        <pc:graphicFrameChg chg="mod">
          <ac:chgData name="Ron Au" userId="3177589e-4542-4145-8b03-2ad441f5e13a" providerId="ADAL" clId="{76D8FA7D-89EF-4C80-BAE1-DAF04B063D1C}" dt="2023-08-07T07:36:32.423" v="7"/>
          <ac:graphicFrameMkLst>
            <pc:docMk/>
            <pc:sldMk cId="2004096505" sldId="259"/>
            <ac:graphicFrameMk id="5" creationId="{8CB4F6FF-39B3-414F-9EA2-A4E1D1B5D15E}"/>
          </ac:graphicFrameMkLst>
        </pc:graphicFrameChg>
      </pc:sldChg>
    </pc:docChg>
  </pc:docChgLst>
  <pc:docChgLst>
    <pc:chgData name="Ron Au" userId="3177589e-4542-4145-8b03-2ad441f5e13a" providerId="ADAL" clId="{2419251A-79FC-496D-906B-4F0FC354FB21}"/>
    <pc:docChg chg="addSld delSld modSld">
      <pc:chgData name="Ron Au" userId="3177589e-4542-4145-8b03-2ad441f5e13a" providerId="ADAL" clId="{2419251A-79FC-496D-906B-4F0FC354FB21}" dt="2023-08-29T09:31:40.307" v="69" actId="20577"/>
      <pc:docMkLst>
        <pc:docMk/>
      </pc:docMkLst>
      <pc:sldChg chg="modSp mod">
        <pc:chgData name="Ron Au" userId="3177589e-4542-4145-8b03-2ad441f5e13a" providerId="ADAL" clId="{2419251A-79FC-496D-906B-4F0FC354FB21}" dt="2023-08-29T09:31:32.633" v="60" actId="20577"/>
        <pc:sldMkLst>
          <pc:docMk/>
          <pc:sldMk cId="1959617550" sldId="257"/>
        </pc:sldMkLst>
        <pc:spChg chg="mod">
          <ac:chgData name="Ron Au" userId="3177589e-4542-4145-8b03-2ad441f5e13a" providerId="ADAL" clId="{2419251A-79FC-496D-906B-4F0FC354FB21}" dt="2023-08-29T09:31:32.633" v="60" actId="20577"/>
          <ac:spMkLst>
            <pc:docMk/>
            <pc:sldMk cId="1959617550" sldId="257"/>
            <ac:spMk id="3" creationId="{E405ACB9-0CBC-8E91-4646-CCA3569F7CB0}"/>
          </ac:spMkLst>
        </pc:spChg>
      </pc:sldChg>
      <pc:sldChg chg="modSp">
        <pc:chgData name="Ron Au" userId="3177589e-4542-4145-8b03-2ad441f5e13a" providerId="ADAL" clId="{2419251A-79FC-496D-906B-4F0FC354FB21}" dt="2023-08-29T09:14:29.492" v="37"/>
        <pc:sldMkLst>
          <pc:docMk/>
          <pc:sldMk cId="2004096505" sldId="259"/>
        </pc:sldMkLst>
        <pc:graphicFrameChg chg="mod">
          <ac:chgData name="Ron Au" userId="3177589e-4542-4145-8b03-2ad441f5e13a" providerId="ADAL" clId="{2419251A-79FC-496D-906B-4F0FC354FB21}" dt="2023-08-29T09:14:29.492" v="37"/>
          <ac:graphicFrameMkLst>
            <pc:docMk/>
            <pc:sldMk cId="2004096505" sldId="259"/>
            <ac:graphicFrameMk id="5" creationId="{8CB4F6FF-39B3-414F-9EA2-A4E1D1B5D15E}"/>
          </ac:graphicFrameMkLst>
        </pc:graphicFrameChg>
      </pc:sldChg>
      <pc:sldChg chg="modSp del mod">
        <pc:chgData name="Ron Au" userId="3177589e-4542-4145-8b03-2ad441f5e13a" providerId="ADAL" clId="{2419251A-79FC-496D-906B-4F0FC354FB21}" dt="2023-08-29T08:30:57.804" v="5" actId="2696"/>
        <pc:sldMkLst>
          <pc:docMk/>
          <pc:sldMk cId="2882313283" sldId="262"/>
        </pc:sldMkLst>
        <pc:spChg chg="mod">
          <ac:chgData name="Ron Au" userId="3177589e-4542-4145-8b03-2ad441f5e13a" providerId="ADAL" clId="{2419251A-79FC-496D-906B-4F0FC354FB21}" dt="2023-08-29T08:30:56.077" v="4" actId="20577"/>
          <ac:spMkLst>
            <pc:docMk/>
            <pc:sldMk cId="2882313283" sldId="262"/>
            <ac:spMk id="3" creationId="{38F3C767-4773-F726-42AA-8B2339A151CD}"/>
          </ac:spMkLst>
        </pc:spChg>
      </pc:sldChg>
      <pc:sldChg chg="modSp mod">
        <pc:chgData name="Ron Au" userId="3177589e-4542-4145-8b03-2ad441f5e13a" providerId="ADAL" clId="{2419251A-79FC-496D-906B-4F0FC354FB21}" dt="2023-08-29T09:31:40.307" v="69" actId="20577"/>
        <pc:sldMkLst>
          <pc:docMk/>
          <pc:sldMk cId="2949431160" sldId="263"/>
        </pc:sldMkLst>
        <pc:spChg chg="mod">
          <ac:chgData name="Ron Au" userId="3177589e-4542-4145-8b03-2ad441f5e13a" providerId="ADAL" clId="{2419251A-79FC-496D-906B-4F0FC354FB21}" dt="2023-08-29T09:31:40.307" v="69" actId="20577"/>
          <ac:spMkLst>
            <pc:docMk/>
            <pc:sldMk cId="2949431160" sldId="263"/>
            <ac:spMk id="3" creationId="{E405ACB9-0CBC-8E91-4646-CCA3569F7CB0}"/>
          </ac:spMkLst>
        </pc:spChg>
      </pc:sldChg>
      <pc:sldChg chg="modSp mod">
        <pc:chgData name="Ron Au" userId="3177589e-4542-4145-8b03-2ad441f5e13a" providerId="ADAL" clId="{2419251A-79FC-496D-906B-4F0FC354FB21}" dt="2023-08-29T08:31:14.911" v="10" actId="20577"/>
        <pc:sldMkLst>
          <pc:docMk/>
          <pc:sldMk cId="2104622927" sldId="264"/>
        </pc:sldMkLst>
        <pc:spChg chg="mod">
          <ac:chgData name="Ron Au" userId="3177589e-4542-4145-8b03-2ad441f5e13a" providerId="ADAL" clId="{2419251A-79FC-496D-906B-4F0FC354FB21}" dt="2023-08-29T08:31:14.911" v="10" actId="20577"/>
          <ac:spMkLst>
            <pc:docMk/>
            <pc:sldMk cId="2104622927" sldId="264"/>
            <ac:spMk id="3" creationId="{38F3C767-4773-F726-42AA-8B2339A151CD}"/>
          </ac:spMkLst>
        </pc:spChg>
      </pc:sldChg>
      <pc:sldChg chg="modSp new del mod">
        <pc:chgData name="Ron Au" userId="3177589e-4542-4145-8b03-2ad441f5e13a" providerId="ADAL" clId="{2419251A-79FC-496D-906B-4F0FC354FB21}" dt="2023-08-29T08:50:33.900" v="36" actId="2696"/>
        <pc:sldMkLst>
          <pc:docMk/>
          <pc:sldMk cId="332693264" sldId="265"/>
        </pc:sldMkLst>
        <pc:spChg chg="mod">
          <ac:chgData name="Ron Au" userId="3177589e-4542-4145-8b03-2ad441f5e13a" providerId="ADAL" clId="{2419251A-79FC-496D-906B-4F0FC354FB21}" dt="2023-08-29T08:50:31.462" v="35" actId="20577"/>
          <ac:spMkLst>
            <pc:docMk/>
            <pc:sldMk cId="332693264" sldId="265"/>
            <ac:spMk id="2" creationId="{79FD3049-C1F3-5D08-6B14-E2B836ED47E2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048ABA-C164-4478-A47B-CBE7716D07E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61D40-41B3-4F66-949E-E580597148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2-4 hours down time</a:t>
          </a:r>
        </a:p>
      </dgm:t>
    </dgm:pt>
    <dgm:pt modelId="{2780493B-21EA-4712-B9F2-C54C5D48DF89}" type="parTrans" cxnId="{0D880239-5B74-447C-8A65-3FAA440F20BB}">
      <dgm:prSet/>
      <dgm:spPr/>
      <dgm:t>
        <a:bodyPr/>
        <a:lstStyle/>
        <a:p>
          <a:endParaRPr lang="en-US"/>
        </a:p>
      </dgm:t>
    </dgm:pt>
    <dgm:pt modelId="{2D0228CA-A2C1-493E-B475-B3F3875874F8}" type="sibTrans" cxnId="{0D880239-5B74-447C-8A65-3FAA440F20BB}">
      <dgm:prSet/>
      <dgm:spPr/>
      <dgm:t>
        <a:bodyPr/>
        <a:lstStyle/>
        <a:p>
          <a:endParaRPr lang="en-US"/>
        </a:p>
      </dgm:t>
    </dgm:pt>
    <dgm:pt modelId="{6E1B8641-3C56-44BC-88FB-6E1029BF4C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UAT &amp; Sign-off by SCB PSS team</a:t>
          </a:r>
        </a:p>
      </dgm:t>
    </dgm:pt>
    <dgm:pt modelId="{D03F7DFF-BAEA-4DF2-8826-00D1E6F78FA2}" type="parTrans" cxnId="{E5A50925-DDA7-4800-A59D-B1C3EDF42082}">
      <dgm:prSet/>
      <dgm:spPr/>
      <dgm:t>
        <a:bodyPr/>
        <a:lstStyle/>
        <a:p>
          <a:endParaRPr lang="en-US"/>
        </a:p>
      </dgm:t>
    </dgm:pt>
    <dgm:pt modelId="{3D251D58-26D5-45E3-831F-FCFBFB257511}" type="sibTrans" cxnId="{E5A50925-DDA7-4800-A59D-B1C3EDF42082}">
      <dgm:prSet/>
      <dgm:spPr/>
      <dgm:t>
        <a:bodyPr/>
        <a:lstStyle/>
        <a:p>
          <a:endParaRPr lang="en-US"/>
        </a:p>
      </dgm:t>
    </dgm:pt>
    <dgm:pt modelId="{30FE2A34-1F1A-4276-9FB2-A31FEA47F5DB}" type="pres">
      <dgm:prSet presAssocID="{5B048ABA-C164-4478-A47B-CBE7716D07E4}" presName="root" presStyleCnt="0">
        <dgm:presLayoutVars>
          <dgm:dir/>
          <dgm:resizeHandles val="exact"/>
        </dgm:presLayoutVars>
      </dgm:prSet>
      <dgm:spPr/>
    </dgm:pt>
    <dgm:pt modelId="{C00DC261-B74E-4965-91A7-A6DDA973B465}" type="pres">
      <dgm:prSet presAssocID="{55261D40-41B3-4F66-949E-E58059714807}" presName="compNode" presStyleCnt="0"/>
      <dgm:spPr/>
    </dgm:pt>
    <dgm:pt modelId="{071C2D95-4C23-45C5-B726-888F4B43A310}" type="pres">
      <dgm:prSet presAssocID="{55261D40-41B3-4F66-949E-E580597148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329962F-BD73-4344-9D0B-389E43F44A22}" type="pres">
      <dgm:prSet presAssocID="{55261D40-41B3-4F66-949E-E58059714807}" presName="spaceRect" presStyleCnt="0"/>
      <dgm:spPr/>
    </dgm:pt>
    <dgm:pt modelId="{BBA7F429-B4B8-46AB-94A7-A619E8340C41}" type="pres">
      <dgm:prSet presAssocID="{55261D40-41B3-4F66-949E-E58059714807}" presName="textRect" presStyleLbl="revTx" presStyleIdx="0" presStyleCnt="2" custScaleX="87349" custLinFactNeighborX="7961">
        <dgm:presLayoutVars>
          <dgm:chMax val="1"/>
          <dgm:chPref val="1"/>
        </dgm:presLayoutVars>
      </dgm:prSet>
      <dgm:spPr/>
    </dgm:pt>
    <dgm:pt modelId="{8E4747E4-0B44-4F8C-92E9-DA4C0839A92D}" type="pres">
      <dgm:prSet presAssocID="{2D0228CA-A2C1-493E-B475-B3F3875874F8}" presName="sibTrans" presStyleCnt="0"/>
      <dgm:spPr/>
    </dgm:pt>
    <dgm:pt modelId="{A443FF8C-4C8B-4A12-BEEE-62CA23A371C9}" type="pres">
      <dgm:prSet presAssocID="{6E1B8641-3C56-44BC-88FB-6E1029BF4C40}" presName="compNode" presStyleCnt="0"/>
      <dgm:spPr/>
    </dgm:pt>
    <dgm:pt modelId="{8D5B0BF2-D8C0-481C-B84A-C0D4E9A614D6}" type="pres">
      <dgm:prSet presAssocID="{6E1B8641-3C56-44BC-88FB-6E1029BF4C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FB790C5-9E58-4985-B487-16BBCED348F4}" type="pres">
      <dgm:prSet presAssocID="{6E1B8641-3C56-44BC-88FB-6E1029BF4C40}" presName="spaceRect" presStyleCnt="0"/>
      <dgm:spPr/>
    </dgm:pt>
    <dgm:pt modelId="{7F2C1971-E774-4EA3-A162-07CE1970170C}" type="pres">
      <dgm:prSet presAssocID="{6E1B8641-3C56-44BC-88FB-6E1029BF4C40}" presName="textRect" presStyleLbl="revTx" presStyleIdx="1" presStyleCnt="2" custScaleX="78770">
        <dgm:presLayoutVars>
          <dgm:chMax val="1"/>
          <dgm:chPref val="1"/>
        </dgm:presLayoutVars>
      </dgm:prSet>
      <dgm:spPr/>
    </dgm:pt>
  </dgm:ptLst>
  <dgm:cxnLst>
    <dgm:cxn modelId="{E5A50925-DDA7-4800-A59D-B1C3EDF42082}" srcId="{5B048ABA-C164-4478-A47B-CBE7716D07E4}" destId="{6E1B8641-3C56-44BC-88FB-6E1029BF4C40}" srcOrd="1" destOrd="0" parTransId="{D03F7DFF-BAEA-4DF2-8826-00D1E6F78FA2}" sibTransId="{3D251D58-26D5-45E3-831F-FCFBFB257511}"/>
    <dgm:cxn modelId="{0D880239-5B74-447C-8A65-3FAA440F20BB}" srcId="{5B048ABA-C164-4478-A47B-CBE7716D07E4}" destId="{55261D40-41B3-4F66-949E-E58059714807}" srcOrd="0" destOrd="0" parTransId="{2780493B-21EA-4712-B9F2-C54C5D48DF89}" sibTransId="{2D0228CA-A2C1-493E-B475-B3F3875874F8}"/>
    <dgm:cxn modelId="{6B936699-A6F1-42BE-A8AD-914677133457}" type="presOf" srcId="{6E1B8641-3C56-44BC-88FB-6E1029BF4C40}" destId="{7F2C1971-E774-4EA3-A162-07CE1970170C}" srcOrd="0" destOrd="0" presId="urn:microsoft.com/office/officeart/2018/2/layout/IconLabelList"/>
    <dgm:cxn modelId="{95BDC7CA-3244-48DE-9604-C6B067663629}" type="presOf" srcId="{55261D40-41B3-4F66-949E-E58059714807}" destId="{BBA7F429-B4B8-46AB-94A7-A619E8340C41}" srcOrd="0" destOrd="0" presId="urn:microsoft.com/office/officeart/2018/2/layout/IconLabelList"/>
    <dgm:cxn modelId="{6351F6E6-558B-4251-9247-91FFA1CFF078}" type="presOf" srcId="{5B048ABA-C164-4478-A47B-CBE7716D07E4}" destId="{30FE2A34-1F1A-4276-9FB2-A31FEA47F5DB}" srcOrd="0" destOrd="0" presId="urn:microsoft.com/office/officeart/2018/2/layout/IconLabelList"/>
    <dgm:cxn modelId="{9767B5EC-884D-4FE9-A902-3542B35C77CA}" type="presParOf" srcId="{30FE2A34-1F1A-4276-9FB2-A31FEA47F5DB}" destId="{C00DC261-B74E-4965-91A7-A6DDA973B465}" srcOrd="0" destOrd="0" presId="urn:microsoft.com/office/officeart/2018/2/layout/IconLabelList"/>
    <dgm:cxn modelId="{4586048A-2030-4815-BEAB-39A8972AA4DD}" type="presParOf" srcId="{C00DC261-B74E-4965-91A7-A6DDA973B465}" destId="{071C2D95-4C23-45C5-B726-888F4B43A310}" srcOrd="0" destOrd="0" presId="urn:microsoft.com/office/officeart/2018/2/layout/IconLabelList"/>
    <dgm:cxn modelId="{E9559D25-ABE4-4197-B5AF-DCFD57DBB216}" type="presParOf" srcId="{C00DC261-B74E-4965-91A7-A6DDA973B465}" destId="{8329962F-BD73-4344-9D0B-389E43F44A22}" srcOrd="1" destOrd="0" presId="urn:microsoft.com/office/officeart/2018/2/layout/IconLabelList"/>
    <dgm:cxn modelId="{2E1D1C61-B55E-47E1-9391-8CFCDFDC31B5}" type="presParOf" srcId="{C00DC261-B74E-4965-91A7-A6DDA973B465}" destId="{BBA7F429-B4B8-46AB-94A7-A619E8340C41}" srcOrd="2" destOrd="0" presId="urn:microsoft.com/office/officeart/2018/2/layout/IconLabelList"/>
    <dgm:cxn modelId="{F468751C-CECF-4A79-9B5C-971F6A2D459A}" type="presParOf" srcId="{30FE2A34-1F1A-4276-9FB2-A31FEA47F5DB}" destId="{8E4747E4-0B44-4F8C-92E9-DA4C0839A92D}" srcOrd="1" destOrd="0" presId="urn:microsoft.com/office/officeart/2018/2/layout/IconLabelList"/>
    <dgm:cxn modelId="{31759D94-FBCD-42D8-B8B8-E4DF5D23C28F}" type="presParOf" srcId="{30FE2A34-1F1A-4276-9FB2-A31FEA47F5DB}" destId="{A443FF8C-4C8B-4A12-BEEE-62CA23A371C9}" srcOrd="2" destOrd="0" presId="urn:microsoft.com/office/officeart/2018/2/layout/IconLabelList"/>
    <dgm:cxn modelId="{647A32A5-C055-4F88-A482-CBA61F6B8CC7}" type="presParOf" srcId="{A443FF8C-4C8B-4A12-BEEE-62CA23A371C9}" destId="{8D5B0BF2-D8C0-481C-B84A-C0D4E9A614D6}" srcOrd="0" destOrd="0" presId="urn:microsoft.com/office/officeart/2018/2/layout/IconLabelList"/>
    <dgm:cxn modelId="{B540CE5E-5B81-4E9A-8E2F-22C78A4A1F67}" type="presParOf" srcId="{A443FF8C-4C8B-4A12-BEEE-62CA23A371C9}" destId="{BFB790C5-9E58-4985-B487-16BBCED348F4}" srcOrd="1" destOrd="0" presId="urn:microsoft.com/office/officeart/2018/2/layout/IconLabelList"/>
    <dgm:cxn modelId="{0E937611-BF13-4684-91A7-2521E99B6CE9}" type="presParOf" srcId="{A443FF8C-4C8B-4A12-BEEE-62CA23A371C9}" destId="{7F2C1971-E774-4EA3-A162-07CE197017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B048ABA-C164-4478-A47B-CBE7716D07E4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61D40-41B3-4F66-949E-E580597148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 least 2 hours down time</a:t>
          </a:r>
        </a:p>
      </dgm:t>
    </dgm:pt>
    <dgm:pt modelId="{2780493B-21EA-4712-B9F2-C54C5D48DF89}" type="parTrans" cxnId="{0D880239-5B74-447C-8A65-3FAA440F20BB}">
      <dgm:prSet/>
      <dgm:spPr/>
      <dgm:t>
        <a:bodyPr/>
        <a:lstStyle/>
        <a:p>
          <a:endParaRPr lang="en-US"/>
        </a:p>
      </dgm:t>
    </dgm:pt>
    <dgm:pt modelId="{2D0228CA-A2C1-493E-B475-B3F3875874F8}" type="sibTrans" cxnId="{0D880239-5B74-447C-8A65-3FAA440F20BB}">
      <dgm:prSet/>
      <dgm:spPr/>
      <dgm:t>
        <a:bodyPr/>
        <a:lstStyle/>
        <a:p>
          <a:endParaRPr lang="en-US"/>
        </a:p>
      </dgm:t>
    </dgm:pt>
    <dgm:pt modelId="{6E1B8641-3C56-44BC-88FB-6E1029BF4C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UAT &amp; Sign-off by SCB PSS team</a:t>
          </a:r>
        </a:p>
      </dgm:t>
    </dgm:pt>
    <dgm:pt modelId="{D03F7DFF-BAEA-4DF2-8826-00D1E6F78FA2}" type="parTrans" cxnId="{E5A50925-DDA7-4800-A59D-B1C3EDF42082}">
      <dgm:prSet/>
      <dgm:spPr/>
      <dgm:t>
        <a:bodyPr/>
        <a:lstStyle/>
        <a:p>
          <a:endParaRPr lang="en-US"/>
        </a:p>
      </dgm:t>
    </dgm:pt>
    <dgm:pt modelId="{3D251D58-26D5-45E3-831F-FCFBFB257511}" type="sibTrans" cxnId="{E5A50925-DDA7-4800-A59D-B1C3EDF42082}">
      <dgm:prSet/>
      <dgm:spPr/>
      <dgm:t>
        <a:bodyPr/>
        <a:lstStyle/>
        <a:p>
          <a:endParaRPr lang="en-US"/>
        </a:p>
      </dgm:t>
    </dgm:pt>
    <dgm:pt modelId="{30FE2A34-1F1A-4276-9FB2-A31FEA47F5DB}" type="pres">
      <dgm:prSet presAssocID="{5B048ABA-C164-4478-A47B-CBE7716D07E4}" presName="root" presStyleCnt="0">
        <dgm:presLayoutVars>
          <dgm:dir/>
          <dgm:resizeHandles val="exact"/>
        </dgm:presLayoutVars>
      </dgm:prSet>
      <dgm:spPr/>
    </dgm:pt>
    <dgm:pt modelId="{C00DC261-B74E-4965-91A7-A6DDA973B465}" type="pres">
      <dgm:prSet presAssocID="{55261D40-41B3-4F66-949E-E58059714807}" presName="compNode" presStyleCnt="0"/>
      <dgm:spPr/>
    </dgm:pt>
    <dgm:pt modelId="{071C2D95-4C23-45C5-B726-888F4B43A310}" type="pres">
      <dgm:prSet presAssocID="{55261D40-41B3-4F66-949E-E5805971480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8329962F-BD73-4344-9D0B-389E43F44A22}" type="pres">
      <dgm:prSet presAssocID="{55261D40-41B3-4F66-949E-E58059714807}" presName="spaceRect" presStyleCnt="0"/>
      <dgm:spPr/>
    </dgm:pt>
    <dgm:pt modelId="{BBA7F429-B4B8-46AB-94A7-A619E8340C41}" type="pres">
      <dgm:prSet presAssocID="{55261D40-41B3-4F66-949E-E58059714807}" presName="textRect" presStyleLbl="revTx" presStyleIdx="0" presStyleCnt="2" custScaleX="85155" custLinFactNeighborX="12845" custLinFactNeighborY="-8609">
        <dgm:presLayoutVars>
          <dgm:chMax val="1"/>
          <dgm:chPref val="1"/>
        </dgm:presLayoutVars>
      </dgm:prSet>
      <dgm:spPr/>
    </dgm:pt>
    <dgm:pt modelId="{8E4747E4-0B44-4F8C-92E9-DA4C0839A92D}" type="pres">
      <dgm:prSet presAssocID="{2D0228CA-A2C1-493E-B475-B3F3875874F8}" presName="sibTrans" presStyleCnt="0"/>
      <dgm:spPr/>
    </dgm:pt>
    <dgm:pt modelId="{A443FF8C-4C8B-4A12-BEEE-62CA23A371C9}" type="pres">
      <dgm:prSet presAssocID="{6E1B8641-3C56-44BC-88FB-6E1029BF4C40}" presName="compNode" presStyleCnt="0"/>
      <dgm:spPr/>
    </dgm:pt>
    <dgm:pt modelId="{8D5B0BF2-D8C0-481C-B84A-C0D4E9A614D6}" type="pres">
      <dgm:prSet presAssocID="{6E1B8641-3C56-44BC-88FB-6E1029BF4C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FB790C5-9E58-4985-B487-16BBCED348F4}" type="pres">
      <dgm:prSet presAssocID="{6E1B8641-3C56-44BC-88FB-6E1029BF4C40}" presName="spaceRect" presStyleCnt="0"/>
      <dgm:spPr/>
    </dgm:pt>
    <dgm:pt modelId="{7F2C1971-E774-4EA3-A162-07CE1970170C}" type="pres">
      <dgm:prSet presAssocID="{6E1B8641-3C56-44BC-88FB-6E1029BF4C40}" presName="textRect" presStyleLbl="revTx" presStyleIdx="1" presStyleCnt="2" custScaleX="78770">
        <dgm:presLayoutVars>
          <dgm:chMax val="1"/>
          <dgm:chPref val="1"/>
        </dgm:presLayoutVars>
      </dgm:prSet>
      <dgm:spPr/>
    </dgm:pt>
  </dgm:ptLst>
  <dgm:cxnLst>
    <dgm:cxn modelId="{E5A50925-DDA7-4800-A59D-B1C3EDF42082}" srcId="{5B048ABA-C164-4478-A47B-CBE7716D07E4}" destId="{6E1B8641-3C56-44BC-88FB-6E1029BF4C40}" srcOrd="1" destOrd="0" parTransId="{D03F7DFF-BAEA-4DF2-8826-00D1E6F78FA2}" sibTransId="{3D251D58-26D5-45E3-831F-FCFBFB257511}"/>
    <dgm:cxn modelId="{0D880239-5B74-447C-8A65-3FAA440F20BB}" srcId="{5B048ABA-C164-4478-A47B-CBE7716D07E4}" destId="{55261D40-41B3-4F66-949E-E58059714807}" srcOrd="0" destOrd="0" parTransId="{2780493B-21EA-4712-B9F2-C54C5D48DF89}" sibTransId="{2D0228CA-A2C1-493E-B475-B3F3875874F8}"/>
    <dgm:cxn modelId="{6B936699-A6F1-42BE-A8AD-914677133457}" type="presOf" srcId="{6E1B8641-3C56-44BC-88FB-6E1029BF4C40}" destId="{7F2C1971-E774-4EA3-A162-07CE1970170C}" srcOrd="0" destOrd="0" presId="urn:microsoft.com/office/officeart/2018/2/layout/IconLabelList"/>
    <dgm:cxn modelId="{95BDC7CA-3244-48DE-9604-C6B067663629}" type="presOf" srcId="{55261D40-41B3-4F66-949E-E58059714807}" destId="{BBA7F429-B4B8-46AB-94A7-A619E8340C41}" srcOrd="0" destOrd="0" presId="urn:microsoft.com/office/officeart/2018/2/layout/IconLabelList"/>
    <dgm:cxn modelId="{6351F6E6-558B-4251-9247-91FFA1CFF078}" type="presOf" srcId="{5B048ABA-C164-4478-A47B-CBE7716D07E4}" destId="{30FE2A34-1F1A-4276-9FB2-A31FEA47F5DB}" srcOrd="0" destOrd="0" presId="urn:microsoft.com/office/officeart/2018/2/layout/IconLabelList"/>
    <dgm:cxn modelId="{9767B5EC-884D-4FE9-A902-3542B35C77CA}" type="presParOf" srcId="{30FE2A34-1F1A-4276-9FB2-A31FEA47F5DB}" destId="{C00DC261-B74E-4965-91A7-A6DDA973B465}" srcOrd="0" destOrd="0" presId="urn:microsoft.com/office/officeart/2018/2/layout/IconLabelList"/>
    <dgm:cxn modelId="{4586048A-2030-4815-BEAB-39A8972AA4DD}" type="presParOf" srcId="{C00DC261-B74E-4965-91A7-A6DDA973B465}" destId="{071C2D95-4C23-45C5-B726-888F4B43A310}" srcOrd="0" destOrd="0" presId="urn:microsoft.com/office/officeart/2018/2/layout/IconLabelList"/>
    <dgm:cxn modelId="{E9559D25-ABE4-4197-B5AF-DCFD57DBB216}" type="presParOf" srcId="{C00DC261-B74E-4965-91A7-A6DDA973B465}" destId="{8329962F-BD73-4344-9D0B-389E43F44A22}" srcOrd="1" destOrd="0" presId="urn:microsoft.com/office/officeart/2018/2/layout/IconLabelList"/>
    <dgm:cxn modelId="{2E1D1C61-B55E-47E1-9391-8CFCDFDC31B5}" type="presParOf" srcId="{C00DC261-B74E-4965-91A7-A6DDA973B465}" destId="{BBA7F429-B4B8-46AB-94A7-A619E8340C41}" srcOrd="2" destOrd="0" presId="urn:microsoft.com/office/officeart/2018/2/layout/IconLabelList"/>
    <dgm:cxn modelId="{F468751C-CECF-4A79-9B5C-971F6A2D459A}" type="presParOf" srcId="{30FE2A34-1F1A-4276-9FB2-A31FEA47F5DB}" destId="{8E4747E4-0B44-4F8C-92E9-DA4C0839A92D}" srcOrd="1" destOrd="0" presId="urn:microsoft.com/office/officeart/2018/2/layout/IconLabelList"/>
    <dgm:cxn modelId="{31759D94-FBCD-42D8-B8B8-E4DF5D23C28F}" type="presParOf" srcId="{30FE2A34-1F1A-4276-9FB2-A31FEA47F5DB}" destId="{A443FF8C-4C8B-4A12-BEEE-62CA23A371C9}" srcOrd="2" destOrd="0" presId="urn:microsoft.com/office/officeart/2018/2/layout/IconLabelList"/>
    <dgm:cxn modelId="{647A32A5-C055-4F88-A482-CBA61F6B8CC7}" type="presParOf" srcId="{A443FF8C-4C8B-4A12-BEEE-62CA23A371C9}" destId="{8D5B0BF2-D8C0-481C-B84A-C0D4E9A614D6}" srcOrd="0" destOrd="0" presId="urn:microsoft.com/office/officeart/2018/2/layout/IconLabelList"/>
    <dgm:cxn modelId="{B540CE5E-5B81-4E9A-8E2F-22C78A4A1F67}" type="presParOf" srcId="{A443FF8C-4C8B-4A12-BEEE-62CA23A371C9}" destId="{BFB790C5-9E58-4985-B487-16BBCED348F4}" srcOrd="1" destOrd="0" presId="urn:microsoft.com/office/officeart/2018/2/layout/IconLabelList"/>
    <dgm:cxn modelId="{0E937611-BF13-4684-91A7-2521E99B6CE9}" type="presParOf" srcId="{A443FF8C-4C8B-4A12-BEEE-62CA23A371C9}" destId="{7F2C1971-E774-4EA3-A162-07CE1970170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C2D95-4C23-45C5-B726-888F4B43A310}">
      <dsp:nvSpPr>
        <dsp:cNvPr id="0" name=""/>
        <dsp:cNvSpPr/>
      </dsp:nvSpPr>
      <dsp:spPr>
        <a:xfrm>
          <a:off x="604075" y="335776"/>
          <a:ext cx="951750" cy="951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7F429-B4B8-46AB-94A7-A619E8340C41}">
      <dsp:nvSpPr>
        <dsp:cNvPr id="0" name=""/>
        <dsp:cNvSpPr/>
      </dsp:nvSpPr>
      <dsp:spPr>
        <a:xfrm>
          <a:off x="286383" y="1582648"/>
          <a:ext cx="16137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2-4 hours down time</a:t>
          </a:r>
        </a:p>
      </dsp:txBody>
      <dsp:txXfrm>
        <a:off x="286383" y="1582648"/>
        <a:ext cx="1613712" cy="720000"/>
      </dsp:txXfrm>
    </dsp:sp>
    <dsp:sp modelId="{8D5B0BF2-D8C0-481C-B84A-C0D4E9A614D6}">
      <dsp:nvSpPr>
        <dsp:cNvPr id="0" name=""/>
        <dsp:cNvSpPr/>
      </dsp:nvSpPr>
      <dsp:spPr>
        <a:xfrm>
          <a:off x="3089200" y="335776"/>
          <a:ext cx="951750" cy="951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1971-E774-4EA3-A162-07CE1970170C}">
      <dsp:nvSpPr>
        <dsp:cNvPr id="0" name=""/>
        <dsp:cNvSpPr/>
      </dsp:nvSpPr>
      <dsp:spPr>
        <a:xfrm>
          <a:off x="2732082" y="1582648"/>
          <a:ext cx="16659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UAT &amp; Sign-off by SCB PSS team</a:t>
          </a:r>
        </a:p>
      </dsp:txBody>
      <dsp:txXfrm>
        <a:off x="2732082" y="1582648"/>
        <a:ext cx="166598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C2D95-4C23-45C5-B726-888F4B43A310}">
      <dsp:nvSpPr>
        <dsp:cNvPr id="0" name=""/>
        <dsp:cNvSpPr/>
      </dsp:nvSpPr>
      <dsp:spPr>
        <a:xfrm>
          <a:off x="604075" y="335776"/>
          <a:ext cx="951750" cy="951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A7F429-B4B8-46AB-94A7-A619E8340C41}">
      <dsp:nvSpPr>
        <dsp:cNvPr id="0" name=""/>
        <dsp:cNvSpPr/>
      </dsp:nvSpPr>
      <dsp:spPr>
        <a:xfrm>
          <a:off x="387473" y="1520663"/>
          <a:ext cx="153366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 least 2 hours down time</a:t>
          </a:r>
        </a:p>
      </dsp:txBody>
      <dsp:txXfrm>
        <a:off x="387473" y="1520663"/>
        <a:ext cx="1533665" cy="720000"/>
      </dsp:txXfrm>
    </dsp:sp>
    <dsp:sp modelId="{8D5B0BF2-D8C0-481C-B84A-C0D4E9A614D6}">
      <dsp:nvSpPr>
        <dsp:cNvPr id="0" name=""/>
        <dsp:cNvSpPr/>
      </dsp:nvSpPr>
      <dsp:spPr>
        <a:xfrm>
          <a:off x="3089200" y="335776"/>
          <a:ext cx="951750" cy="951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C1971-E774-4EA3-A162-07CE1970170C}">
      <dsp:nvSpPr>
        <dsp:cNvPr id="0" name=""/>
        <dsp:cNvSpPr/>
      </dsp:nvSpPr>
      <dsp:spPr>
        <a:xfrm>
          <a:off x="2732082" y="1582648"/>
          <a:ext cx="166598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UAT &amp; Sign-off by SCB PSS team</a:t>
          </a:r>
        </a:p>
      </dsp:txBody>
      <dsp:txXfrm>
        <a:off x="2732082" y="1582648"/>
        <a:ext cx="1665985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38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91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47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69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69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89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3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066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61672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503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6108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ECF483-FF33-4CE1-BC9E-A0AE997C0F77}" type="datetimeFigureOut">
              <a:rPr lang="en-HK" smtClean="0"/>
              <a:t>29/8/2023</a:t>
            </a:fld>
            <a:endParaRPr lang="en-H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55E0889-FC7E-4E3B-A5CC-BAEB86D24A02}" type="slidenum">
              <a:rPr lang="en-HK" smtClean="0"/>
              <a:t>‹#›</a:t>
            </a:fld>
            <a:endParaRPr lang="en-H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6464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19207-A032-325C-0156-D85E9B8A54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598708"/>
            <a:ext cx="9231410" cy="3542045"/>
          </a:xfrm>
        </p:spPr>
        <p:txBody>
          <a:bodyPr anchor="b">
            <a:normAutofit/>
          </a:bodyPr>
          <a:lstStyle/>
          <a:p>
            <a:pPr algn="ctr"/>
            <a:r>
              <a:rPr lang="en-SG" sz="3200" dirty="0"/>
              <a:t>Remediation Implementation Approach For Oracle CAC Report</a:t>
            </a:r>
            <a:br>
              <a:rPr lang="en-HK" sz="1800" dirty="0"/>
            </a:br>
            <a:br>
              <a:rPr lang="en-SG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en-HK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HK" sz="11500" dirty="0"/>
          </a:p>
        </p:txBody>
      </p:sp>
    </p:spTree>
    <p:extLst>
      <p:ext uri="{BB962C8B-B14F-4D97-AF65-F5344CB8AC3E}">
        <p14:creationId xmlns:p14="http://schemas.microsoft.com/office/powerpoint/2010/main" val="2896631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018A-D2EB-5AC4-B5DD-EFB042C4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approach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C767-4773-F726-42AA-8B2339A1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Identify each NC Items which DB &amp; OS restart is required by Atos DBA</a:t>
            </a:r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Online fix NC items in Testing environment(</a:t>
            </a:r>
            <a:r>
              <a:rPr lang="en-HK" dirty="0" err="1"/>
              <a:t>TnD</a:t>
            </a:r>
            <a:r>
              <a:rPr lang="en-HK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Align 2-4 hours down time with PSS in </a:t>
            </a:r>
            <a:r>
              <a:rPr lang="en-HK" dirty="0" err="1"/>
              <a:t>TnD</a:t>
            </a:r>
            <a:endParaRPr lang="en-HK" dirty="0"/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Trouble shooting problem and modify scripts in </a:t>
            </a:r>
            <a:r>
              <a:rPr lang="en-HK" dirty="0" err="1"/>
              <a:t>TnD</a:t>
            </a:r>
            <a:r>
              <a:rPr lang="en-HK" dirty="0"/>
              <a:t> if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PSS perform UAT after fixes in </a:t>
            </a:r>
            <a:r>
              <a:rPr lang="en-HK" dirty="0" err="1"/>
              <a:t>TnD</a:t>
            </a:r>
            <a:endParaRPr lang="en-HK" dirty="0"/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Align 2 schedules with PSS for fixing NC items in Production environment (Prod)</a:t>
            </a:r>
          </a:p>
          <a:p>
            <a:pPr lvl="1"/>
            <a:r>
              <a:rPr lang="en-HK" dirty="0"/>
              <a:t>Fix NC items without down time</a:t>
            </a:r>
          </a:p>
          <a:p>
            <a:pPr lvl="1"/>
            <a:r>
              <a:rPr lang="en-HK" dirty="0"/>
              <a:t>Fix NC items with down time (at least 2 hours)</a:t>
            </a:r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SCB perform UAT and then provide Sign-off after fixes in Prod</a:t>
            </a:r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CB4F6FF-39B3-414F-9EA2-A4E1D1B5D1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986587"/>
              </p:ext>
            </p:extLst>
          </p:nvPr>
        </p:nvGraphicFramePr>
        <p:xfrm>
          <a:off x="8801100" y="2220913"/>
          <a:ext cx="9001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661680" imgH="572040" progId="Excel.Sheet.12">
                  <p:embed/>
                </p:oleObj>
              </mc:Choice>
              <mc:Fallback>
                <p:oleObj name="Worksheet" showAsIcon="1" r:id="rId2" imgW="661680" imgH="572040" progId="Excel.Sheet.12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CB4F6FF-39B3-414F-9EA2-A4E1D1B5D1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01100" y="2220913"/>
                        <a:ext cx="900113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096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CD3A-7F3C-E2F2-33EF-0E418C5F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Testing ENVIORNMENT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A4D16-73F8-1EF2-5885-7AB56EC73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down time required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ACB9-0CBC-8E91-4646-CCA3569F7C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Action within agreed schedule with SCB PSS team via standard change ticket.   </a:t>
            </a:r>
          </a:p>
          <a:p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F6B72-D4CA-0B13-3FE4-F195DAC8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48530" y="2023003"/>
            <a:ext cx="3165591" cy="802237"/>
          </a:xfrm>
        </p:spPr>
        <p:txBody>
          <a:bodyPr/>
          <a:lstStyle/>
          <a:p>
            <a:r>
              <a:rPr lang="en-US" dirty="0"/>
              <a:t>Down time required</a:t>
            </a:r>
            <a:endParaRPr lang="en-HK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64EEF50E-8318-2D60-ABBF-561A1D9C73C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129750786"/>
              </p:ext>
            </p:extLst>
          </p:nvPr>
        </p:nvGraphicFramePr>
        <p:xfrm>
          <a:off x="6411913" y="2820988"/>
          <a:ext cx="4645025" cy="26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617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CD3A-7F3C-E2F2-33EF-0E418C5F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HK" dirty="0"/>
              <a:t>Production ENVIORNMENT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3A4D16-73F8-1EF2-5885-7AB56EC73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down time required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5ACB9-0CBC-8E91-4646-CCA3569F7C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Action within agreed schedule with SCB PSS team via 2 normal change tickets.   </a:t>
            </a:r>
          </a:p>
          <a:p>
            <a:endParaRPr lang="en-H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F6B72-D4CA-0B13-3FE4-F195DAC89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48530" y="2023003"/>
            <a:ext cx="3165591" cy="802237"/>
          </a:xfrm>
        </p:spPr>
        <p:txBody>
          <a:bodyPr/>
          <a:lstStyle/>
          <a:p>
            <a:r>
              <a:rPr lang="en-US" dirty="0"/>
              <a:t>Down time required</a:t>
            </a:r>
            <a:endParaRPr lang="en-HK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64EEF50E-8318-2D60-ABBF-561A1D9C73C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197513084"/>
              </p:ext>
            </p:extLst>
          </p:nvPr>
        </p:nvGraphicFramePr>
        <p:xfrm>
          <a:off x="6411913" y="2820988"/>
          <a:ext cx="4645025" cy="2638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943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E018A-D2EB-5AC4-B5DD-EFB042C44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Help from PSS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3C767-4773-F726-42AA-8B2339A1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Raise Normal Changes for DR &amp; Production environment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Stop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Start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UAT</a:t>
            </a:r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Sign-off</a:t>
            </a:r>
          </a:p>
          <a:p>
            <a:pPr marL="0" indent="0">
              <a:buNone/>
            </a:pPr>
            <a:endParaRPr lang="en-HK" dirty="0"/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1046229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4203</TotalTime>
  <Words>194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Gill Sans MT</vt:lpstr>
      <vt:lpstr>Gallery</vt:lpstr>
      <vt:lpstr>Microsoft Excel Worksheet</vt:lpstr>
      <vt:lpstr>Remediation Implementation Approach For Oracle CAC Report   </vt:lpstr>
      <vt:lpstr>High level approach</vt:lpstr>
      <vt:lpstr>Testing ENVIORNMENT</vt:lpstr>
      <vt:lpstr>Production ENVIORNMENT</vt:lpstr>
      <vt:lpstr>Need Help from PSS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Oracle CAC Remediation –  Application Remediation to start with: 1) HKOE 2.0 2) Online FX 3) Wealth FX SG and subsequent applications onboarding.   </dc:title>
  <dc:creator>Ron Au</dc:creator>
  <cp:lastModifiedBy>Ron Au</cp:lastModifiedBy>
  <cp:revision>9</cp:revision>
  <dcterms:created xsi:type="dcterms:W3CDTF">2023-08-01T03:20:44Z</dcterms:created>
  <dcterms:modified xsi:type="dcterms:W3CDTF">2023-08-29T09:31:48Z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463cba9-5f6c-478d-9329-7b2295e4e8ed_Enabled">
    <vt:lpwstr>true</vt:lpwstr>
  </property>
  <property fmtid="{D5CDD505-2E9C-101B-9397-08002B2CF9AE}" pid="3" name="MSIP_Label_e463cba9-5f6c-478d-9329-7b2295e4e8ed_SetDate">
    <vt:lpwstr>2023-08-01T03:33:19Z</vt:lpwstr>
  </property>
  <property fmtid="{D5CDD505-2E9C-101B-9397-08002B2CF9AE}" pid="4" name="MSIP_Label_e463cba9-5f6c-478d-9329-7b2295e4e8ed_Method">
    <vt:lpwstr>Standard</vt:lpwstr>
  </property>
  <property fmtid="{D5CDD505-2E9C-101B-9397-08002B2CF9AE}" pid="5" name="MSIP_Label_e463cba9-5f6c-478d-9329-7b2295e4e8ed_Name">
    <vt:lpwstr>All Employees_2</vt:lpwstr>
  </property>
  <property fmtid="{D5CDD505-2E9C-101B-9397-08002B2CF9AE}" pid="6" name="MSIP_Label_e463cba9-5f6c-478d-9329-7b2295e4e8ed_SiteId">
    <vt:lpwstr>33440fc6-b7c7-412c-bb73-0e70b0198d5a</vt:lpwstr>
  </property>
  <property fmtid="{D5CDD505-2E9C-101B-9397-08002B2CF9AE}" pid="7" name="MSIP_Label_e463cba9-5f6c-478d-9329-7b2295e4e8ed_ActionId">
    <vt:lpwstr>8902a00b-41e5-4def-be92-24b9a199ca08</vt:lpwstr>
  </property>
  <property fmtid="{D5CDD505-2E9C-101B-9397-08002B2CF9AE}" pid="8" name="MSIP_Label_e463cba9-5f6c-478d-9329-7b2295e4e8ed_ContentBits">
    <vt:lpwstr>0</vt:lpwstr>
  </property>
</Properties>
</file>