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22"/>
  </p:notesMasterIdLst>
  <p:sldIdLst>
    <p:sldId id="342" r:id="rId3"/>
    <p:sldId id="345" r:id="rId4"/>
    <p:sldId id="346" r:id="rId5"/>
    <p:sldId id="343" r:id="rId6"/>
    <p:sldId id="348" r:id="rId7"/>
    <p:sldId id="349" r:id="rId8"/>
    <p:sldId id="361" r:id="rId9"/>
    <p:sldId id="350" r:id="rId10"/>
    <p:sldId id="359" r:id="rId11"/>
    <p:sldId id="351" r:id="rId12"/>
    <p:sldId id="360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4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3596" autoAdjust="0"/>
  </p:normalViewPr>
  <p:slideViewPr>
    <p:cSldViewPr snapToGrid="0">
      <p:cViewPr varScale="1">
        <p:scale>
          <a:sx n="67" d="100"/>
          <a:sy n="67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9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7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4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1509008F-9037-E840-A011-5A7DB12F009D}"/>
              </a:ext>
            </a:extLst>
          </p:cNvPr>
          <p:cNvSpPr/>
          <p:nvPr userDrawn="1"/>
        </p:nvSpPr>
        <p:spPr>
          <a:xfrm>
            <a:off x="1099827" y="0"/>
            <a:ext cx="11093451" cy="357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079" y="21600"/>
                </a:lnTo>
                <a:cubicBezTo>
                  <a:pt x="1377" y="21600"/>
                  <a:pt x="0" y="17331"/>
                  <a:pt x="0" y="12057"/>
                </a:cubicBez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FBCC2E66-D666-FA46-8527-077AFDEEC789}"/>
              </a:ext>
            </a:extLst>
          </p:cNvPr>
          <p:cNvSpPr/>
          <p:nvPr userDrawn="1"/>
        </p:nvSpPr>
        <p:spPr>
          <a:xfrm>
            <a:off x="1569727" y="1817367"/>
            <a:ext cx="10622273" cy="504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72"/>
                </a:lnTo>
                <a:lnTo>
                  <a:pt x="6123" y="272"/>
                </a:lnTo>
                <a:cubicBezTo>
                  <a:pt x="4522" y="272"/>
                  <a:pt x="3016" y="1584"/>
                  <a:pt x="1885" y="3973"/>
                </a:cubicBezTo>
                <a:cubicBezTo>
                  <a:pt x="754" y="6356"/>
                  <a:pt x="129" y="9529"/>
                  <a:pt x="129" y="12903"/>
                </a:cubicBezTo>
                <a:lnTo>
                  <a:pt x="129" y="21600"/>
                </a:lnTo>
                <a:lnTo>
                  <a:pt x="0" y="21600"/>
                </a:lnTo>
                <a:lnTo>
                  <a:pt x="0" y="12903"/>
                </a:lnTo>
                <a:cubicBezTo>
                  <a:pt x="0" y="9459"/>
                  <a:pt x="638" y="6220"/>
                  <a:pt x="1792" y="3782"/>
                </a:cubicBezTo>
                <a:cubicBezTo>
                  <a:pt x="2949" y="1344"/>
                  <a:pt x="4486" y="5"/>
                  <a:pt x="6121" y="5"/>
                </a:cubicBezTo>
                <a:lnTo>
                  <a:pt x="21600" y="5"/>
                </a:lnTo>
                <a:close/>
                <a:moveTo>
                  <a:pt x="2211" y="4653"/>
                </a:moveTo>
                <a:cubicBezTo>
                  <a:pt x="1129" y="6933"/>
                  <a:pt x="532" y="9970"/>
                  <a:pt x="532" y="13197"/>
                </a:cubicBezTo>
                <a:lnTo>
                  <a:pt x="532" y="21589"/>
                </a:lnTo>
                <a:lnTo>
                  <a:pt x="661" y="21589"/>
                </a:lnTo>
                <a:lnTo>
                  <a:pt x="661" y="13197"/>
                </a:lnTo>
                <a:cubicBezTo>
                  <a:pt x="661" y="10041"/>
                  <a:pt x="1245" y="7075"/>
                  <a:pt x="2304" y="4844"/>
                </a:cubicBezTo>
                <a:cubicBezTo>
                  <a:pt x="3362" y="2612"/>
                  <a:pt x="4770" y="1382"/>
                  <a:pt x="6268" y="1382"/>
                </a:cubicBezTo>
                <a:lnTo>
                  <a:pt x="21600" y="1382"/>
                </a:lnTo>
                <a:lnTo>
                  <a:pt x="21600" y="1110"/>
                </a:lnTo>
                <a:lnTo>
                  <a:pt x="6268" y="1110"/>
                </a:lnTo>
                <a:cubicBezTo>
                  <a:pt x="4734" y="1116"/>
                  <a:pt x="3295" y="2373"/>
                  <a:pt x="2211" y="4653"/>
                </a:cubicBezTo>
                <a:close/>
                <a:moveTo>
                  <a:pt x="1061" y="13497"/>
                </a:moveTo>
                <a:lnTo>
                  <a:pt x="1061" y="21595"/>
                </a:lnTo>
                <a:lnTo>
                  <a:pt x="1190" y="21595"/>
                </a:lnTo>
                <a:lnTo>
                  <a:pt x="1190" y="13497"/>
                </a:lnTo>
                <a:cubicBezTo>
                  <a:pt x="1190" y="7434"/>
                  <a:pt x="3530" y="2503"/>
                  <a:pt x="6407" y="2503"/>
                </a:cubicBezTo>
                <a:lnTo>
                  <a:pt x="21600" y="2503"/>
                </a:lnTo>
                <a:lnTo>
                  <a:pt x="21600" y="2231"/>
                </a:lnTo>
                <a:lnTo>
                  <a:pt x="6407" y="2231"/>
                </a:lnTo>
                <a:cubicBezTo>
                  <a:pt x="3461" y="2231"/>
                  <a:pt x="1061" y="7287"/>
                  <a:pt x="1061" y="13497"/>
                </a:cubicBezTo>
                <a:close/>
                <a:moveTo>
                  <a:pt x="1591" y="13899"/>
                </a:moveTo>
                <a:lnTo>
                  <a:pt x="1591" y="21595"/>
                </a:lnTo>
                <a:lnTo>
                  <a:pt x="1720" y="21595"/>
                </a:lnTo>
                <a:lnTo>
                  <a:pt x="1720" y="13899"/>
                </a:lnTo>
                <a:cubicBezTo>
                  <a:pt x="1720" y="8234"/>
                  <a:pt x="3907" y="3619"/>
                  <a:pt x="6598" y="3619"/>
                </a:cubicBezTo>
                <a:lnTo>
                  <a:pt x="21600" y="3619"/>
                </a:lnTo>
                <a:lnTo>
                  <a:pt x="21600" y="3347"/>
                </a:lnTo>
                <a:lnTo>
                  <a:pt x="6598" y="3347"/>
                </a:lnTo>
                <a:cubicBezTo>
                  <a:pt x="3838" y="3347"/>
                  <a:pt x="1591" y="8082"/>
                  <a:pt x="1591" y="13899"/>
                </a:cubicBezTo>
                <a:close/>
                <a:moveTo>
                  <a:pt x="2120" y="14351"/>
                </a:moveTo>
                <a:lnTo>
                  <a:pt x="2120" y="21595"/>
                </a:lnTo>
                <a:lnTo>
                  <a:pt x="2249" y="21595"/>
                </a:lnTo>
                <a:lnTo>
                  <a:pt x="2249" y="14351"/>
                </a:lnTo>
                <a:cubicBezTo>
                  <a:pt x="2249" y="9050"/>
                  <a:pt x="4297" y="4735"/>
                  <a:pt x="6813" y="4735"/>
                </a:cubicBezTo>
                <a:lnTo>
                  <a:pt x="21600" y="4735"/>
                </a:lnTo>
                <a:lnTo>
                  <a:pt x="21600" y="4463"/>
                </a:lnTo>
                <a:lnTo>
                  <a:pt x="6813" y="4463"/>
                </a:lnTo>
                <a:cubicBezTo>
                  <a:pt x="4225" y="4463"/>
                  <a:pt x="2120" y="8898"/>
                  <a:pt x="2120" y="14351"/>
                </a:cubicBezTo>
                <a:close/>
                <a:moveTo>
                  <a:pt x="2652" y="14721"/>
                </a:moveTo>
                <a:lnTo>
                  <a:pt x="2652" y="21595"/>
                </a:lnTo>
                <a:lnTo>
                  <a:pt x="2781" y="21595"/>
                </a:lnTo>
                <a:lnTo>
                  <a:pt x="2781" y="14721"/>
                </a:lnTo>
                <a:cubicBezTo>
                  <a:pt x="2781" y="9834"/>
                  <a:pt x="4669" y="5856"/>
                  <a:pt x="6988" y="5856"/>
                </a:cubicBezTo>
                <a:lnTo>
                  <a:pt x="21600" y="5856"/>
                </a:lnTo>
                <a:lnTo>
                  <a:pt x="21600" y="5584"/>
                </a:lnTo>
                <a:lnTo>
                  <a:pt x="6988" y="5584"/>
                </a:lnTo>
                <a:cubicBezTo>
                  <a:pt x="4597" y="5584"/>
                  <a:pt x="2652" y="9682"/>
                  <a:pt x="2652" y="1472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2446" y="3816800"/>
            <a:ext cx="7911354" cy="1156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446" y="5065713"/>
            <a:ext cx="7911354" cy="1052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7C9EBE40-3FEB-C94E-867A-7464A7B7ED65}"/>
              </a:ext>
            </a:extLst>
          </p:cNvPr>
          <p:cNvSpPr/>
          <p:nvPr userDrawn="1"/>
        </p:nvSpPr>
        <p:spPr>
          <a:xfrm>
            <a:off x="0" y="0"/>
            <a:ext cx="10736585" cy="158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19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ubicBezTo>
                  <a:pt x="21600" y="11936"/>
                  <a:pt x="20177" y="21600"/>
                  <a:pt x="18419" y="2160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103B2411-5B57-4B49-ACF1-44B5BDCA9296}"/>
              </a:ext>
            </a:extLst>
          </p:cNvPr>
          <p:cNvSpPr/>
          <p:nvPr userDrawn="1"/>
        </p:nvSpPr>
        <p:spPr>
          <a:xfrm>
            <a:off x="8558535" y="0"/>
            <a:ext cx="3633465" cy="355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77" y="0"/>
                </a:lnTo>
                <a:lnTo>
                  <a:pt x="377" y="3296"/>
                </a:lnTo>
                <a:cubicBezTo>
                  <a:pt x="377" y="8083"/>
                  <a:pt x="2197" y="12583"/>
                  <a:pt x="5511" y="15965"/>
                </a:cubicBezTo>
                <a:cubicBezTo>
                  <a:pt x="8826" y="19346"/>
                  <a:pt x="13220" y="21214"/>
                  <a:pt x="17901" y="21214"/>
                </a:cubicBezTo>
                <a:lnTo>
                  <a:pt x="21600" y="21214"/>
                </a:lnTo>
                <a:lnTo>
                  <a:pt x="21600" y="21600"/>
                </a:lnTo>
                <a:lnTo>
                  <a:pt x="17901" y="21600"/>
                </a:lnTo>
                <a:cubicBezTo>
                  <a:pt x="13122" y="21600"/>
                  <a:pt x="8629" y="19693"/>
                  <a:pt x="5247" y="16242"/>
                </a:cubicBezTo>
                <a:cubicBezTo>
                  <a:pt x="1865" y="12784"/>
                  <a:pt x="8" y="8191"/>
                  <a:pt x="8" y="3304"/>
                </a:cubicBezTo>
                <a:lnTo>
                  <a:pt x="8" y="0"/>
                </a:lnTo>
                <a:close/>
                <a:moveTo>
                  <a:pt x="6463" y="14992"/>
                </a:moveTo>
                <a:cubicBezTo>
                  <a:pt x="9626" y="18226"/>
                  <a:pt x="13839" y="20010"/>
                  <a:pt x="18316" y="20010"/>
                </a:cubicBezTo>
                <a:lnTo>
                  <a:pt x="21600" y="20010"/>
                </a:lnTo>
                <a:lnTo>
                  <a:pt x="21600" y="19624"/>
                </a:lnTo>
                <a:lnTo>
                  <a:pt x="18316" y="19624"/>
                </a:lnTo>
                <a:cubicBezTo>
                  <a:pt x="13937" y="19624"/>
                  <a:pt x="9822" y="17879"/>
                  <a:pt x="6727" y="14714"/>
                </a:cubicBezTo>
                <a:cubicBezTo>
                  <a:pt x="3631" y="11549"/>
                  <a:pt x="1925" y="7342"/>
                  <a:pt x="1925" y="2864"/>
                </a:cubicBezTo>
                <a:lnTo>
                  <a:pt x="1925" y="0"/>
                </a:lnTo>
                <a:lnTo>
                  <a:pt x="1548" y="0"/>
                </a:lnTo>
                <a:lnTo>
                  <a:pt x="1548" y="2864"/>
                </a:lnTo>
                <a:cubicBezTo>
                  <a:pt x="1548" y="7442"/>
                  <a:pt x="3292" y="11750"/>
                  <a:pt x="6463" y="14992"/>
                </a:cubicBezTo>
                <a:close/>
                <a:moveTo>
                  <a:pt x="18731" y="18427"/>
                </a:moveTo>
                <a:lnTo>
                  <a:pt x="21600" y="18427"/>
                </a:lnTo>
                <a:lnTo>
                  <a:pt x="21600" y="18041"/>
                </a:lnTo>
                <a:lnTo>
                  <a:pt x="18731" y="18041"/>
                </a:lnTo>
                <a:cubicBezTo>
                  <a:pt x="10306" y="18041"/>
                  <a:pt x="3480" y="11055"/>
                  <a:pt x="3480" y="2447"/>
                </a:cubicBezTo>
                <a:lnTo>
                  <a:pt x="3480" y="0"/>
                </a:lnTo>
                <a:lnTo>
                  <a:pt x="3103" y="0"/>
                </a:lnTo>
                <a:lnTo>
                  <a:pt x="3103" y="2447"/>
                </a:lnTo>
                <a:cubicBezTo>
                  <a:pt x="3095" y="11271"/>
                  <a:pt x="10094" y="18427"/>
                  <a:pt x="18731" y="18427"/>
                </a:cubicBezTo>
                <a:close/>
                <a:moveTo>
                  <a:pt x="19282" y="16845"/>
                </a:moveTo>
                <a:lnTo>
                  <a:pt x="21592" y="16845"/>
                </a:lnTo>
                <a:lnTo>
                  <a:pt x="21592" y="16459"/>
                </a:lnTo>
                <a:lnTo>
                  <a:pt x="19282" y="16459"/>
                </a:lnTo>
                <a:cubicBezTo>
                  <a:pt x="11408" y="16459"/>
                  <a:pt x="5021" y="9928"/>
                  <a:pt x="5021" y="1876"/>
                </a:cubicBezTo>
                <a:lnTo>
                  <a:pt x="5021" y="0"/>
                </a:lnTo>
                <a:lnTo>
                  <a:pt x="4643" y="0"/>
                </a:lnTo>
                <a:lnTo>
                  <a:pt x="4643" y="1876"/>
                </a:lnTo>
                <a:cubicBezTo>
                  <a:pt x="4643" y="10144"/>
                  <a:pt x="11196" y="16845"/>
                  <a:pt x="19282" y="16845"/>
                </a:cubicBezTo>
                <a:close/>
                <a:moveTo>
                  <a:pt x="19916" y="15254"/>
                </a:moveTo>
                <a:lnTo>
                  <a:pt x="21600" y="15254"/>
                </a:lnTo>
                <a:lnTo>
                  <a:pt x="21600" y="14868"/>
                </a:lnTo>
                <a:lnTo>
                  <a:pt x="19916" y="14868"/>
                </a:lnTo>
                <a:cubicBezTo>
                  <a:pt x="12548" y="14868"/>
                  <a:pt x="6576" y="8762"/>
                  <a:pt x="6576" y="1227"/>
                </a:cubicBezTo>
                <a:lnTo>
                  <a:pt x="6576" y="0"/>
                </a:lnTo>
                <a:lnTo>
                  <a:pt x="6198" y="0"/>
                </a:lnTo>
                <a:lnTo>
                  <a:pt x="6198" y="1227"/>
                </a:lnTo>
                <a:cubicBezTo>
                  <a:pt x="6198" y="8978"/>
                  <a:pt x="12336" y="15254"/>
                  <a:pt x="19916" y="15254"/>
                </a:cubicBezTo>
                <a:close/>
                <a:moveTo>
                  <a:pt x="20422" y="13672"/>
                </a:moveTo>
                <a:lnTo>
                  <a:pt x="21600" y="13672"/>
                </a:lnTo>
                <a:lnTo>
                  <a:pt x="21600" y="13286"/>
                </a:lnTo>
                <a:lnTo>
                  <a:pt x="20422" y="13286"/>
                </a:lnTo>
                <a:cubicBezTo>
                  <a:pt x="13627" y="13286"/>
                  <a:pt x="8124" y="7658"/>
                  <a:pt x="8124" y="710"/>
                </a:cubicBezTo>
                <a:lnTo>
                  <a:pt x="8124" y="0"/>
                </a:lnTo>
                <a:lnTo>
                  <a:pt x="7746" y="0"/>
                </a:lnTo>
                <a:lnTo>
                  <a:pt x="7746" y="710"/>
                </a:lnTo>
                <a:cubicBezTo>
                  <a:pt x="7746" y="7866"/>
                  <a:pt x="13424" y="13672"/>
                  <a:pt x="20422" y="136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63E75C96-F28A-2843-80BA-ADD9BEAD2FFD}"/>
              </a:ext>
            </a:extLst>
          </p:cNvPr>
          <p:cNvSpPr/>
          <p:nvPr userDrawn="1"/>
        </p:nvSpPr>
        <p:spPr>
          <a:xfrm>
            <a:off x="0" y="1606548"/>
            <a:ext cx="2655565" cy="52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8739" y="0"/>
                </a:lnTo>
                <a:cubicBezTo>
                  <a:pt x="15846" y="0"/>
                  <a:pt x="21600" y="2911"/>
                  <a:pt x="21600" y="6507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58D6F81-7CBD-2D48-AA8D-1E3A1F8E07A2}"/>
              </a:ext>
            </a:extLst>
          </p:cNvPr>
          <p:cNvSpPr/>
          <p:nvPr userDrawn="1"/>
        </p:nvSpPr>
        <p:spPr>
          <a:xfrm>
            <a:off x="0" y="4806948"/>
            <a:ext cx="4522478" cy="2051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31" y="3424"/>
                </a:moveTo>
                <a:lnTo>
                  <a:pt x="6" y="3424"/>
                </a:lnTo>
                <a:lnTo>
                  <a:pt x="6" y="2755"/>
                </a:lnTo>
                <a:lnTo>
                  <a:pt x="7631" y="2755"/>
                </a:lnTo>
                <a:cubicBezTo>
                  <a:pt x="11228" y="2755"/>
                  <a:pt x="14612" y="5845"/>
                  <a:pt x="17154" y="11449"/>
                </a:cubicBezTo>
                <a:cubicBezTo>
                  <a:pt x="18488" y="14391"/>
                  <a:pt x="19507" y="17842"/>
                  <a:pt x="20175" y="21587"/>
                </a:cubicBezTo>
                <a:lnTo>
                  <a:pt x="19847" y="21587"/>
                </a:lnTo>
                <a:cubicBezTo>
                  <a:pt x="19192" y="18016"/>
                  <a:pt x="18215" y="14725"/>
                  <a:pt x="16941" y="11917"/>
                </a:cubicBezTo>
                <a:cubicBezTo>
                  <a:pt x="14455" y="6447"/>
                  <a:pt x="11149" y="3424"/>
                  <a:pt x="7631" y="3424"/>
                </a:cubicBezTo>
                <a:close/>
                <a:moveTo>
                  <a:pt x="17918" y="9763"/>
                </a:moveTo>
                <a:cubicBezTo>
                  <a:pt x="19453" y="13147"/>
                  <a:pt x="20593" y="17186"/>
                  <a:pt x="21279" y="21587"/>
                </a:cubicBezTo>
                <a:lnTo>
                  <a:pt x="21600" y="21587"/>
                </a:lnTo>
                <a:cubicBezTo>
                  <a:pt x="20902" y="16999"/>
                  <a:pt x="19732" y="12799"/>
                  <a:pt x="18130" y="9282"/>
                </a:cubicBezTo>
                <a:cubicBezTo>
                  <a:pt x="15413" y="3290"/>
                  <a:pt x="11804" y="0"/>
                  <a:pt x="7964" y="0"/>
                </a:cubicBezTo>
                <a:lnTo>
                  <a:pt x="0" y="0"/>
                </a:lnTo>
                <a:lnTo>
                  <a:pt x="0" y="669"/>
                </a:lnTo>
                <a:lnTo>
                  <a:pt x="7964" y="669"/>
                </a:lnTo>
                <a:cubicBezTo>
                  <a:pt x="11725" y="682"/>
                  <a:pt x="15261" y="3905"/>
                  <a:pt x="17918" y="9763"/>
                </a:cubicBezTo>
                <a:close/>
                <a:moveTo>
                  <a:pt x="18367" y="21600"/>
                </a:moveTo>
                <a:lnTo>
                  <a:pt x="18701" y="21600"/>
                </a:lnTo>
                <a:cubicBezTo>
                  <a:pt x="16705" y="12104"/>
                  <a:pt x="12344" y="5497"/>
                  <a:pt x="7297" y="5497"/>
                </a:cubicBezTo>
                <a:lnTo>
                  <a:pt x="0" y="5497"/>
                </a:lnTo>
                <a:lnTo>
                  <a:pt x="0" y="6166"/>
                </a:lnTo>
                <a:lnTo>
                  <a:pt x="7297" y="6166"/>
                </a:lnTo>
                <a:cubicBezTo>
                  <a:pt x="12174" y="6166"/>
                  <a:pt x="16396" y="12479"/>
                  <a:pt x="18367" y="21600"/>
                </a:cubicBezTo>
                <a:close/>
                <a:moveTo>
                  <a:pt x="13266" y="21600"/>
                </a:moveTo>
                <a:lnTo>
                  <a:pt x="13672" y="21600"/>
                </a:lnTo>
                <a:cubicBezTo>
                  <a:pt x="11804" y="16785"/>
                  <a:pt x="9026" y="13736"/>
                  <a:pt x="5938" y="13736"/>
                </a:cubicBezTo>
                <a:lnTo>
                  <a:pt x="6" y="13736"/>
                </a:lnTo>
                <a:lnTo>
                  <a:pt x="6" y="14404"/>
                </a:lnTo>
                <a:lnTo>
                  <a:pt x="5938" y="14404"/>
                </a:lnTo>
                <a:cubicBezTo>
                  <a:pt x="8844" y="14404"/>
                  <a:pt x="11458" y="17186"/>
                  <a:pt x="13266" y="21600"/>
                </a:cubicBezTo>
                <a:close/>
                <a:moveTo>
                  <a:pt x="15073" y="21600"/>
                </a:moveTo>
                <a:lnTo>
                  <a:pt x="15443" y="21600"/>
                </a:lnTo>
                <a:cubicBezTo>
                  <a:pt x="13454" y="15194"/>
                  <a:pt x="10118" y="10994"/>
                  <a:pt x="6345" y="10994"/>
                </a:cubicBezTo>
                <a:lnTo>
                  <a:pt x="0" y="10994"/>
                </a:lnTo>
                <a:lnTo>
                  <a:pt x="0" y="11663"/>
                </a:lnTo>
                <a:lnTo>
                  <a:pt x="6345" y="11663"/>
                </a:lnTo>
                <a:cubicBezTo>
                  <a:pt x="9942" y="11663"/>
                  <a:pt x="13132" y="15581"/>
                  <a:pt x="15073" y="21600"/>
                </a:cubicBezTo>
                <a:close/>
                <a:moveTo>
                  <a:pt x="16784" y="21600"/>
                </a:moveTo>
                <a:lnTo>
                  <a:pt x="17130" y="21600"/>
                </a:lnTo>
                <a:cubicBezTo>
                  <a:pt x="15122" y="13642"/>
                  <a:pt x="11264" y="8252"/>
                  <a:pt x="6848" y="8252"/>
                </a:cubicBezTo>
                <a:lnTo>
                  <a:pt x="0" y="8252"/>
                </a:lnTo>
                <a:lnTo>
                  <a:pt x="0" y="8921"/>
                </a:lnTo>
                <a:lnTo>
                  <a:pt x="6848" y="8921"/>
                </a:lnTo>
                <a:cubicBezTo>
                  <a:pt x="11094" y="8907"/>
                  <a:pt x="14806" y="14017"/>
                  <a:pt x="16784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825625"/>
            <a:ext cx="838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960A9CF5-2CCF-944F-B0C7-119760FEE5EA}"/>
              </a:ext>
            </a:extLst>
          </p:cNvPr>
          <p:cNvSpPr/>
          <p:nvPr userDrawn="1"/>
        </p:nvSpPr>
        <p:spPr>
          <a:xfrm>
            <a:off x="0" y="0"/>
            <a:ext cx="11176002" cy="357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44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2057"/>
                </a:lnTo>
                <a:cubicBezTo>
                  <a:pt x="21600" y="17323"/>
                  <a:pt x="20233" y="21600"/>
                  <a:pt x="18544" y="2160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2ABB2CE-5187-9945-B9DC-4780821E387D}"/>
              </a:ext>
            </a:extLst>
          </p:cNvPr>
          <p:cNvSpPr/>
          <p:nvPr userDrawn="1"/>
        </p:nvSpPr>
        <p:spPr>
          <a:xfrm>
            <a:off x="7914666" y="1172207"/>
            <a:ext cx="4277334" cy="5685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4" y="0"/>
                </a:moveTo>
                <a:lnTo>
                  <a:pt x="21594" y="241"/>
                </a:lnTo>
                <a:lnTo>
                  <a:pt x="15206" y="241"/>
                </a:lnTo>
                <a:cubicBezTo>
                  <a:pt x="11230" y="241"/>
                  <a:pt x="7491" y="1404"/>
                  <a:pt x="4682" y="3522"/>
                </a:cubicBezTo>
                <a:cubicBezTo>
                  <a:pt x="1873" y="5635"/>
                  <a:pt x="321" y="8448"/>
                  <a:pt x="321" y="11439"/>
                </a:cubicBezTo>
                <a:lnTo>
                  <a:pt x="321" y="21600"/>
                </a:lnTo>
                <a:lnTo>
                  <a:pt x="0" y="21600"/>
                </a:lnTo>
                <a:lnTo>
                  <a:pt x="0" y="11439"/>
                </a:lnTo>
                <a:cubicBezTo>
                  <a:pt x="0" y="8385"/>
                  <a:pt x="1584" y="5515"/>
                  <a:pt x="4451" y="3353"/>
                </a:cubicBezTo>
                <a:cubicBezTo>
                  <a:pt x="7324" y="1192"/>
                  <a:pt x="11140" y="5"/>
                  <a:pt x="15200" y="5"/>
                </a:cubicBezTo>
                <a:lnTo>
                  <a:pt x="21594" y="0"/>
                </a:lnTo>
                <a:close/>
                <a:moveTo>
                  <a:pt x="5490" y="4130"/>
                </a:moveTo>
                <a:cubicBezTo>
                  <a:pt x="2803" y="6151"/>
                  <a:pt x="1321" y="8844"/>
                  <a:pt x="1321" y="11705"/>
                </a:cubicBezTo>
                <a:lnTo>
                  <a:pt x="1321" y="21600"/>
                </a:lnTo>
                <a:lnTo>
                  <a:pt x="1642" y="21600"/>
                </a:lnTo>
                <a:lnTo>
                  <a:pt x="1642" y="11705"/>
                </a:lnTo>
                <a:cubicBezTo>
                  <a:pt x="1642" y="8906"/>
                  <a:pt x="3091" y="6277"/>
                  <a:pt x="5721" y="4299"/>
                </a:cubicBezTo>
                <a:cubicBezTo>
                  <a:pt x="8350" y="2321"/>
                  <a:pt x="11845" y="1230"/>
                  <a:pt x="15565" y="1230"/>
                </a:cubicBezTo>
                <a:lnTo>
                  <a:pt x="21600" y="1230"/>
                </a:lnTo>
                <a:lnTo>
                  <a:pt x="21600" y="989"/>
                </a:lnTo>
                <a:lnTo>
                  <a:pt x="15565" y="989"/>
                </a:lnTo>
                <a:cubicBezTo>
                  <a:pt x="11756" y="989"/>
                  <a:pt x="8183" y="2104"/>
                  <a:pt x="5490" y="4130"/>
                </a:cubicBezTo>
                <a:close/>
                <a:moveTo>
                  <a:pt x="2636" y="11970"/>
                </a:moveTo>
                <a:lnTo>
                  <a:pt x="2636" y="21600"/>
                </a:lnTo>
                <a:lnTo>
                  <a:pt x="2956" y="21600"/>
                </a:lnTo>
                <a:lnTo>
                  <a:pt x="2956" y="11970"/>
                </a:lnTo>
                <a:cubicBezTo>
                  <a:pt x="2956" y="6595"/>
                  <a:pt x="8767" y="2224"/>
                  <a:pt x="15911" y="2224"/>
                </a:cubicBezTo>
                <a:lnTo>
                  <a:pt x="21594" y="2224"/>
                </a:lnTo>
                <a:lnTo>
                  <a:pt x="21594" y="1983"/>
                </a:lnTo>
                <a:lnTo>
                  <a:pt x="15911" y="1983"/>
                </a:lnTo>
                <a:cubicBezTo>
                  <a:pt x="8594" y="1983"/>
                  <a:pt x="2636" y="6460"/>
                  <a:pt x="2636" y="11970"/>
                </a:cubicBezTo>
                <a:close/>
                <a:moveTo>
                  <a:pt x="3951" y="12322"/>
                </a:moveTo>
                <a:lnTo>
                  <a:pt x="3951" y="21595"/>
                </a:lnTo>
                <a:lnTo>
                  <a:pt x="4271" y="21595"/>
                </a:lnTo>
                <a:lnTo>
                  <a:pt x="4271" y="12322"/>
                </a:lnTo>
                <a:cubicBezTo>
                  <a:pt x="4271" y="7300"/>
                  <a:pt x="9703" y="3208"/>
                  <a:pt x="16386" y="3208"/>
                </a:cubicBezTo>
                <a:lnTo>
                  <a:pt x="21594" y="3208"/>
                </a:lnTo>
                <a:lnTo>
                  <a:pt x="21594" y="2967"/>
                </a:lnTo>
                <a:lnTo>
                  <a:pt x="16386" y="2967"/>
                </a:lnTo>
                <a:cubicBezTo>
                  <a:pt x="9530" y="2972"/>
                  <a:pt x="3951" y="7169"/>
                  <a:pt x="3951" y="12322"/>
                </a:cubicBezTo>
                <a:close/>
                <a:moveTo>
                  <a:pt x="5265" y="12727"/>
                </a:moveTo>
                <a:lnTo>
                  <a:pt x="5265" y="21600"/>
                </a:lnTo>
                <a:lnTo>
                  <a:pt x="5586" y="21600"/>
                </a:lnTo>
                <a:lnTo>
                  <a:pt x="5586" y="12727"/>
                </a:lnTo>
                <a:cubicBezTo>
                  <a:pt x="5586" y="8028"/>
                  <a:pt x="10672" y="4202"/>
                  <a:pt x="16918" y="4202"/>
                </a:cubicBezTo>
                <a:lnTo>
                  <a:pt x="21594" y="4202"/>
                </a:lnTo>
                <a:lnTo>
                  <a:pt x="21594" y="3961"/>
                </a:lnTo>
                <a:lnTo>
                  <a:pt x="16918" y="3961"/>
                </a:lnTo>
                <a:cubicBezTo>
                  <a:pt x="10492" y="3961"/>
                  <a:pt x="5265" y="7893"/>
                  <a:pt x="5265" y="12727"/>
                </a:cubicBezTo>
                <a:close/>
                <a:moveTo>
                  <a:pt x="6580" y="13051"/>
                </a:moveTo>
                <a:lnTo>
                  <a:pt x="6580" y="21600"/>
                </a:lnTo>
                <a:lnTo>
                  <a:pt x="6901" y="21600"/>
                </a:lnTo>
                <a:lnTo>
                  <a:pt x="6901" y="13051"/>
                </a:lnTo>
                <a:cubicBezTo>
                  <a:pt x="6901" y="8718"/>
                  <a:pt x="11589" y="5191"/>
                  <a:pt x="17348" y="5191"/>
                </a:cubicBezTo>
                <a:lnTo>
                  <a:pt x="21587" y="5191"/>
                </a:lnTo>
                <a:lnTo>
                  <a:pt x="21587" y="4950"/>
                </a:lnTo>
                <a:lnTo>
                  <a:pt x="17348" y="4950"/>
                </a:lnTo>
                <a:cubicBezTo>
                  <a:pt x="11416" y="4950"/>
                  <a:pt x="6580" y="8583"/>
                  <a:pt x="6580" y="130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88663"/>
            <a:ext cx="6940550" cy="1067618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83270"/>
            <a:ext cx="6940550" cy="783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5EBBFD12-C8B2-2B47-A38F-A5A270B05482}"/>
              </a:ext>
            </a:extLst>
          </p:cNvPr>
          <p:cNvSpPr/>
          <p:nvPr userDrawn="1"/>
        </p:nvSpPr>
        <p:spPr>
          <a:xfrm>
            <a:off x="1015998" y="3279138"/>
            <a:ext cx="11176002" cy="357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9543"/>
                </a:lnTo>
                <a:cubicBezTo>
                  <a:pt x="0" y="4269"/>
                  <a:pt x="1367" y="0"/>
                  <a:pt x="3056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6D3F21EB-D75D-F741-B409-7E82B3CA1305}"/>
              </a:ext>
            </a:extLst>
          </p:cNvPr>
          <p:cNvSpPr/>
          <p:nvPr userDrawn="1"/>
        </p:nvSpPr>
        <p:spPr>
          <a:xfrm>
            <a:off x="0" y="0"/>
            <a:ext cx="3943339" cy="582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" y="21600"/>
                </a:moveTo>
                <a:lnTo>
                  <a:pt x="7" y="21364"/>
                </a:lnTo>
                <a:lnTo>
                  <a:pt x="5106" y="21364"/>
                </a:lnTo>
                <a:cubicBezTo>
                  <a:pt x="9419" y="21364"/>
                  <a:pt x="13475" y="20229"/>
                  <a:pt x="16522" y="18161"/>
                </a:cubicBezTo>
                <a:cubicBezTo>
                  <a:pt x="19569" y="16098"/>
                  <a:pt x="21252" y="13351"/>
                  <a:pt x="21252" y="10430"/>
                </a:cubicBezTo>
                <a:lnTo>
                  <a:pt x="21252" y="0"/>
                </a:lnTo>
                <a:lnTo>
                  <a:pt x="21600" y="0"/>
                </a:lnTo>
                <a:lnTo>
                  <a:pt x="21600" y="10430"/>
                </a:lnTo>
                <a:cubicBezTo>
                  <a:pt x="21600" y="13412"/>
                  <a:pt x="19882" y="16215"/>
                  <a:pt x="16772" y="18326"/>
                </a:cubicBezTo>
                <a:cubicBezTo>
                  <a:pt x="13656" y="20436"/>
                  <a:pt x="9516" y="21595"/>
                  <a:pt x="5113" y="21595"/>
                </a:cubicBezTo>
                <a:lnTo>
                  <a:pt x="7" y="21595"/>
                </a:lnTo>
                <a:close/>
                <a:moveTo>
                  <a:pt x="15645" y="17567"/>
                </a:moveTo>
                <a:cubicBezTo>
                  <a:pt x="18560" y="15593"/>
                  <a:pt x="20167" y="12965"/>
                  <a:pt x="20167" y="10171"/>
                </a:cubicBezTo>
                <a:lnTo>
                  <a:pt x="20167" y="0"/>
                </a:lnTo>
                <a:lnTo>
                  <a:pt x="19819" y="0"/>
                </a:lnTo>
                <a:lnTo>
                  <a:pt x="19819" y="10171"/>
                </a:lnTo>
                <a:cubicBezTo>
                  <a:pt x="19819" y="12903"/>
                  <a:pt x="18247" y="15471"/>
                  <a:pt x="15395" y="17402"/>
                </a:cubicBezTo>
                <a:cubicBezTo>
                  <a:pt x="12543" y="19334"/>
                  <a:pt x="8751" y="20399"/>
                  <a:pt x="4717" y="20399"/>
                </a:cubicBezTo>
                <a:lnTo>
                  <a:pt x="0" y="20399"/>
                </a:lnTo>
                <a:lnTo>
                  <a:pt x="0" y="20634"/>
                </a:lnTo>
                <a:lnTo>
                  <a:pt x="4717" y="20634"/>
                </a:lnTo>
                <a:cubicBezTo>
                  <a:pt x="8849" y="20630"/>
                  <a:pt x="12723" y="19541"/>
                  <a:pt x="15645" y="17567"/>
                </a:cubicBezTo>
                <a:close/>
                <a:moveTo>
                  <a:pt x="18741" y="9912"/>
                </a:moveTo>
                <a:lnTo>
                  <a:pt x="18741" y="0"/>
                </a:lnTo>
                <a:lnTo>
                  <a:pt x="18393" y="0"/>
                </a:lnTo>
                <a:lnTo>
                  <a:pt x="18393" y="9912"/>
                </a:lnTo>
                <a:cubicBezTo>
                  <a:pt x="18393" y="15160"/>
                  <a:pt x="12090" y="19428"/>
                  <a:pt x="4341" y="19428"/>
                </a:cubicBezTo>
                <a:lnTo>
                  <a:pt x="7" y="19428"/>
                </a:lnTo>
                <a:lnTo>
                  <a:pt x="7" y="19664"/>
                </a:lnTo>
                <a:lnTo>
                  <a:pt x="4341" y="19664"/>
                </a:lnTo>
                <a:cubicBezTo>
                  <a:pt x="12278" y="19664"/>
                  <a:pt x="18741" y="15287"/>
                  <a:pt x="18741" y="9912"/>
                </a:cubicBezTo>
                <a:close/>
                <a:moveTo>
                  <a:pt x="17315" y="9563"/>
                </a:moveTo>
                <a:lnTo>
                  <a:pt x="17315" y="0"/>
                </a:lnTo>
                <a:lnTo>
                  <a:pt x="16967" y="0"/>
                </a:lnTo>
                <a:lnTo>
                  <a:pt x="16967" y="9563"/>
                </a:lnTo>
                <a:cubicBezTo>
                  <a:pt x="16967" y="14468"/>
                  <a:pt x="11075" y="18462"/>
                  <a:pt x="3826" y="18462"/>
                </a:cubicBezTo>
                <a:lnTo>
                  <a:pt x="7" y="18462"/>
                </a:lnTo>
                <a:lnTo>
                  <a:pt x="7" y="18698"/>
                </a:lnTo>
                <a:lnTo>
                  <a:pt x="3826" y="18698"/>
                </a:lnTo>
                <a:cubicBezTo>
                  <a:pt x="11263" y="18698"/>
                  <a:pt x="17315" y="14599"/>
                  <a:pt x="17315" y="9563"/>
                </a:cubicBezTo>
                <a:close/>
                <a:moveTo>
                  <a:pt x="15882" y="9172"/>
                </a:moveTo>
                <a:lnTo>
                  <a:pt x="15882" y="0"/>
                </a:lnTo>
                <a:lnTo>
                  <a:pt x="15534" y="0"/>
                </a:lnTo>
                <a:lnTo>
                  <a:pt x="15534" y="9172"/>
                </a:lnTo>
                <a:cubicBezTo>
                  <a:pt x="15534" y="13761"/>
                  <a:pt x="10017" y="17497"/>
                  <a:pt x="3242" y="17497"/>
                </a:cubicBezTo>
                <a:lnTo>
                  <a:pt x="0" y="17497"/>
                </a:lnTo>
                <a:lnTo>
                  <a:pt x="0" y="17732"/>
                </a:lnTo>
                <a:lnTo>
                  <a:pt x="3242" y="17732"/>
                </a:lnTo>
                <a:cubicBezTo>
                  <a:pt x="10212" y="17732"/>
                  <a:pt x="15882" y="13893"/>
                  <a:pt x="15882" y="9172"/>
                </a:cubicBezTo>
                <a:close/>
                <a:moveTo>
                  <a:pt x="14456" y="8857"/>
                </a:moveTo>
                <a:lnTo>
                  <a:pt x="14456" y="5"/>
                </a:lnTo>
                <a:lnTo>
                  <a:pt x="14108" y="5"/>
                </a:lnTo>
                <a:lnTo>
                  <a:pt x="14108" y="8857"/>
                </a:lnTo>
                <a:cubicBezTo>
                  <a:pt x="14108" y="13087"/>
                  <a:pt x="9023" y="16531"/>
                  <a:pt x="2776" y="16531"/>
                </a:cubicBezTo>
                <a:lnTo>
                  <a:pt x="7" y="16531"/>
                </a:lnTo>
                <a:lnTo>
                  <a:pt x="7" y="16766"/>
                </a:lnTo>
                <a:lnTo>
                  <a:pt x="2776" y="16766"/>
                </a:lnTo>
                <a:cubicBezTo>
                  <a:pt x="9217" y="16766"/>
                  <a:pt x="14456" y="13214"/>
                  <a:pt x="14456" y="885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590365"/>
            <a:ext cx="7308850" cy="1363709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981063"/>
            <a:ext cx="7308850" cy="7916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F52B00C0-F5A3-DA41-BFA4-87F7AA041812}"/>
              </a:ext>
            </a:extLst>
          </p:cNvPr>
          <p:cNvSpPr/>
          <p:nvPr userDrawn="1"/>
        </p:nvSpPr>
        <p:spPr>
          <a:xfrm>
            <a:off x="6950706" y="0"/>
            <a:ext cx="5241294" cy="3415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6516" y="21600"/>
                </a:lnTo>
                <a:cubicBezTo>
                  <a:pt x="2915" y="21600"/>
                  <a:pt x="0" y="17126"/>
                  <a:pt x="0" y="11599"/>
                </a:cubicBez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C5E1C6A1-AFFB-624A-AE26-3080660A6F1E}"/>
              </a:ext>
            </a:extLst>
          </p:cNvPr>
          <p:cNvSpPr/>
          <p:nvPr userDrawn="1"/>
        </p:nvSpPr>
        <p:spPr>
          <a:xfrm>
            <a:off x="0" y="2353307"/>
            <a:ext cx="11051544" cy="450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594"/>
                </a:moveTo>
                <a:lnTo>
                  <a:pt x="21476" y="21594"/>
                </a:lnTo>
                <a:lnTo>
                  <a:pt x="21476" y="14439"/>
                </a:lnTo>
                <a:cubicBezTo>
                  <a:pt x="21476" y="10663"/>
                  <a:pt x="20878" y="7113"/>
                  <a:pt x="19788" y="4445"/>
                </a:cubicBezTo>
                <a:cubicBezTo>
                  <a:pt x="18701" y="1778"/>
                  <a:pt x="17254" y="304"/>
                  <a:pt x="15715" y="304"/>
                </a:cubicBezTo>
                <a:lnTo>
                  <a:pt x="0" y="304"/>
                </a:lnTo>
                <a:lnTo>
                  <a:pt x="0" y="0"/>
                </a:lnTo>
                <a:lnTo>
                  <a:pt x="15715" y="0"/>
                </a:lnTo>
                <a:cubicBezTo>
                  <a:pt x="17286" y="0"/>
                  <a:pt x="18763" y="1504"/>
                  <a:pt x="19875" y="4226"/>
                </a:cubicBezTo>
                <a:cubicBezTo>
                  <a:pt x="20987" y="6954"/>
                  <a:pt x="21598" y="10578"/>
                  <a:pt x="21598" y="14432"/>
                </a:cubicBezTo>
                <a:lnTo>
                  <a:pt x="21598" y="21594"/>
                </a:lnTo>
                <a:close/>
                <a:moveTo>
                  <a:pt x="19478" y="5213"/>
                </a:moveTo>
                <a:cubicBezTo>
                  <a:pt x="18438" y="2661"/>
                  <a:pt x="17053" y="1254"/>
                  <a:pt x="15581" y="1254"/>
                </a:cubicBezTo>
                <a:lnTo>
                  <a:pt x="2" y="1254"/>
                </a:lnTo>
                <a:lnTo>
                  <a:pt x="2" y="1559"/>
                </a:lnTo>
                <a:lnTo>
                  <a:pt x="15581" y="1559"/>
                </a:lnTo>
                <a:cubicBezTo>
                  <a:pt x="17020" y="1559"/>
                  <a:pt x="18373" y="2935"/>
                  <a:pt x="19391" y="5432"/>
                </a:cubicBezTo>
                <a:cubicBezTo>
                  <a:pt x="20409" y="7929"/>
                  <a:pt x="20970" y="11248"/>
                  <a:pt x="20970" y="14780"/>
                </a:cubicBezTo>
                <a:lnTo>
                  <a:pt x="20970" y="21600"/>
                </a:lnTo>
                <a:lnTo>
                  <a:pt x="21094" y="21600"/>
                </a:lnTo>
                <a:lnTo>
                  <a:pt x="21094" y="14780"/>
                </a:lnTo>
                <a:cubicBezTo>
                  <a:pt x="21091" y="11162"/>
                  <a:pt x="20518" y="7764"/>
                  <a:pt x="19478" y="5213"/>
                </a:cubicBezTo>
                <a:close/>
                <a:moveTo>
                  <a:pt x="15444" y="2503"/>
                </a:moveTo>
                <a:lnTo>
                  <a:pt x="2" y="2503"/>
                </a:lnTo>
                <a:lnTo>
                  <a:pt x="2" y="2807"/>
                </a:lnTo>
                <a:lnTo>
                  <a:pt x="15444" y="2807"/>
                </a:lnTo>
                <a:cubicBezTo>
                  <a:pt x="18209" y="2807"/>
                  <a:pt x="20458" y="8325"/>
                  <a:pt x="20458" y="15108"/>
                </a:cubicBezTo>
                <a:lnTo>
                  <a:pt x="20458" y="21594"/>
                </a:lnTo>
                <a:lnTo>
                  <a:pt x="20582" y="21594"/>
                </a:lnTo>
                <a:lnTo>
                  <a:pt x="20582" y="15108"/>
                </a:lnTo>
                <a:cubicBezTo>
                  <a:pt x="20582" y="8154"/>
                  <a:pt x="18276" y="2503"/>
                  <a:pt x="15444" y="2503"/>
                </a:cubicBezTo>
                <a:close/>
                <a:moveTo>
                  <a:pt x="15261" y="3751"/>
                </a:moveTo>
                <a:lnTo>
                  <a:pt x="0" y="3751"/>
                </a:lnTo>
                <a:lnTo>
                  <a:pt x="0" y="4056"/>
                </a:lnTo>
                <a:lnTo>
                  <a:pt x="15261" y="4056"/>
                </a:lnTo>
                <a:cubicBezTo>
                  <a:pt x="17844" y="4056"/>
                  <a:pt x="19949" y="9214"/>
                  <a:pt x="19949" y="15559"/>
                </a:cubicBezTo>
                <a:lnTo>
                  <a:pt x="19949" y="21594"/>
                </a:lnTo>
                <a:lnTo>
                  <a:pt x="20073" y="21594"/>
                </a:lnTo>
                <a:lnTo>
                  <a:pt x="20073" y="15559"/>
                </a:lnTo>
                <a:cubicBezTo>
                  <a:pt x="20073" y="9049"/>
                  <a:pt x="17914" y="3751"/>
                  <a:pt x="15261" y="3751"/>
                </a:cubicBezTo>
                <a:close/>
                <a:moveTo>
                  <a:pt x="15054" y="5000"/>
                </a:moveTo>
                <a:lnTo>
                  <a:pt x="2" y="5000"/>
                </a:lnTo>
                <a:lnTo>
                  <a:pt x="2" y="5304"/>
                </a:lnTo>
                <a:lnTo>
                  <a:pt x="15054" y="5304"/>
                </a:lnTo>
                <a:cubicBezTo>
                  <a:pt x="17472" y="5304"/>
                  <a:pt x="19441" y="10133"/>
                  <a:pt x="19441" y="16065"/>
                </a:cubicBezTo>
                <a:lnTo>
                  <a:pt x="19441" y="21594"/>
                </a:lnTo>
                <a:lnTo>
                  <a:pt x="19565" y="21594"/>
                </a:lnTo>
                <a:lnTo>
                  <a:pt x="19565" y="16065"/>
                </a:lnTo>
                <a:cubicBezTo>
                  <a:pt x="19565" y="9963"/>
                  <a:pt x="17539" y="5000"/>
                  <a:pt x="15054" y="5000"/>
                </a:cubicBezTo>
                <a:close/>
                <a:moveTo>
                  <a:pt x="14886" y="6248"/>
                </a:moveTo>
                <a:lnTo>
                  <a:pt x="0" y="6248"/>
                </a:lnTo>
                <a:lnTo>
                  <a:pt x="0" y="6552"/>
                </a:lnTo>
                <a:lnTo>
                  <a:pt x="14886" y="6552"/>
                </a:lnTo>
                <a:cubicBezTo>
                  <a:pt x="17115" y="6552"/>
                  <a:pt x="18929" y="11004"/>
                  <a:pt x="18929" y="16473"/>
                </a:cubicBezTo>
                <a:lnTo>
                  <a:pt x="18929" y="21594"/>
                </a:lnTo>
                <a:lnTo>
                  <a:pt x="19053" y="21594"/>
                </a:lnTo>
                <a:lnTo>
                  <a:pt x="19053" y="16473"/>
                </a:lnTo>
                <a:cubicBezTo>
                  <a:pt x="19053" y="10840"/>
                  <a:pt x="17184" y="6248"/>
                  <a:pt x="14886" y="62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51755"/>
            <a:ext cx="7451538" cy="99758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50104"/>
            <a:ext cx="1701800" cy="30701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363827"/>
            <a:ext cx="1701800" cy="30701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677550"/>
            <a:ext cx="1701800" cy="30701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03043"/>
            <a:ext cx="7451538" cy="112172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tx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tx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361" y="739588"/>
            <a:ext cx="7911354" cy="11568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EasyFit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5691" y="4334193"/>
            <a:ext cx="7911354" cy="1052699"/>
          </a:xfrm>
        </p:spPr>
        <p:txBody>
          <a:bodyPr/>
          <a:lstStyle/>
          <a:p>
            <a:r>
              <a:rPr lang="en-US" dirty="0"/>
              <a:t>Students: Din Salman &amp; Eran Jehassy</a:t>
            </a:r>
          </a:p>
          <a:p>
            <a:r>
              <a:rPr lang="en-US" dirty="0"/>
              <a:t>Supervisor: Zeev Barzily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ED433-292A-F8E3-A875-69C7F7E09237}"/>
              </a:ext>
            </a:extLst>
          </p:cNvPr>
          <p:cNvSpPr txBox="1"/>
          <p:nvPr/>
        </p:nvSpPr>
        <p:spPr>
          <a:xfrm>
            <a:off x="1245178" y="0"/>
            <a:ext cx="439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Capstone Project Phase 1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E63199DB-EED3-EEFA-E41A-43729A3617A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570" y="17593"/>
            <a:ext cx="3059430" cy="72199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EC40C-2F87-17E9-42B1-A25729D2967F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AD8A6-4838-D0DD-8E2E-1C1AA494ECD2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02405E-E61F-5DE3-E898-0AE37E0D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32C89-C235-622B-87E3-CD2427377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1489095"/>
            <a:ext cx="5576887" cy="486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D1C42-6FED-9054-0D9F-A3DA39963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95"/>
            <a:ext cx="6586538" cy="5368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95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1A22FE-CB02-B8E5-F9B4-7C2F5A09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701"/>
            <a:ext cx="5400675" cy="5321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6916B-AD16-FF7C-32A2-F92D38E60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52" y="1027906"/>
            <a:ext cx="6785748" cy="5368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80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B02D-5C0E-541F-3ABF-CFB5F8B93C5F}"/>
              </a:ext>
            </a:extLst>
          </p:cNvPr>
          <p:cNvSpPr txBox="1"/>
          <p:nvPr/>
        </p:nvSpPr>
        <p:spPr>
          <a:xfrm>
            <a:off x="4524777" y="739587"/>
            <a:ext cx="279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F46F6-5646-EBF0-10A9-3FBB83B2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5" y="1262806"/>
            <a:ext cx="9689855" cy="55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B02D-5C0E-541F-3ABF-CFB5F8B93C5F}"/>
              </a:ext>
            </a:extLst>
          </p:cNvPr>
          <p:cNvSpPr txBox="1"/>
          <p:nvPr/>
        </p:nvSpPr>
        <p:spPr>
          <a:xfrm>
            <a:off x="4524777" y="739587"/>
            <a:ext cx="404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Activity (Register)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0C83A-3265-2377-2255-A422EFC2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2" y="1857007"/>
            <a:ext cx="1047896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B02D-5C0E-541F-3ABF-CFB5F8B93C5F}"/>
              </a:ext>
            </a:extLst>
          </p:cNvPr>
          <p:cNvSpPr txBox="1"/>
          <p:nvPr/>
        </p:nvSpPr>
        <p:spPr>
          <a:xfrm>
            <a:off x="3509081" y="739586"/>
            <a:ext cx="647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Activity (Request Exercise Change)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2BC13-1074-9CCF-8AE4-5C33E068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1940"/>
            <a:ext cx="1018364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1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B02D-5C0E-541F-3ABF-CFB5F8B93C5F}"/>
              </a:ext>
            </a:extLst>
          </p:cNvPr>
          <p:cNvSpPr txBox="1"/>
          <p:nvPr/>
        </p:nvSpPr>
        <p:spPr>
          <a:xfrm>
            <a:off x="4524777" y="739587"/>
            <a:ext cx="221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5C020-5137-5856-23FF-1F3F4A58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37" y="2192338"/>
            <a:ext cx="9316750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41897-794B-A203-7EAA-98B04A328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69402"/>
            <a:ext cx="6449325" cy="25306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520FEA-A437-E1AB-6605-3131DCBC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0048"/>
            <a:ext cx="6449325" cy="3057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B0B9B-5DC6-2211-3200-3879EEDFD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324" y="3298397"/>
            <a:ext cx="5697071" cy="3057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99CCBD-9D6A-7414-32E6-B82D4DED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323" y="892995"/>
            <a:ext cx="5697071" cy="25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E34A4-8743-767D-0F82-5AFE203A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54" y="1041320"/>
            <a:ext cx="6178546" cy="328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9508A-E22E-C51E-6F99-8AF54DCD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4801"/>
            <a:ext cx="6013453" cy="3282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2B059F-F65E-D8DF-F8FF-77BF79258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57312"/>
            <a:ext cx="6096000" cy="2000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4E4DFB-B936-700A-AF1D-E2CD34995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453" y="4323911"/>
            <a:ext cx="6096000" cy="20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1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98036-326C-EB9D-EE61-7EA92A20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3523"/>
            <a:ext cx="5880099" cy="2524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B37C1-B822-D6F8-A7AB-22D21F216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2100"/>
            <a:ext cx="6096000" cy="2789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79E58-4570-8D59-96DF-BCA1821DC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67240"/>
            <a:ext cx="6096000" cy="2717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5C86A-78CB-A5ED-6A8A-756AB0837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049" y="3784247"/>
            <a:ext cx="6311901" cy="25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4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52732"/>
            <a:ext cx="7451538" cy="997585"/>
          </a:xfrm>
        </p:spPr>
        <p:txBody>
          <a:bodyPr>
            <a:noAutofit/>
          </a:bodyPr>
          <a:lstStyle/>
          <a:p>
            <a:r>
              <a:rPr lang="en-US" noProof="1"/>
              <a:t>Eran Jehassy</a:t>
            </a:r>
          </a:p>
          <a:p>
            <a:r>
              <a:rPr lang="en-US" noProof="1"/>
              <a:t>Din Salman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40AE7-43B2-60AD-3819-E1C6884917F7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2298E-BDC0-E742-967B-B69BA294F11D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7724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The problem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Existing solutions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Our solution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Challenges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System architecture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Inteface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Diagrams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Testing plan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noProof="1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825625"/>
            <a:ext cx="8382000" cy="435133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physically inactive lifestyles across the world is on the rise.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current applications often don't take into account </a:t>
            </a:r>
            <a:r>
              <a:rPr lang="en-US" sz="1800" b="1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individual</a:t>
            </a:r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 factors like fitness level, medical conditions, availability and more.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The "one size fits all" approach common in most fitness applications is leading to reduced use and </a:t>
            </a:r>
            <a:r>
              <a:rPr lang="en-US" sz="1800" b="1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abandonment</a:t>
            </a:r>
            <a:r>
              <a:rPr lang="en-US" sz="1800" dirty="0">
                <a:solidFill>
                  <a:schemeClr val="tx1"/>
                </a:solidFill>
                <a:effectLst/>
                <a:latin typeface="Liberation Serif"/>
                <a:ea typeface="Segoe UI" panose="020B0502040204020203" pitchFamily="34" charset="0"/>
              </a:rPr>
              <a:t> of exercise.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Image result for sedentary lifestyle">
            <a:extLst>
              <a:ext uri="{FF2B5EF4-FFF2-40B4-BE49-F238E27FC236}">
                <a16:creationId xmlns:a16="http://schemas.microsoft.com/office/drawing/2014/main" id="{152B35D9-BB9B-B8AB-C5F0-F98C8986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01294"/>
            <a:ext cx="3149237" cy="210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ne size fits all">
            <a:extLst>
              <a:ext uri="{FF2B5EF4-FFF2-40B4-BE49-F238E27FC236}">
                <a16:creationId xmlns:a16="http://schemas.microsoft.com/office/drawing/2014/main" id="{8B1A0DDC-AF37-8BA4-9023-DD8CF6FE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82" y="4001294"/>
            <a:ext cx="4463824" cy="210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88663"/>
            <a:ext cx="6940550" cy="1067618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69D1E-7CEC-2AA5-3390-8C6A39A0650E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C70B8-59C5-DB63-0F7E-5352532AB084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6CB7-D06E-7673-7B60-6736209E417F}"/>
              </a:ext>
            </a:extLst>
          </p:cNvPr>
          <p:cNvSpPr txBox="1"/>
          <p:nvPr/>
        </p:nvSpPr>
        <p:spPr>
          <a:xfrm>
            <a:off x="831850" y="3598463"/>
            <a:ext cx="5960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Classical personal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Mobile fitness apps</a:t>
            </a:r>
          </a:p>
        </p:txBody>
      </p:sp>
      <p:pic>
        <p:nvPicPr>
          <p:cNvPr id="2050" name="Picture 2" descr="Image result for online personal trainer">
            <a:extLst>
              <a:ext uri="{FF2B5EF4-FFF2-40B4-BE49-F238E27FC236}">
                <a16:creationId xmlns:a16="http://schemas.microsoft.com/office/drawing/2014/main" id="{10ED1A8C-CB97-A835-CCEC-4391BC7B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2290259"/>
            <a:ext cx="4719638" cy="19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obile fitness apps">
            <a:extLst>
              <a:ext uri="{FF2B5EF4-FFF2-40B4-BE49-F238E27FC236}">
                <a16:creationId xmlns:a16="http://schemas.microsoft.com/office/drawing/2014/main" id="{17A0EBE4-BDA9-1CFA-0333-75D3E1669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4384675"/>
            <a:ext cx="4719638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825625"/>
            <a:ext cx="8382000" cy="4351338"/>
          </a:xfrm>
        </p:spPr>
        <p:txBody>
          <a:bodyPr/>
          <a:lstStyle/>
          <a:p>
            <a:r>
              <a:rPr lang="en-US" sz="1800" dirty="0">
                <a:effectLst/>
                <a:latin typeface="Liberation Serif"/>
                <a:ea typeface="Segoe UI" panose="020B0502040204020203" pitchFamily="34" charset="0"/>
              </a:rPr>
              <a:t>An online personal trainer that knows your personal information, limitations, target and personalizes the workout for you specifically.</a:t>
            </a:r>
          </a:p>
          <a:p>
            <a:r>
              <a:rPr lang="en-US" sz="1800" dirty="0">
                <a:latin typeface="Liberation Serif"/>
                <a:ea typeface="Segoe UI" panose="020B0502040204020203" pitchFamily="34" charset="0"/>
              </a:rPr>
              <a:t>Give reports to track progress and get feedback every week.</a:t>
            </a:r>
            <a:endParaRPr lang="en-US" sz="1800" dirty="0">
              <a:effectLst/>
              <a:latin typeface="Liberation Serif"/>
              <a:ea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Liberation Serif"/>
                <a:ea typeface="Segoe UI" panose="020B0502040204020203" pitchFamily="34" charset="0"/>
              </a:rPr>
              <a:t>Consult the trainer and change exercises if necessary.</a:t>
            </a:r>
          </a:p>
          <a:p>
            <a:r>
              <a:rPr lang="en-US" sz="1800" noProof="1">
                <a:latin typeface="Liberation Serif"/>
              </a:rPr>
              <a:t>Have a personal, tailored experience without the need to meet the trainer and have autonomy over your workouts – all the things one needs to stay consistent.</a:t>
            </a:r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online personal trainer">
            <a:extLst>
              <a:ext uri="{FF2B5EF4-FFF2-40B4-BE49-F238E27FC236}">
                <a16:creationId xmlns:a16="http://schemas.microsoft.com/office/drawing/2014/main" id="{613EA125-D00B-ADDD-95FD-7BF9AFA1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50" y="4501471"/>
            <a:ext cx="5725750" cy="15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7724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b="1" noProof="1">
                <a:solidFill>
                  <a:schemeClr val="tx1"/>
                </a:solidFill>
              </a:rPr>
              <a:t>Exercise presentation</a:t>
            </a:r>
            <a:r>
              <a:rPr lang="en-US" sz="1800" noProof="1">
                <a:solidFill>
                  <a:schemeClr val="tx1"/>
                </a:solidFill>
              </a:rPr>
              <a:t>: we need to present the exercise in the application in a clear manner because the trainer is not there to help.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b="1" noProof="1">
                <a:solidFill>
                  <a:schemeClr val="tx1"/>
                </a:solidFill>
              </a:rPr>
              <a:t>Security</a:t>
            </a:r>
            <a:r>
              <a:rPr lang="en-US" sz="1800" noProof="1">
                <a:solidFill>
                  <a:schemeClr val="tx1"/>
                </a:solidFill>
              </a:rPr>
              <a:t>: </a:t>
            </a:r>
            <a:r>
              <a:rPr lang="en-US" sz="1800" dirty="0">
                <a:effectLst/>
                <a:latin typeface="Liberation Serif"/>
                <a:ea typeface="Segoe UI" panose="020B0502040204020203" pitchFamily="34" charset="0"/>
                <a:cs typeface="Arial" panose="020B0604020202020204" pitchFamily="34" charset="0"/>
              </a:rPr>
              <a:t>The system saves some sensitive information – like medical issues. Security measures should be placed to make sure privacy is maintained.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b="1" kern="150" dirty="0">
                <a:solidFill>
                  <a:srgbClr val="000000"/>
                </a:solidFill>
                <a:effectLst/>
                <a:latin typeface="Liberation Serif"/>
                <a:ea typeface="Segoe UI" panose="020B0502040204020203" pitchFamily="34" charset="0"/>
                <a:cs typeface="Arial" panose="020B0604020202020204" pitchFamily="34" charset="0"/>
              </a:rPr>
              <a:t>User experience</a:t>
            </a:r>
            <a:r>
              <a:rPr lang="en-US" sz="1800" kern="150" dirty="0">
                <a:solidFill>
                  <a:srgbClr val="000000"/>
                </a:solidFill>
                <a:effectLst/>
                <a:latin typeface="Liberation Serif"/>
                <a:ea typeface="Segoe UI" panose="020B0502040204020203" pitchFamily="34" charset="0"/>
                <a:cs typeface="Arial" panose="020B0604020202020204" pitchFamily="34" charset="0"/>
              </a:rPr>
              <a:t>: Trainees already have a hard time having consistency with training. Therefore it is necessary to make sure the User Experience is smooth and frictionless.</a:t>
            </a:r>
            <a:endParaRPr lang="en-US" sz="1800" kern="150" dirty="0">
              <a:solidFill>
                <a:srgbClr val="000000"/>
              </a:solidFill>
              <a:effectLst/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Image result for cyber security">
            <a:extLst>
              <a:ext uri="{FF2B5EF4-FFF2-40B4-BE49-F238E27FC236}">
                <a16:creationId xmlns:a16="http://schemas.microsoft.com/office/drawing/2014/main" id="{1900D6B3-2D8E-103E-85E9-2A9AB28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4432300"/>
            <a:ext cx="36322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Solutions to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7724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b="1" noProof="1">
                <a:solidFill>
                  <a:schemeClr val="tx1"/>
                </a:solidFill>
              </a:rPr>
              <a:t>Exercise presentation</a:t>
            </a:r>
            <a:r>
              <a:rPr lang="en-US" sz="1800" noProof="1">
                <a:solidFill>
                  <a:schemeClr val="tx1"/>
                </a:solidFill>
              </a:rPr>
              <a:t>: Have a high resolution image of the exercise in two steps, and refer the trainee to a YouTube video showcasing the exercise.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b="1" noProof="1">
                <a:solidFill>
                  <a:schemeClr val="tx1"/>
                </a:solidFill>
              </a:rPr>
              <a:t>Security</a:t>
            </a:r>
            <a:r>
              <a:rPr lang="en-US" sz="1800" noProof="1">
                <a:solidFill>
                  <a:schemeClr val="tx1"/>
                </a:solidFill>
              </a:rPr>
              <a:t>: </a:t>
            </a:r>
            <a:r>
              <a:rPr lang="en-US" sz="1800" dirty="0">
                <a:effectLst/>
                <a:latin typeface="Liberation Serif"/>
                <a:ea typeface="Segoe UI" panose="020B0502040204020203" pitchFamily="34" charset="0"/>
                <a:cs typeface="Arial" panose="020B0604020202020204" pitchFamily="34" charset="0"/>
              </a:rPr>
              <a:t>Encrypt the medical information before saving it to the database.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b="1" kern="150" dirty="0">
                <a:solidFill>
                  <a:srgbClr val="000000"/>
                </a:solidFill>
                <a:effectLst/>
                <a:latin typeface="Liberation Serif"/>
                <a:ea typeface="Segoe UI" panose="020B0502040204020203" pitchFamily="34" charset="0"/>
                <a:cs typeface="Arial" panose="020B0604020202020204" pitchFamily="34" charset="0"/>
              </a:rPr>
              <a:t>User experience</a:t>
            </a:r>
            <a:r>
              <a:rPr lang="en-US" sz="1800" kern="150" dirty="0">
                <a:solidFill>
                  <a:srgbClr val="000000"/>
                </a:solidFill>
                <a:effectLst/>
                <a:latin typeface="Liberation Serif"/>
                <a:ea typeface="Segoe UI" panose="020B0502040204020203" pitchFamily="34" charset="0"/>
                <a:cs typeface="Arial" panose="020B0604020202020204" pitchFamily="34" charset="0"/>
              </a:rPr>
              <a:t>: have a minimalistic UI. We follow the moto : “less is more”.</a:t>
            </a:r>
            <a:endParaRPr lang="en-US" sz="800" kern="150" dirty="0">
              <a:solidFill>
                <a:srgbClr val="000000"/>
              </a:solidFill>
              <a:effectLst/>
              <a:latin typeface="Liberation Serif"/>
              <a:ea typeface="Segoe UI" panose="020B0502040204020203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9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AE30-D877-6599-74D2-E6BEAE01ED13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D1A8F-F807-5D42-6256-9D5AA05350F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1D9592-15B0-64EC-F7F9-BEF5B34A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64" y="1731327"/>
            <a:ext cx="10284736" cy="4455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36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C1378-AE1C-D109-B7DC-603CDAD5AACB}"/>
              </a:ext>
            </a:extLst>
          </p:cNvPr>
          <p:cNvSpPr txBox="1"/>
          <p:nvPr/>
        </p:nvSpPr>
        <p:spPr>
          <a:xfrm>
            <a:off x="-1698170" y="17593"/>
            <a:ext cx="1554480" cy="72199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0B4E7-AE65-6EEA-16FA-F98350208361}"/>
              </a:ext>
            </a:extLst>
          </p:cNvPr>
          <p:cNvSpPr txBox="1"/>
          <p:nvPr/>
        </p:nvSpPr>
        <p:spPr>
          <a:xfrm>
            <a:off x="-143690" y="7015124"/>
            <a:ext cx="1702524" cy="20375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90587-893F-80FB-EF27-E464F404C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928688"/>
            <a:ext cx="6905626" cy="542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8EBE8-7958-901D-0227-459CED6CF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286375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9680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54_T_PGO_Blue-Gradient-Corners-16x9.pptx" id="{F5BE4C12-D258-414E-929E-3EBCD01EA4CC}" vid="{4380003F-41B4-4FC8-A5A7-1A8E4B86A16C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54_T_PGO_Blue-Gradient-Corners-16x9.pptx" id="{F5BE4C12-D258-414E-929E-3EBCD01EA4CC}" vid="{369F5CC6-B7F9-4427-B12A-6AF238432F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0254_T_PGO_Blue-Gradient-Corners-16x9</Template>
  <TotalTime>1673</TotalTime>
  <Words>385</Words>
  <Application>Microsoft Office PowerPoint</Application>
  <PresentationFormat>Widescreen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Liberation Serif</vt:lpstr>
      <vt:lpstr>Open Sans</vt:lpstr>
      <vt:lpstr>PresentationGO</vt:lpstr>
      <vt:lpstr>Designed by PresentationGO</vt:lpstr>
      <vt:lpstr>EasyFit</vt:lpstr>
      <vt:lpstr>Agenda</vt:lpstr>
      <vt:lpstr>The problem</vt:lpstr>
      <vt:lpstr>Existing Solutions</vt:lpstr>
      <vt:lpstr>Our Solution</vt:lpstr>
      <vt:lpstr>Challenges</vt:lpstr>
      <vt:lpstr>Solutions to Challenges</vt:lpstr>
      <vt:lpstr>System Architecture</vt:lpstr>
      <vt:lpstr>Interface</vt:lpstr>
      <vt:lpstr>Interface</vt:lpstr>
      <vt:lpstr>Interface</vt:lpstr>
      <vt:lpstr>Diagrams</vt:lpstr>
      <vt:lpstr>Diagrams</vt:lpstr>
      <vt:lpstr>Diagrams</vt:lpstr>
      <vt:lpstr>Diagrams</vt:lpstr>
      <vt:lpstr>Testing Plan</vt:lpstr>
      <vt:lpstr>Testing Plan</vt:lpstr>
      <vt:lpstr>Testing 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EasyFit</dc:title>
  <dc:creator>דין סלמן</dc:creator>
  <dc:description>© Copyright PresentationGo.com</dc:description>
  <cp:lastModifiedBy>דין סלמן</cp:lastModifiedBy>
  <cp:revision>11</cp:revision>
  <dcterms:created xsi:type="dcterms:W3CDTF">2023-01-19T13:28:01Z</dcterms:created>
  <dcterms:modified xsi:type="dcterms:W3CDTF">2023-01-23T23:10:36Z</dcterms:modified>
  <cp:category>Templates</cp:category>
</cp:coreProperties>
</file>