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Sonawane" userId="1166429a9b82e8c1" providerId="LiveId" clId="{7AF3B473-D27B-47FA-A8CD-61B8BE5EC0DB}"/>
    <pc:docChg chg="modSld">
      <pc:chgData name="Dinesh Sonawane" userId="1166429a9b82e8c1" providerId="LiveId" clId="{7AF3B473-D27B-47FA-A8CD-61B8BE5EC0DB}" dt="2024-05-03T07:18:35.880" v="1" actId="20577"/>
      <pc:docMkLst>
        <pc:docMk/>
      </pc:docMkLst>
      <pc:sldChg chg="modSp mod">
        <pc:chgData name="Dinesh Sonawane" userId="1166429a9b82e8c1" providerId="LiveId" clId="{7AF3B473-D27B-47FA-A8CD-61B8BE5EC0DB}" dt="2024-05-03T07:18:35.880" v="1" actId="20577"/>
        <pc:sldMkLst>
          <pc:docMk/>
          <pc:sldMk cId="1519970642" sldId="257"/>
        </pc:sldMkLst>
        <pc:spChg chg="mod">
          <ac:chgData name="Dinesh Sonawane" userId="1166429a9b82e8c1" providerId="LiveId" clId="{7AF3B473-D27B-47FA-A8CD-61B8BE5EC0DB}" dt="2024-05-03T07:18:35.880" v="1" actId="20577"/>
          <ac:spMkLst>
            <pc:docMk/>
            <pc:sldMk cId="1519970642" sldId="257"/>
            <ac:spMk id="11" creationId="{2907BD10-8F30-D1F6-9A99-C64E876F6F0D}"/>
          </ac:spMkLst>
        </pc:spChg>
      </pc:sldChg>
    </pc:docChg>
  </pc:docChgLst>
  <pc:docChgLst>
    <pc:chgData name="Dinesh Sonawane" userId="1166429a9b82e8c1" providerId="LiveId" clId="{5DCB01D4-4531-4C77-A956-991FD16268A2}"/>
    <pc:docChg chg="undo custSel addSld delSld modSld sldOrd">
      <pc:chgData name="Dinesh Sonawane" userId="1166429a9b82e8c1" providerId="LiveId" clId="{5DCB01D4-4531-4C77-A956-991FD16268A2}" dt="2023-05-22T17:33:12.039" v="4988" actId="47"/>
      <pc:docMkLst>
        <pc:docMk/>
      </pc:docMkLst>
      <pc:sldChg chg="addSp delSp modSp new mod ord">
        <pc:chgData name="Dinesh Sonawane" userId="1166429a9b82e8c1" providerId="LiveId" clId="{5DCB01D4-4531-4C77-A956-991FD16268A2}" dt="2023-05-22T17:28:29.685" v="4986" actId="207"/>
        <pc:sldMkLst>
          <pc:docMk/>
          <pc:sldMk cId="2094860908" sldId="256"/>
        </pc:sldMkLst>
        <pc:spChg chg="del">
          <ac:chgData name="Dinesh Sonawane" userId="1166429a9b82e8c1" providerId="LiveId" clId="{5DCB01D4-4531-4C77-A956-991FD16268A2}" dt="2023-05-22T12:37:47.907" v="1" actId="478"/>
          <ac:spMkLst>
            <pc:docMk/>
            <pc:sldMk cId="2094860908" sldId="256"/>
            <ac:spMk id="2" creationId="{FA5B5A72-B4E2-4E79-5C36-7693AC06EA45}"/>
          </ac:spMkLst>
        </pc:spChg>
        <pc:spChg chg="del">
          <ac:chgData name="Dinesh Sonawane" userId="1166429a9b82e8c1" providerId="LiveId" clId="{5DCB01D4-4531-4C77-A956-991FD16268A2}" dt="2023-05-22T12:37:50.127" v="2" actId="478"/>
          <ac:spMkLst>
            <pc:docMk/>
            <pc:sldMk cId="2094860908" sldId="256"/>
            <ac:spMk id="3" creationId="{2C11C373-027B-CB2C-D93B-E87BB45ECA9B}"/>
          </ac:spMkLst>
        </pc:spChg>
        <pc:spChg chg="add mod">
          <ac:chgData name="Dinesh Sonawane" userId="1166429a9b82e8c1" providerId="LiveId" clId="{5DCB01D4-4531-4C77-A956-991FD16268A2}" dt="2023-05-22T12:46:34.851" v="164" actId="20577"/>
          <ac:spMkLst>
            <pc:docMk/>
            <pc:sldMk cId="2094860908" sldId="256"/>
            <ac:spMk id="11" creationId="{2907BD10-8F30-D1F6-9A99-C64E876F6F0D}"/>
          </ac:spMkLst>
        </pc:spChg>
        <pc:spChg chg="add mod">
          <ac:chgData name="Dinesh Sonawane" userId="1166429a9b82e8c1" providerId="LiveId" clId="{5DCB01D4-4531-4C77-A956-991FD16268A2}" dt="2023-05-22T17:28:22.335" v="4984" actId="207"/>
          <ac:spMkLst>
            <pc:docMk/>
            <pc:sldMk cId="2094860908" sldId="256"/>
            <ac:spMk id="12" creationId="{B172AF80-E019-BFE5-35A1-B1F428E57BD0}"/>
          </ac:spMkLst>
        </pc:spChg>
        <pc:spChg chg="add mod">
          <ac:chgData name="Dinesh Sonawane" userId="1166429a9b82e8c1" providerId="LiveId" clId="{5DCB01D4-4531-4C77-A956-991FD16268A2}" dt="2023-05-22T17:28:26.248" v="4985" actId="207"/>
          <ac:spMkLst>
            <pc:docMk/>
            <pc:sldMk cId="2094860908" sldId="256"/>
            <ac:spMk id="13" creationId="{8FF0AD2F-2562-7898-EFDE-297826E93C12}"/>
          </ac:spMkLst>
        </pc:spChg>
        <pc:spChg chg="add mod">
          <ac:chgData name="Dinesh Sonawane" userId="1166429a9b82e8c1" providerId="LiveId" clId="{5DCB01D4-4531-4C77-A956-991FD16268A2}" dt="2023-05-22T17:28:29.685" v="4986" actId="207"/>
          <ac:spMkLst>
            <pc:docMk/>
            <pc:sldMk cId="2094860908" sldId="256"/>
            <ac:spMk id="14" creationId="{C1C83DF6-20D5-D59B-4CB9-0B87C4316E65}"/>
          </ac:spMkLst>
        </pc:spChg>
        <pc:picChg chg="add mod">
          <ac:chgData name="Dinesh Sonawane" userId="1166429a9b82e8c1" providerId="LiveId" clId="{5DCB01D4-4531-4C77-A956-991FD16268A2}" dt="2023-05-22T13:00:57.464" v="578" actId="1076"/>
          <ac:picMkLst>
            <pc:docMk/>
            <pc:sldMk cId="2094860908" sldId="256"/>
            <ac:picMk id="16" creationId="{3F5294B1-018E-B35F-3985-B65D9B1C9B5E}"/>
          </ac:picMkLst>
        </pc:picChg>
        <pc:cxnChg chg="add mod">
          <ac:chgData name="Dinesh Sonawane" userId="1166429a9b82e8c1" providerId="LiveId" clId="{5DCB01D4-4531-4C77-A956-991FD16268A2}" dt="2023-05-22T12:40:26.201" v="4" actId="1582"/>
          <ac:cxnSpMkLst>
            <pc:docMk/>
            <pc:sldMk cId="2094860908" sldId="256"/>
            <ac:cxnSpMk id="5" creationId="{712AE9F4-0511-84F7-41CB-CFFD0963DF68}"/>
          </ac:cxnSpMkLst>
        </pc:cxnChg>
        <pc:cxnChg chg="add mod">
          <ac:chgData name="Dinesh Sonawane" userId="1166429a9b82e8c1" providerId="LiveId" clId="{5DCB01D4-4531-4C77-A956-991FD16268A2}" dt="2023-05-22T12:41:04.893" v="6" actId="1582"/>
          <ac:cxnSpMkLst>
            <pc:docMk/>
            <pc:sldMk cId="2094860908" sldId="256"/>
            <ac:cxnSpMk id="7" creationId="{BA3F8B2E-4A57-7969-CA57-B7A60C3C70C1}"/>
          </ac:cxnSpMkLst>
        </pc:cxnChg>
        <pc:cxnChg chg="add mod">
          <ac:chgData name="Dinesh Sonawane" userId="1166429a9b82e8c1" providerId="LiveId" clId="{5DCB01D4-4531-4C77-A956-991FD16268A2}" dt="2023-05-22T12:41:12.148" v="8" actId="1076"/>
          <ac:cxnSpMkLst>
            <pc:docMk/>
            <pc:sldMk cId="2094860908" sldId="256"/>
            <ac:cxnSpMk id="8" creationId="{2AA895F5-34D8-CDBE-6448-B3E7AD095034}"/>
          </ac:cxnSpMkLst>
        </pc:cxnChg>
        <pc:cxnChg chg="add mod">
          <ac:chgData name="Dinesh Sonawane" userId="1166429a9b82e8c1" providerId="LiveId" clId="{5DCB01D4-4531-4C77-A956-991FD16268A2}" dt="2023-05-22T12:41:18.913" v="10" actId="1076"/>
          <ac:cxnSpMkLst>
            <pc:docMk/>
            <pc:sldMk cId="2094860908" sldId="256"/>
            <ac:cxnSpMk id="9" creationId="{933062E8-D3C8-4F56-A87B-F58D9C989919}"/>
          </ac:cxnSpMkLst>
        </pc:cxnChg>
        <pc:cxnChg chg="add mod">
          <ac:chgData name="Dinesh Sonawane" userId="1166429a9b82e8c1" providerId="LiveId" clId="{5DCB01D4-4531-4C77-A956-991FD16268A2}" dt="2023-05-22T12:41:24.619" v="12" actId="1076"/>
          <ac:cxnSpMkLst>
            <pc:docMk/>
            <pc:sldMk cId="2094860908" sldId="256"/>
            <ac:cxnSpMk id="10" creationId="{66C205AD-156A-9F04-18BC-DE112BE14F29}"/>
          </ac:cxnSpMkLst>
        </pc:cxnChg>
      </pc:sldChg>
      <pc:sldChg chg="modSp add mod">
        <pc:chgData name="Dinesh Sonawane" userId="1166429a9b82e8c1" providerId="LiveId" clId="{5DCB01D4-4531-4C77-A956-991FD16268A2}" dt="2023-05-22T17:27:39.721" v="4982" actId="1076"/>
        <pc:sldMkLst>
          <pc:docMk/>
          <pc:sldMk cId="1519970642" sldId="257"/>
        </pc:sldMkLst>
        <pc:spChg chg="mod">
          <ac:chgData name="Dinesh Sonawane" userId="1166429a9b82e8c1" providerId="LiveId" clId="{5DCB01D4-4531-4C77-A956-991FD16268A2}" dt="2023-05-22T17:27:39.721" v="4982" actId="1076"/>
          <ac:spMkLst>
            <pc:docMk/>
            <pc:sldMk cId="1519970642" sldId="257"/>
            <ac:spMk id="11" creationId="{2907BD10-8F30-D1F6-9A99-C64E876F6F0D}"/>
          </ac:spMkLst>
        </pc:spChg>
      </pc:sldChg>
      <pc:sldChg chg="addSp delSp modSp add mod">
        <pc:chgData name="Dinesh Sonawane" userId="1166429a9b82e8c1" providerId="LiveId" clId="{5DCB01D4-4531-4C77-A956-991FD16268A2}" dt="2023-05-22T16:00:00.618" v="1926" actId="20577"/>
        <pc:sldMkLst>
          <pc:docMk/>
          <pc:sldMk cId="3686137385" sldId="258"/>
        </pc:sldMkLst>
        <pc:spChg chg="add mod">
          <ac:chgData name="Dinesh Sonawane" userId="1166429a9b82e8c1" providerId="LiveId" clId="{5DCB01D4-4531-4C77-A956-991FD16268A2}" dt="2023-05-22T13:34:04.497" v="1442" actId="14100"/>
          <ac:spMkLst>
            <pc:docMk/>
            <pc:sldMk cId="3686137385" sldId="258"/>
            <ac:spMk id="2" creationId="{08603BD2-74A8-269F-540D-43C76B2C77E0}"/>
          </ac:spMkLst>
        </pc:spChg>
        <pc:spChg chg="add del mod">
          <ac:chgData name="Dinesh Sonawane" userId="1166429a9b82e8c1" providerId="LiveId" clId="{5DCB01D4-4531-4C77-A956-991FD16268A2}" dt="2023-05-22T13:37:44.163" v="1458" actId="478"/>
          <ac:spMkLst>
            <pc:docMk/>
            <pc:sldMk cId="3686137385" sldId="258"/>
            <ac:spMk id="6" creationId="{FF971C2B-B5A5-2649-E9E8-8500040652CD}"/>
          </ac:spMkLst>
        </pc:spChg>
        <pc:spChg chg="mod">
          <ac:chgData name="Dinesh Sonawane" userId="1166429a9b82e8c1" providerId="LiveId" clId="{5DCB01D4-4531-4C77-A956-991FD16268A2}" dt="2023-05-22T13:33:40.336" v="1438" actId="20577"/>
          <ac:spMkLst>
            <pc:docMk/>
            <pc:sldMk cId="3686137385" sldId="258"/>
            <ac:spMk id="11" creationId="{2907BD10-8F30-D1F6-9A99-C64E876F6F0D}"/>
          </ac:spMkLst>
        </pc:spChg>
        <pc:spChg chg="mod">
          <ac:chgData name="Dinesh Sonawane" userId="1166429a9b82e8c1" providerId="LiveId" clId="{5DCB01D4-4531-4C77-A956-991FD16268A2}" dt="2023-05-22T16:00:00.618" v="1926" actId="20577"/>
          <ac:spMkLst>
            <pc:docMk/>
            <pc:sldMk cId="3686137385" sldId="258"/>
            <ac:spMk id="12" creationId="{B172AF80-E019-BFE5-35A1-B1F428E57BD0}"/>
          </ac:spMkLst>
        </pc:spChg>
        <pc:spChg chg="del">
          <ac:chgData name="Dinesh Sonawane" userId="1166429a9b82e8c1" providerId="LiveId" clId="{5DCB01D4-4531-4C77-A956-991FD16268A2}" dt="2023-05-22T13:16:36.357" v="611" actId="478"/>
          <ac:spMkLst>
            <pc:docMk/>
            <pc:sldMk cId="3686137385" sldId="258"/>
            <ac:spMk id="13" creationId="{8FF0AD2F-2562-7898-EFDE-297826E93C12}"/>
          </ac:spMkLst>
        </pc:spChg>
        <pc:spChg chg="del">
          <ac:chgData name="Dinesh Sonawane" userId="1166429a9b82e8c1" providerId="LiveId" clId="{5DCB01D4-4531-4C77-A956-991FD16268A2}" dt="2023-05-22T13:16:38.032" v="612" actId="478"/>
          <ac:spMkLst>
            <pc:docMk/>
            <pc:sldMk cId="3686137385" sldId="258"/>
            <ac:spMk id="14" creationId="{C1C83DF6-20D5-D59B-4CB9-0B87C4316E65}"/>
          </ac:spMkLst>
        </pc:spChg>
        <pc:spChg chg="add del">
          <ac:chgData name="Dinesh Sonawane" userId="1166429a9b82e8c1" providerId="LiveId" clId="{5DCB01D4-4531-4C77-A956-991FD16268A2}" dt="2023-05-22T13:39:16.754" v="1469" actId="478"/>
          <ac:spMkLst>
            <pc:docMk/>
            <pc:sldMk cId="3686137385" sldId="258"/>
            <ac:spMk id="25" creationId="{1DBA5410-7F9C-6B72-059A-6235D42CADA6}"/>
          </ac:spMkLst>
        </pc:spChg>
        <pc:picChg chg="add mod">
          <ac:chgData name="Dinesh Sonawane" userId="1166429a9b82e8c1" providerId="LiveId" clId="{5DCB01D4-4531-4C77-A956-991FD16268A2}" dt="2023-05-22T13:36:53.667" v="1448" actId="1076"/>
          <ac:picMkLst>
            <pc:docMk/>
            <pc:sldMk cId="3686137385" sldId="258"/>
            <ac:picMk id="4" creationId="{4B522EA1-8A7B-D51C-6BBA-6E69D9195549}"/>
          </ac:picMkLst>
        </pc:picChg>
        <pc:picChg chg="del">
          <ac:chgData name="Dinesh Sonawane" userId="1166429a9b82e8c1" providerId="LiveId" clId="{5DCB01D4-4531-4C77-A956-991FD16268A2}" dt="2023-05-22T13:16:39.780" v="613" actId="478"/>
          <ac:picMkLst>
            <pc:docMk/>
            <pc:sldMk cId="3686137385" sldId="258"/>
            <ac:picMk id="16" creationId="{3F5294B1-018E-B35F-3985-B65D9B1C9B5E}"/>
          </ac:picMkLst>
        </pc:picChg>
        <pc:cxnChg chg="add del mod">
          <ac:chgData name="Dinesh Sonawane" userId="1166429a9b82e8c1" providerId="LiveId" clId="{5DCB01D4-4531-4C77-A956-991FD16268A2}" dt="2023-05-22T13:38:57.256" v="1467" actId="478"/>
          <ac:cxnSpMkLst>
            <pc:docMk/>
            <pc:sldMk cId="3686137385" sldId="258"/>
            <ac:cxnSpMk id="17" creationId="{1B523C86-4629-851B-476C-CD8EE511C4FC}"/>
          </ac:cxnSpMkLst>
        </pc:cxnChg>
      </pc:sldChg>
      <pc:sldChg chg="addSp delSp modSp add mod">
        <pc:chgData name="Dinesh Sonawane" userId="1166429a9b82e8c1" providerId="LiveId" clId="{5DCB01D4-4531-4C77-A956-991FD16268A2}" dt="2023-05-22T14:20:40.876" v="1706" actId="1076"/>
        <pc:sldMkLst>
          <pc:docMk/>
          <pc:sldMk cId="4282185462" sldId="259"/>
        </pc:sldMkLst>
        <pc:spChg chg="del">
          <ac:chgData name="Dinesh Sonawane" userId="1166429a9b82e8c1" providerId="LiveId" clId="{5DCB01D4-4531-4C77-A956-991FD16268A2}" dt="2023-05-22T13:40:49.139" v="1501" actId="478"/>
          <ac:spMkLst>
            <pc:docMk/>
            <pc:sldMk cId="4282185462" sldId="259"/>
            <ac:spMk id="2" creationId="{08603BD2-74A8-269F-540D-43C76B2C77E0}"/>
          </ac:spMkLst>
        </pc:spChg>
        <pc:spChg chg="add mod">
          <ac:chgData name="Dinesh Sonawane" userId="1166429a9b82e8c1" providerId="LiveId" clId="{5DCB01D4-4531-4C77-A956-991FD16268A2}" dt="2023-05-22T13:40:30.807" v="1483" actId="1076"/>
          <ac:spMkLst>
            <pc:docMk/>
            <pc:sldMk cId="4282185462" sldId="259"/>
            <ac:spMk id="3" creationId="{150B3412-61FD-3998-FBEE-503A3838E099}"/>
          </ac:spMkLst>
        </pc:spChg>
        <pc:spChg chg="mod">
          <ac:chgData name="Dinesh Sonawane" userId="1166429a9b82e8c1" providerId="LiveId" clId="{5DCB01D4-4531-4C77-A956-991FD16268A2}" dt="2023-05-22T13:40:41.291" v="1499" actId="20577"/>
          <ac:spMkLst>
            <pc:docMk/>
            <pc:sldMk cId="4282185462" sldId="259"/>
            <ac:spMk id="11" creationId="{2907BD10-8F30-D1F6-9A99-C64E876F6F0D}"/>
          </ac:spMkLst>
        </pc:spChg>
        <pc:spChg chg="mod">
          <ac:chgData name="Dinesh Sonawane" userId="1166429a9b82e8c1" providerId="LiveId" clId="{5DCB01D4-4531-4C77-A956-991FD16268A2}" dt="2023-05-22T14:20:29.532" v="1704" actId="21"/>
          <ac:spMkLst>
            <pc:docMk/>
            <pc:sldMk cId="4282185462" sldId="259"/>
            <ac:spMk id="12" creationId="{B172AF80-E019-BFE5-35A1-B1F428E57BD0}"/>
          </ac:spMkLst>
        </pc:spChg>
        <pc:spChg chg="add del mod">
          <ac:chgData name="Dinesh Sonawane" userId="1166429a9b82e8c1" providerId="LiveId" clId="{5DCB01D4-4531-4C77-A956-991FD16268A2}" dt="2023-05-22T14:20:05.577" v="1699"/>
          <ac:spMkLst>
            <pc:docMk/>
            <pc:sldMk cId="4282185462" sldId="259"/>
            <ac:spMk id="13" creationId="{6FF10A1A-D021-681D-87E5-73906F17FE20}"/>
          </ac:spMkLst>
        </pc:spChg>
        <pc:spChg chg="add mod">
          <ac:chgData name="Dinesh Sonawane" userId="1166429a9b82e8c1" providerId="LiveId" clId="{5DCB01D4-4531-4C77-A956-991FD16268A2}" dt="2023-05-22T14:20:40.876" v="1706" actId="1076"/>
          <ac:spMkLst>
            <pc:docMk/>
            <pc:sldMk cId="4282185462" sldId="259"/>
            <ac:spMk id="15" creationId="{A87647BE-C9BA-7F74-55A2-76A5B85DD93D}"/>
          </ac:spMkLst>
        </pc:spChg>
        <pc:picChg chg="del">
          <ac:chgData name="Dinesh Sonawane" userId="1166429a9b82e8c1" providerId="LiveId" clId="{5DCB01D4-4531-4C77-A956-991FD16268A2}" dt="2023-05-22T13:40:46.578" v="1500" actId="478"/>
          <ac:picMkLst>
            <pc:docMk/>
            <pc:sldMk cId="4282185462" sldId="259"/>
            <ac:picMk id="4" creationId="{4B522EA1-8A7B-D51C-6BBA-6E69D9195549}"/>
          </ac:picMkLst>
        </pc:picChg>
      </pc:sldChg>
      <pc:sldChg chg="addSp modSp add mod">
        <pc:chgData name="Dinesh Sonawane" userId="1166429a9b82e8c1" providerId="LiveId" clId="{5DCB01D4-4531-4C77-A956-991FD16268A2}" dt="2023-05-22T15:57:56.280" v="1865" actId="1076"/>
        <pc:sldMkLst>
          <pc:docMk/>
          <pc:sldMk cId="963841606" sldId="260"/>
        </pc:sldMkLst>
        <pc:spChg chg="add mod">
          <ac:chgData name="Dinesh Sonawane" userId="1166429a9b82e8c1" providerId="LiveId" clId="{5DCB01D4-4531-4C77-A956-991FD16268A2}" dt="2023-05-22T15:57:56.280" v="1865" actId="1076"/>
          <ac:spMkLst>
            <pc:docMk/>
            <pc:sldMk cId="963841606" sldId="260"/>
            <ac:spMk id="4" creationId="{76121F27-4085-B119-949D-7AD51815AB72}"/>
          </ac:spMkLst>
        </pc:spChg>
        <pc:spChg chg="add mod">
          <ac:chgData name="Dinesh Sonawane" userId="1166429a9b82e8c1" providerId="LiveId" clId="{5DCB01D4-4531-4C77-A956-991FD16268A2}" dt="2023-05-22T14:36:13.888" v="1815" actId="1076"/>
          <ac:spMkLst>
            <pc:docMk/>
            <pc:sldMk cId="963841606" sldId="260"/>
            <ac:spMk id="6" creationId="{F7B0A177-74FD-28CD-4044-B7FC6C8A82C3}"/>
          </ac:spMkLst>
        </pc:spChg>
        <pc:spChg chg="mod">
          <ac:chgData name="Dinesh Sonawane" userId="1166429a9b82e8c1" providerId="LiveId" clId="{5DCB01D4-4531-4C77-A956-991FD16268A2}" dt="2023-05-22T14:23:06.265" v="1720" actId="20577"/>
          <ac:spMkLst>
            <pc:docMk/>
            <pc:sldMk cId="963841606" sldId="260"/>
            <ac:spMk id="11" creationId="{2907BD10-8F30-D1F6-9A99-C64E876F6F0D}"/>
          </ac:spMkLst>
        </pc:spChg>
        <pc:spChg chg="mod">
          <ac:chgData name="Dinesh Sonawane" userId="1166429a9b82e8c1" providerId="LiveId" clId="{5DCB01D4-4531-4C77-A956-991FD16268A2}" dt="2023-05-22T14:25:32.365" v="1724" actId="6549"/>
          <ac:spMkLst>
            <pc:docMk/>
            <pc:sldMk cId="963841606" sldId="260"/>
            <ac:spMk id="12" creationId="{B172AF80-E019-BFE5-35A1-B1F428E57BD0}"/>
          </ac:spMkLst>
        </pc:spChg>
        <pc:spChg chg="add mod">
          <ac:chgData name="Dinesh Sonawane" userId="1166429a9b82e8c1" providerId="LiveId" clId="{5DCB01D4-4531-4C77-A956-991FD16268A2}" dt="2023-05-22T15:54:39.663" v="1848" actId="1076"/>
          <ac:spMkLst>
            <pc:docMk/>
            <pc:sldMk cId="963841606" sldId="260"/>
            <ac:spMk id="14" creationId="{F590C40B-857B-C7F6-DE1D-9BB2E15118C6}"/>
          </ac:spMkLst>
        </pc:spChg>
        <pc:spChg chg="mod">
          <ac:chgData name="Dinesh Sonawane" userId="1166429a9b82e8c1" providerId="LiveId" clId="{5DCB01D4-4531-4C77-A956-991FD16268A2}" dt="2023-05-22T14:35:30.015" v="1808" actId="1076"/>
          <ac:spMkLst>
            <pc:docMk/>
            <pc:sldMk cId="963841606" sldId="260"/>
            <ac:spMk id="15" creationId="{A87647BE-C9BA-7F74-55A2-76A5B85DD93D}"/>
          </ac:spMkLst>
        </pc:spChg>
        <pc:spChg chg="add mod">
          <ac:chgData name="Dinesh Sonawane" userId="1166429a9b82e8c1" providerId="LiveId" clId="{5DCB01D4-4531-4C77-A956-991FD16268A2}" dt="2023-05-22T15:57:42.044" v="1864" actId="1076"/>
          <ac:spMkLst>
            <pc:docMk/>
            <pc:sldMk cId="963841606" sldId="260"/>
            <ac:spMk id="26" creationId="{DC2C9ECD-DE64-949A-CB12-36505ABB6542}"/>
          </ac:spMkLst>
        </pc:spChg>
        <pc:picChg chg="add mod">
          <ac:chgData name="Dinesh Sonawane" userId="1166429a9b82e8c1" providerId="LiveId" clId="{5DCB01D4-4531-4C77-A956-991FD16268A2}" dt="2023-05-22T15:52:33.661" v="1823" actId="1076"/>
          <ac:picMkLst>
            <pc:docMk/>
            <pc:sldMk cId="963841606" sldId="260"/>
            <ac:picMk id="1026" creationId="{21A6D7D8-0D38-0A52-A199-F6B036F5BCAA}"/>
          </ac:picMkLst>
        </pc:picChg>
        <pc:picChg chg="add mod">
          <ac:chgData name="Dinesh Sonawane" userId="1166429a9b82e8c1" providerId="LiveId" clId="{5DCB01D4-4531-4C77-A956-991FD16268A2}" dt="2023-05-22T14:35:35.292" v="1810" actId="14100"/>
          <ac:picMkLst>
            <pc:docMk/>
            <pc:sldMk cId="963841606" sldId="260"/>
            <ac:picMk id="1028" creationId="{480C08AD-4537-AB55-7D5E-18F6DA0F64B1}"/>
          </ac:picMkLst>
        </pc:picChg>
        <pc:picChg chg="add mod">
          <ac:chgData name="Dinesh Sonawane" userId="1166429a9b82e8c1" providerId="LiveId" clId="{5DCB01D4-4531-4C77-A956-991FD16268A2}" dt="2023-05-22T15:56:04.470" v="1853" actId="14100"/>
          <ac:picMkLst>
            <pc:docMk/>
            <pc:sldMk cId="963841606" sldId="260"/>
            <ac:picMk id="1030" creationId="{4BFA208D-8301-A621-33D0-2B85E1B002DF}"/>
          </ac:picMkLst>
        </pc:picChg>
        <pc:cxnChg chg="add mod">
          <ac:chgData name="Dinesh Sonawane" userId="1166429a9b82e8c1" providerId="LiveId" clId="{5DCB01D4-4531-4C77-A956-991FD16268A2}" dt="2023-05-22T15:53:28.717" v="1836" actId="1582"/>
          <ac:cxnSpMkLst>
            <pc:docMk/>
            <pc:sldMk cId="963841606" sldId="260"/>
            <ac:cxnSpMk id="17" creationId="{C320C563-2556-F9BD-1BFD-8EA445453604}"/>
          </ac:cxnSpMkLst>
        </pc:cxnChg>
        <pc:cxnChg chg="add mod">
          <ac:chgData name="Dinesh Sonawane" userId="1166429a9b82e8c1" providerId="LiveId" clId="{5DCB01D4-4531-4C77-A956-991FD16268A2}" dt="2023-05-22T15:54:23.857" v="1845" actId="14100"/>
          <ac:cxnSpMkLst>
            <pc:docMk/>
            <pc:sldMk cId="963841606" sldId="260"/>
            <ac:cxnSpMk id="19" creationId="{EEF6BDD5-F0D3-9703-EF9B-326146C7E91E}"/>
          </ac:cxnSpMkLst>
        </pc:cxnChg>
      </pc:sldChg>
      <pc:sldChg chg="addSp delSp modSp add mod">
        <pc:chgData name="Dinesh Sonawane" userId="1166429a9b82e8c1" providerId="LiveId" clId="{5DCB01D4-4531-4C77-A956-991FD16268A2}" dt="2023-05-22T16:10:30.198" v="2100" actId="1076"/>
        <pc:sldMkLst>
          <pc:docMk/>
          <pc:sldMk cId="4060264108" sldId="261"/>
        </pc:sldMkLst>
        <pc:spChg chg="del">
          <ac:chgData name="Dinesh Sonawane" userId="1166429a9b82e8c1" providerId="LiveId" clId="{5DCB01D4-4531-4C77-A956-991FD16268A2}" dt="2023-05-22T16:02:44.922" v="1946" actId="478"/>
          <ac:spMkLst>
            <pc:docMk/>
            <pc:sldMk cId="4060264108" sldId="261"/>
            <ac:spMk id="4" creationId="{76121F27-4085-B119-949D-7AD51815AB72}"/>
          </ac:spMkLst>
        </pc:spChg>
        <pc:spChg chg="mod">
          <ac:chgData name="Dinesh Sonawane" userId="1166429a9b82e8c1" providerId="LiveId" clId="{5DCB01D4-4531-4C77-A956-991FD16268A2}" dt="2023-05-22T16:09:15.508" v="2017" actId="207"/>
          <ac:spMkLst>
            <pc:docMk/>
            <pc:sldMk cId="4060264108" sldId="261"/>
            <ac:spMk id="6" creationId="{F7B0A177-74FD-28CD-4044-B7FC6C8A82C3}"/>
          </ac:spMkLst>
        </pc:spChg>
        <pc:spChg chg="mod">
          <ac:chgData name="Dinesh Sonawane" userId="1166429a9b82e8c1" providerId="LiveId" clId="{5DCB01D4-4531-4C77-A956-991FD16268A2}" dt="2023-05-22T16:01:20.488" v="1942" actId="1076"/>
          <ac:spMkLst>
            <pc:docMk/>
            <pc:sldMk cId="4060264108" sldId="261"/>
            <ac:spMk id="12" creationId="{B172AF80-E019-BFE5-35A1-B1F428E57BD0}"/>
          </ac:spMkLst>
        </pc:spChg>
        <pc:spChg chg="del">
          <ac:chgData name="Dinesh Sonawane" userId="1166429a9b82e8c1" providerId="LiveId" clId="{5DCB01D4-4531-4C77-A956-991FD16268A2}" dt="2023-05-22T16:02:56.629" v="1950" actId="478"/>
          <ac:spMkLst>
            <pc:docMk/>
            <pc:sldMk cId="4060264108" sldId="261"/>
            <ac:spMk id="14" creationId="{F590C40B-857B-C7F6-DE1D-9BB2E15118C6}"/>
          </ac:spMkLst>
        </pc:spChg>
        <pc:spChg chg="del">
          <ac:chgData name="Dinesh Sonawane" userId="1166429a9b82e8c1" providerId="LiveId" clId="{5DCB01D4-4531-4C77-A956-991FD16268A2}" dt="2023-05-22T16:02:57.770" v="1951" actId="478"/>
          <ac:spMkLst>
            <pc:docMk/>
            <pc:sldMk cId="4060264108" sldId="261"/>
            <ac:spMk id="15" creationId="{A87647BE-C9BA-7F74-55A2-76A5B85DD93D}"/>
          </ac:spMkLst>
        </pc:spChg>
        <pc:spChg chg="add mod">
          <ac:chgData name="Dinesh Sonawane" userId="1166429a9b82e8c1" providerId="LiveId" clId="{5DCB01D4-4531-4C77-A956-991FD16268A2}" dt="2023-05-22T16:10:30.198" v="2100" actId="1076"/>
          <ac:spMkLst>
            <pc:docMk/>
            <pc:sldMk cId="4060264108" sldId="261"/>
            <ac:spMk id="16" creationId="{B6404638-2CA7-A186-2788-BB3D115B09B0}"/>
          </ac:spMkLst>
        </pc:spChg>
        <pc:spChg chg="del">
          <ac:chgData name="Dinesh Sonawane" userId="1166429a9b82e8c1" providerId="LiveId" clId="{5DCB01D4-4531-4C77-A956-991FD16268A2}" dt="2023-05-22T16:02:59.407" v="1952" actId="478"/>
          <ac:spMkLst>
            <pc:docMk/>
            <pc:sldMk cId="4060264108" sldId="261"/>
            <ac:spMk id="26" creationId="{DC2C9ECD-DE64-949A-CB12-36505ABB6542}"/>
          </ac:spMkLst>
        </pc:spChg>
        <pc:picChg chg="del">
          <ac:chgData name="Dinesh Sonawane" userId="1166429a9b82e8c1" providerId="LiveId" clId="{5DCB01D4-4531-4C77-A956-991FD16268A2}" dt="2023-05-22T16:00:15.368" v="1928" actId="478"/>
          <ac:picMkLst>
            <pc:docMk/>
            <pc:sldMk cId="4060264108" sldId="261"/>
            <ac:picMk id="1026" creationId="{21A6D7D8-0D38-0A52-A199-F6B036F5BCAA}"/>
          </ac:picMkLst>
        </pc:picChg>
        <pc:picChg chg="del">
          <ac:chgData name="Dinesh Sonawane" userId="1166429a9b82e8c1" providerId="LiveId" clId="{5DCB01D4-4531-4C77-A956-991FD16268A2}" dt="2023-05-22T16:00:16.219" v="1929" actId="478"/>
          <ac:picMkLst>
            <pc:docMk/>
            <pc:sldMk cId="4060264108" sldId="261"/>
            <ac:picMk id="1028" creationId="{480C08AD-4537-AB55-7D5E-18F6DA0F64B1}"/>
          </ac:picMkLst>
        </pc:picChg>
        <pc:picChg chg="del">
          <ac:chgData name="Dinesh Sonawane" userId="1166429a9b82e8c1" providerId="LiveId" clId="{5DCB01D4-4531-4C77-A956-991FD16268A2}" dt="2023-05-22T16:00:16.767" v="1930" actId="478"/>
          <ac:picMkLst>
            <pc:docMk/>
            <pc:sldMk cId="4060264108" sldId="261"/>
            <ac:picMk id="1030" creationId="{4BFA208D-8301-A621-33D0-2B85E1B002DF}"/>
          </ac:picMkLst>
        </pc:picChg>
        <pc:picChg chg="add mod">
          <ac:chgData name="Dinesh Sonawane" userId="1166429a9b82e8c1" providerId="LiveId" clId="{5DCB01D4-4531-4C77-A956-991FD16268A2}" dt="2023-05-22T16:08:32.050" v="2013" actId="1035"/>
          <ac:picMkLst>
            <pc:docMk/>
            <pc:sldMk cId="4060264108" sldId="261"/>
            <ac:picMk id="2050" creationId="{00160C8F-63E5-FAA5-94FD-7499C3DD6D91}"/>
          </ac:picMkLst>
        </pc:picChg>
        <pc:cxnChg chg="add mod">
          <ac:chgData name="Dinesh Sonawane" userId="1166429a9b82e8c1" providerId="LiveId" clId="{5DCB01D4-4531-4C77-A956-991FD16268A2}" dt="2023-05-22T16:08:32.050" v="2013" actId="1035"/>
          <ac:cxnSpMkLst>
            <pc:docMk/>
            <pc:sldMk cId="4060264108" sldId="261"/>
            <ac:cxnSpMk id="13" creationId="{CDFAE740-CCE8-2C01-DB1C-E4C87737A9B2}"/>
          </ac:cxnSpMkLst>
        </pc:cxnChg>
        <pc:cxnChg chg="del">
          <ac:chgData name="Dinesh Sonawane" userId="1166429a9b82e8c1" providerId="LiveId" clId="{5DCB01D4-4531-4C77-A956-991FD16268A2}" dt="2023-05-22T16:02:53.265" v="1948" actId="478"/>
          <ac:cxnSpMkLst>
            <pc:docMk/>
            <pc:sldMk cId="4060264108" sldId="261"/>
            <ac:cxnSpMk id="17" creationId="{C320C563-2556-F9BD-1BFD-8EA445453604}"/>
          </ac:cxnSpMkLst>
        </pc:cxnChg>
        <pc:cxnChg chg="del">
          <ac:chgData name="Dinesh Sonawane" userId="1166429a9b82e8c1" providerId="LiveId" clId="{5DCB01D4-4531-4C77-A956-991FD16268A2}" dt="2023-05-22T16:02:54.520" v="1949" actId="478"/>
          <ac:cxnSpMkLst>
            <pc:docMk/>
            <pc:sldMk cId="4060264108" sldId="261"/>
            <ac:cxnSpMk id="19" creationId="{EEF6BDD5-F0D3-9703-EF9B-326146C7E91E}"/>
          </ac:cxnSpMkLst>
        </pc:cxnChg>
      </pc:sldChg>
      <pc:sldChg chg="addSp delSp modSp add mod">
        <pc:chgData name="Dinesh Sonawane" userId="1166429a9b82e8c1" providerId="LiveId" clId="{5DCB01D4-4531-4C77-A956-991FD16268A2}" dt="2023-05-22T16:20:41.099" v="2467" actId="1038"/>
        <pc:sldMkLst>
          <pc:docMk/>
          <pc:sldMk cId="3014375714" sldId="262"/>
        </pc:sldMkLst>
        <pc:spChg chg="add mod">
          <ac:chgData name="Dinesh Sonawane" userId="1166429a9b82e8c1" providerId="LiveId" clId="{5DCB01D4-4531-4C77-A956-991FD16268A2}" dt="2023-05-22T16:20:33.862" v="2453" actId="1076"/>
          <ac:spMkLst>
            <pc:docMk/>
            <pc:sldMk cId="3014375714" sldId="262"/>
            <ac:spMk id="4" creationId="{F6F55640-987C-9424-ED45-A8D166439183}"/>
          </ac:spMkLst>
        </pc:spChg>
        <pc:spChg chg="del">
          <ac:chgData name="Dinesh Sonawane" userId="1166429a9b82e8c1" providerId="LiveId" clId="{5DCB01D4-4531-4C77-A956-991FD16268A2}" dt="2023-05-22T16:17:47.870" v="2423" actId="478"/>
          <ac:spMkLst>
            <pc:docMk/>
            <pc:sldMk cId="3014375714" sldId="262"/>
            <ac:spMk id="6" creationId="{F7B0A177-74FD-28CD-4044-B7FC6C8A82C3}"/>
          </ac:spMkLst>
        </pc:spChg>
        <pc:spChg chg="mod">
          <ac:chgData name="Dinesh Sonawane" userId="1166429a9b82e8c1" providerId="LiveId" clId="{5DCB01D4-4531-4C77-A956-991FD16268A2}" dt="2023-05-22T16:12:07.914" v="2104" actId="5793"/>
          <ac:spMkLst>
            <pc:docMk/>
            <pc:sldMk cId="3014375714" sldId="262"/>
            <ac:spMk id="11" creationId="{2907BD10-8F30-D1F6-9A99-C64E876F6F0D}"/>
          </ac:spMkLst>
        </pc:spChg>
        <pc:spChg chg="mod">
          <ac:chgData name="Dinesh Sonawane" userId="1166429a9b82e8c1" providerId="LiveId" clId="{5DCB01D4-4531-4C77-A956-991FD16268A2}" dt="2023-05-22T16:20:22.278" v="2450" actId="12"/>
          <ac:spMkLst>
            <pc:docMk/>
            <pc:sldMk cId="3014375714" sldId="262"/>
            <ac:spMk id="12" creationId="{B172AF80-E019-BFE5-35A1-B1F428E57BD0}"/>
          </ac:spMkLst>
        </pc:spChg>
        <pc:spChg chg="add del">
          <ac:chgData name="Dinesh Sonawane" userId="1166429a9b82e8c1" providerId="LiveId" clId="{5DCB01D4-4531-4C77-A956-991FD16268A2}" dt="2023-05-22T16:16:28.001" v="2358"/>
          <ac:spMkLst>
            <pc:docMk/>
            <pc:sldMk cId="3014375714" sldId="262"/>
            <ac:spMk id="14" creationId="{BD2EAB90-37EA-6928-4DB3-F7AA027C1EF8}"/>
          </ac:spMkLst>
        </pc:spChg>
        <pc:spChg chg="add del">
          <ac:chgData name="Dinesh Sonawane" userId="1166429a9b82e8c1" providerId="LiveId" clId="{5DCB01D4-4531-4C77-A956-991FD16268A2}" dt="2023-05-22T16:16:34.536" v="2360"/>
          <ac:spMkLst>
            <pc:docMk/>
            <pc:sldMk cId="3014375714" sldId="262"/>
            <ac:spMk id="15" creationId="{0B05C6C3-75D5-A9DA-16EB-A2F98BA3D8FB}"/>
          </ac:spMkLst>
        </pc:spChg>
        <pc:spChg chg="del">
          <ac:chgData name="Dinesh Sonawane" userId="1166429a9b82e8c1" providerId="LiveId" clId="{5DCB01D4-4531-4C77-A956-991FD16268A2}" dt="2023-05-22T16:17:38.348" v="2422" actId="478"/>
          <ac:spMkLst>
            <pc:docMk/>
            <pc:sldMk cId="3014375714" sldId="262"/>
            <ac:spMk id="16" creationId="{B6404638-2CA7-A186-2788-BB3D115B09B0}"/>
          </ac:spMkLst>
        </pc:spChg>
        <pc:picChg chg="del">
          <ac:chgData name="Dinesh Sonawane" userId="1166429a9b82e8c1" providerId="LiveId" clId="{5DCB01D4-4531-4C77-A956-991FD16268A2}" dt="2023-05-22T16:12:27.181" v="2107" actId="478"/>
          <ac:picMkLst>
            <pc:docMk/>
            <pc:sldMk cId="3014375714" sldId="262"/>
            <ac:picMk id="2050" creationId="{00160C8F-63E5-FAA5-94FD-7499C3DD6D91}"/>
          </ac:picMkLst>
        </pc:picChg>
        <pc:picChg chg="add mod">
          <ac:chgData name="Dinesh Sonawane" userId="1166429a9b82e8c1" providerId="LiveId" clId="{5DCB01D4-4531-4C77-A956-991FD16268A2}" dt="2023-05-22T16:20:41.099" v="2467" actId="1038"/>
          <ac:picMkLst>
            <pc:docMk/>
            <pc:sldMk cId="3014375714" sldId="262"/>
            <ac:picMk id="3076" creationId="{D0E22E6B-0AF5-A51A-E123-941BA60E09AC}"/>
          </ac:picMkLst>
        </pc:picChg>
        <pc:cxnChg chg="del">
          <ac:chgData name="Dinesh Sonawane" userId="1166429a9b82e8c1" providerId="LiveId" clId="{5DCB01D4-4531-4C77-A956-991FD16268A2}" dt="2023-05-22T16:12:29.560" v="2108" actId="478"/>
          <ac:cxnSpMkLst>
            <pc:docMk/>
            <pc:sldMk cId="3014375714" sldId="262"/>
            <ac:cxnSpMk id="13" creationId="{CDFAE740-CCE8-2C01-DB1C-E4C87737A9B2}"/>
          </ac:cxnSpMkLst>
        </pc:cxnChg>
      </pc:sldChg>
      <pc:sldChg chg="addSp delSp modSp add mod">
        <pc:chgData name="Dinesh Sonawane" userId="1166429a9b82e8c1" providerId="LiveId" clId="{5DCB01D4-4531-4C77-A956-991FD16268A2}" dt="2023-05-22T16:25:27.265" v="2514" actId="20577"/>
        <pc:sldMkLst>
          <pc:docMk/>
          <pc:sldMk cId="4020070519" sldId="263"/>
        </pc:sldMkLst>
        <pc:spChg chg="del">
          <ac:chgData name="Dinesh Sonawane" userId="1166429a9b82e8c1" providerId="LiveId" clId="{5DCB01D4-4531-4C77-A956-991FD16268A2}" dt="2023-05-22T16:22:17.880" v="2470" actId="478"/>
          <ac:spMkLst>
            <pc:docMk/>
            <pc:sldMk cId="4020070519" sldId="263"/>
            <ac:spMk id="4" creationId="{F6F55640-987C-9424-ED45-A8D166439183}"/>
          </ac:spMkLst>
        </pc:spChg>
        <pc:spChg chg="mod">
          <ac:chgData name="Dinesh Sonawane" userId="1166429a9b82e8c1" providerId="LiveId" clId="{5DCB01D4-4531-4C77-A956-991FD16268A2}" dt="2023-05-22T16:25:27.265" v="2514" actId="20577"/>
          <ac:spMkLst>
            <pc:docMk/>
            <pc:sldMk cId="4020070519" sldId="263"/>
            <ac:spMk id="12" creationId="{B172AF80-E019-BFE5-35A1-B1F428E57BD0}"/>
          </ac:spMkLst>
        </pc:spChg>
        <pc:picChg chg="del">
          <ac:chgData name="Dinesh Sonawane" userId="1166429a9b82e8c1" providerId="LiveId" clId="{5DCB01D4-4531-4C77-A956-991FD16268A2}" dt="2023-05-22T16:23:16.188" v="2493" actId="478"/>
          <ac:picMkLst>
            <pc:docMk/>
            <pc:sldMk cId="4020070519" sldId="263"/>
            <ac:picMk id="3076" creationId="{D0E22E6B-0AF5-A51A-E123-941BA60E09AC}"/>
          </ac:picMkLst>
        </pc:picChg>
        <pc:picChg chg="add mod">
          <ac:chgData name="Dinesh Sonawane" userId="1166429a9b82e8c1" providerId="LiveId" clId="{5DCB01D4-4531-4C77-A956-991FD16268A2}" dt="2023-05-22T16:24:27.287" v="2508" actId="14100"/>
          <ac:picMkLst>
            <pc:docMk/>
            <pc:sldMk cId="4020070519" sldId="263"/>
            <ac:picMk id="4098" creationId="{A18D690F-1495-9FB1-5A6F-278840F4464B}"/>
          </ac:picMkLst>
        </pc:picChg>
      </pc:sldChg>
      <pc:sldChg chg="addSp delSp modSp add mod">
        <pc:chgData name="Dinesh Sonawane" userId="1166429a9b82e8c1" providerId="LiveId" clId="{5DCB01D4-4531-4C77-A956-991FD16268A2}" dt="2023-05-22T16:34:57.764" v="2855" actId="14100"/>
        <pc:sldMkLst>
          <pc:docMk/>
          <pc:sldMk cId="3790449089" sldId="264"/>
        </pc:sldMkLst>
        <pc:spChg chg="add mod">
          <ac:chgData name="Dinesh Sonawane" userId="1166429a9b82e8c1" providerId="LiveId" clId="{5DCB01D4-4531-4C77-A956-991FD16268A2}" dt="2023-05-22T16:34:57.764" v="2855" actId="14100"/>
          <ac:spMkLst>
            <pc:docMk/>
            <pc:sldMk cId="3790449089" sldId="264"/>
            <ac:spMk id="2" creationId="{7C0BC32A-BB51-9C2A-70E0-EA645A2833C6}"/>
          </ac:spMkLst>
        </pc:spChg>
        <pc:spChg chg="mod">
          <ac:chgData name="Dinesh Sonawane" userId="1166429a9b82e8c1" providerId="LiveId" clId="{5DCB01D4-4531-4C77-A956-991FD16268A2}" dt="2023-05-22T16:32:54.841" v="2831" actId="14100"/>
          <ac:spMkLst>
            <pc:docMk/>
            <pc:sldMk cId="3790449089" sldId="264"/>
            <ac:spMk id="12" creationId="{B172AF80-E019-BFE5-35A1-B1F428E57BD0}"/>
          </ac:spMkLst>
        </pc:spChg>
        <pc:picChg chg="del">
          <ac:chgData name="Dinesh Sonawane" userId="1166429a9b82e8c1" providerId="LiveId" clId="{5DCB01D4-4531-4C77-A956-991FD16268A2}" dt="2023-05-22T16:30:59.561" v="2636" actId="478"/>
          <ac:picMkLst>
            <pc:docMk/>
            <pc:sldMk cId="3790449089" sldId="264"/>
            <ac:picMk id="4098" creationId="{A18D690F-1495-9FB1-5A6F-278840F4464B}"/>
          </ac:picMkLst>
        </pc:picChg>
        <pc:picChg chg="add mod">
          <ac:chgData name="Dinesh Sonawane" userId="1166429a9b82e8c1" providerId="LiveId" clId="{5DCB01D4-4531-4C77-A956-991FD16268A2}" dt="2023-05-22T16:33:41.855" v="2836" actId="1076"/>
          <ac:picMkLst>
            <pc:docMk/>
            <pc:sldMk cId="3790449089" sldId="264"/>
            <ac:picMk id="5122" creationId="{3FF4B1E7-154B-88C4-F25F-F34C9C84BA59}"/>
          </ac:picMkLst>
        </pc:picChg>
        <pc:picChg chg="add mod">
          <ac:chgData name="Dinesh Sonawane" userId="1166429a9b82e8c1" providerId="LiveId" clId="{5DCB01D4-4531-4C77-A956-991FD16268A2}" dt="2023-05-22T16:33:55.194" v="2849" actId="1036"/>
          <ac:picMkLst>
            <pc:docMk/>
            <pc:sldMk cId="3790449089" sldId="264"/>
            <ac:picMk id="5124" creationId="{C2F829D0-A826-C2F4-7A00-F23B897CB2F0}"/>
          </ac:picMkLst>
        </pc:picChg>
      </pc:sldChg>
      <pc:sldChg chg="addSp delSp modSp add mod">
        <pc:chgData name="Dinesh Sonawane" userId="1166429a9b82e8c1" providerId="LiveId" clId="{5DCB01D4-4531-4C77-A956-991FD16268A2}" dt="2023-05-22T16:53:00.522" v="3364" actId="20577"/>
        <pc:sldMkLst>
          <pc:docMk/>
          <pc:sldMk cId="2364745331" sldId="265"/>
        </pc:sldMkLst>
        <pc:spChg chg="del">
          <ac:chgData name="Dinesh Sonawane" userId="1166429a9b82e8c1" providerId="LiveId" clId="{5DCB01D4-4531-4C77-A956-991FD16268A2}" dt="2023-05-22T16:38:43.847" v="2859" actId="478"/>
          <ac:spMkLst>
            <pc:docMk/>
            <pc:sldMk cId="2364745331" sldId="265"/>
            <ac:spMk id="2" creationId="{7C0BC32A-BB51-9C2A-70E0-EA645A2833C6}"/>
          </ac:spMkLst>
        </pc:spChg>
        <pc:spChg chg="add mod">
          <ac:chgData name="Dinesh Sonawane" userId="1166429a9b82e8c1" providerId="LiveId" clId="{5DCB01D4-4531-4C77-A956-991FD16268A2}" dt="2023-05-22T16:51:40.871" v="3231" actId="12"/>
          <ac:spMkLst>
            <pc:docMk/>
            <pc:sldMk cId="2364745331" sldId="265"/>
            <ac:spMk id="6" creationId="{0F9FBB58-AA8A-A727-25BD-5234806067E0}"/>
          </ac:spMkLst>
        </pc:spChg>
        <pc:spChg chg="mod">
          <ac:chgData name="Dinesh Sonawane" userId="1166429a9b82e8c1" providerId="LiveId" clId="{5DCB01D4-4531-4C77-A956-991FD16268A2}" dt="2023-05-22T16:39:11.928" v="2866" actId="20577"/>
          <ac:spMkLst>
            <pc:docMk/>
            <pc:sldMk cId="2364745331" sldId="265"/>
            <ac:spMk id="11" creationId="{2907BD10-8F30-D1F6-9A99-C64E876F6F0D}"/>
          </ac:spMkLst>
        </pc:spChg>
        <pc:spChg chg="mod">
          <ac:chgData name="Dinesh Sonawane" userId="1166429a9b82e8c1" providerId="LiveId" clId="{5DCB01D4-4531-4C77-A956-991FD16268A2}" dt="2023-05-22T16:48:04.679" v="3083" actId="20577"/>
          <ac:spMkLst>
            <pc:docMk/>
            <pc:sldMk cId="2364745331" sldId="265"/>
            <ac:spMk id="12" creationId="{B172AF80-E019-BFE5-35A1-B1F428E57BD0}"/>
          </ac:spMkLst>
        </pc:spChg>
        <pc:spChg chg="add mod">
          <ac:chgData name="Dinesh Sonawane" userId="1166429a9b82e8c1" providerId="LiveId" clId="{5DCB01D4-4531-4C77-A956-991FD16268A2}" dt="2023-05-22T16:53:00.522" v="3364" actId="20577"/>
          <ac:spMkLst>
            <pc:docMk/>
            <pc:sldMk cId="2364745331" sldId="265"/>
            <ac:spMk id="15" creationId="{E6343FD0-2BAA-8EE2-9DAA-0E116EDE45A9}"/>
          </ac:spMkLst>
        </pc:spChg>
        <pc:picChg chg="add mod">
          <ac:chgData name="Dinesh Sonawane" userId="1166429a9b82e8c1" providerId="LiveId" clId="{5DCB01D4-4531-4C77-A956-991FD16268A2}" dt="2023-05-22T16:51:35.904" v="3229" actId="1076"/>
          <ac:picMkLst>
            <pc:docMk/>
            <pc:sldMk cId="2364745331" sldId="265"/>
            <ac:picMk id="14" creationId="{7250370E-A6C6-2FA9-F4C2-D8D5D902F2A1}"/>
          </ac:picMkLst>
        </pc:picChg>
        <pc:picChg chg="del">
          <ac:chgData name="Dinesh Sonawane" userId="1166429a9b82e8c1" providerId="LiveId" clId="{5DCB01D4-4531-4C77-A956-991FD16268A2}" dt="2023-05-22T16:38:40.817" v="2857" actId="478"/>
          <ac:picMkLst>
            <pc:docMk/>
            <pc:sldMk cId="2364745331" sldId="265"/>
            <ac:picMk id="5122" creationId="{3FF4B1E7-154B-88C4-F25F-F34C9C84BA59}"/>
          </ac:picMkLst>
        </pc:picChg>
        <pc:picChg chg="del">
          <ac:chgData name="Dinesh Sonawane" userId="1166429a9b82e8c1" providerId="LiveId" clId="{5DCB01D4-4531-4C77-A956-991FD16268A2}" dt="2023-05-22T16:38:41.332" v="2858" actId="478"/>
          <ac:picMkLst>
            <pc:docMk/>
            <pc:sldMk cId="2364745331" sldId="265"/>
            <ac:picMk id="5124" creationId="{C2F829D0-A826-C2F4-7A00-F23B897CB2F0}"/>
          </ac:picMkLst>
        </pc:picChg>
        <pc:picChg chg="add mod">
          <ac:chgData name="Dinesh Sonawane" userId="1166429a9b82e8c1" providerId="LiveId" clId="{5DCB01D4-4531-4C77-A956-991FD16268A2}" dt="2023-05-22T16:48:11.797" v="3084" actId="1076"/>
          <ac:picMkLst>
            <pc:docMk/>
            <pc:sldMk cId="2364745331" sldId="265"/>
            <ac:picMk id="6146" creationId="{94B26528-FFF9-E2DD-C30E-B2CF93C899E9}"/>
          </ac:picMkLst>
        </pc:picChg>
      </pc:sldChg>
      <pc:sldChg chg="addSp delSp modSp add mod">
        <pc:chgData name="Dinesh Sonawane" userId="1166429a9b82e8c1" providerId="LiveId" clId="{5DCB01D4-4531-4C77-A956-991FD16268A2}" dt="2023-05-22T17:09:04.432" v="3989" actId="1076"/>
        <pc:sldMkLst>
          <pc:docMk/>
          <pc:sldMk cId="3182056664" sldId="266"/>
        </pc:sldMkLst>
        <pc:spChg chg="add mod">
          <ac:chgData name="Dinesh Sonawane" userId="1166429a9b82e8c1" providerId="LiveId" clId="{5DCB01D4-4531-4C77-A956-991FD16268A2}" dt="2023-05-22T17:08:31.948" v="3983" actId="20577"/>
          <ac:spMkLst>
            <pc:docMk/>
            <pc:sldMk cId="3182056664" sldId="266"/>
            <ac:spMk id="4" creationId="{850FFF80-D13E-342D-B011-DE0854A2D820}"/>
          </ac:spMkLst>
        </pc:spChg>
        <pc:spChg chg="del">
          <ac:chgData name="Dinesh Sonawane" userId="1166429a9b82e8c1" providerId="LiveId" clId="{5DCB01D4-4531-4C77-A956-991FD16268A2}" dt="2023-05-22T17:02:30.754" v="3755" actId="478"/>
          <ac:spMkLst>
            <pc:docMk/>
            <pc:sldMk cId="3182056664" sldId="266"/>
            <ac:spMk id="6" creationId="{0F9FBB58-AA8A-A727-25BD-5234806067E0}"/>
          </ac:spMkLst>
        </pc:spChg>
        <pc:spChg chg="mod">
          <ac:chgData name="Dinesh Sonawane" userId="1166429a9b82e8c1" providerId="LiveId" clId="{5DCB01D4-4531-4C77-A956-991FD16268A2}" dt="2023-05-22T17:08:26.354" v="3981" actId="14100"/>
          <ac:spMkLst>
            <pc:docMk/>
            <pc:sldMk cId="3182056664" sldId="266"/>
            <ac:spMk id="12" creationId="{B172AF80-E019-BFE5-35A1-B1F428E57BD0}"/>
          </ac:spMkLst>
        </pc:spChg>
        <pc:spChg chg="del">
          <ac:chgData name="Dinesh Sonawane" userId="1166429a9b82e8c1" providerId="LiveId" clId="{5DCB01D4-4531-4C77-A956-991FD16268A2}" dt="2023-05-22T17:02:27.439" v="3754" actId="478"/>
          <ac:spMkLst>
            <pc:docMk/>
            <pc:sldMk cId="3182056664" sldId="266"/>
            <ac:spMk id="15" creationId="{E6343FD0-2BAA-8EE2-9DAA-0E116EDE45A9}"/>
          </ac:spMkLst>
        </pc:spChg>
        <pc:spChg chg="add del mod">
          <ac:chgData name="Dinesh Sonawane" userId="1166429a9b82e8c1" providerId="LiveId" clId="{5DCB01D4-4531-4C77-A956-991FD16268A2}" dt="2023-05-22T17:08:44.905" v="3985" actId="478"/>
          <ac:spMkLst>
            <pc:docMk/>
            <pc:sldMk cId="3182056664" sldId="266"/>
            <ac:spMk id="17" creationId="{49F589B2-6F3B-CDCF-63BE-DC011820EA54}"/>
          </ac:spMkLst>
        </pc:spChg>
        <pc:spChg chg="add del mod">
          <ac:chgData name="Dinesh Sonawane" userId="1166429a9b82e8c1" providerId="LiveId" clId="{5DCB01D4-4531-4C77-A956-991FD16268A2}" dt="2023-05-22T17:05:50.685" v="3968" actId="478"/>
          <ac:spMkLst>
            <pc:docMk/>
            <pc:sldMk cId="3182056664" sldId="266"/>
            <ac:spMk id="18" creationId="{F681EA6D-CEB8-A81C-294E-AB300E04B379}"/>
          </ac:spMkLst>
        </pc:spChg>
        <pc:spChg chg="add mod">
          <ac:chgData name="Dinesh Sonawane" userId="1166429a9b82e8c1" providerId="LiveId" clId="{5DCB01D4-4531-4C77-A956-991FD16268A2}" dt="2023-05-22T17:08:51.194" v="3986" actId="1076"/>
          <ac:spMkLst>
            <pc:docMk/>
            <pc:sldMk cId="3182056664" sldId="266"/>
            <ac:spMk id="20" creationId="{E7ACECEB-E694-9EEB-5D32-E0CBABC36056}"/>
          </ac:spMkLst>
        </pc:spChg>
        <pc:picChg chg="del">
          <ac:chgData name="Dinesh Sonawane" userId="1166429a9b82e8c1" providerId="LiveId" clId="{5DCB01D4-4531-4C77-A956-991FD16268A2}" dt="2023-05-22T16:53:22.987" v="3367" actId="478"/>
          <ac:picMkLst>
            <pc:docMk/>
            <pc:sldMk cId="3182056664" sldId="266"/>
            <ac:picMk id="14" creationId="{7250370E-A6C6-2FA9-F4C2-D8D5D902F2A1}"/>
          </ac:picMkLst>
        </pc:picChg>
        <pc:picChg chg="add mod">
          <ac:chgData name="Dinesh Sonawane" userId="1166429a9b82e8c1" providerId="LiveId" clId="{5DCB01D4-4531-4C77-A956-991FD16268A2}" dt="2023-05-22T17:08:40.925" v="3984" actId="1076"/>
          <ac:picMkLst>
            <pc:docMk/>
            <pc:sldMk cId="3182056664" sldId="266"/>
            <ac:picMk id="16" creationId="{ADC58E8E-B849-A8B1-435C-932426A7E682}"/>
          </ac:picMkLst>
        </pc:picChg>
        <pc:picChg chg="del">
          <ac:chgData name="Dinesh Sonawane" userId="1166429a9b82e8c1" providerId="LiveId" clId="{5DCB01D4-4531-4C77-A956-991FD16268A2}" dt="2023-05-22T16:53:22.242" v="3366" actId="478"/>
          <ac:picMkLst>
            <pc:docMk/>
            <pc:sldMk cId="3182056664" sldId="266"/>
            <ac:picMk id="6146" creationId="{94B26528-FFF9-E2DD-C30E-B2CF93C899E9}"/>
          </ac:picMkLst>
        </pc:picChg>
        <pc:picChg chg="add mod">
          <ac:chgData name="Dinesh Sonawane" userId="1166429a9b82e8c1" providerId="LiveId" clId="{5DCB01D4-4531-4C77-A956-991FD16268A2}" dt="2023-05-22T17:09:04.432" v="3989" actId="1076"/>
          <ac:picMkLst>
            <pc:docMk/>
            <pc:sldMk cId="3182056664" sldId="266"/>
            <ac:picMk id="7170" creationId="{B6E37374-A7DE-DDC6-2E5A-5D831840EA78}"/>
          </ac:picMkLst>
        </pc:picChg>
      </pc:sldChg>
      <pc:sldChg chg="delSp modSp add mod">
        <pc:chgData name="Dinesh Sonawane" userId="1166429a9b82e8c1" providerId="LiveId" clId="{5DCB01D4-4531-4C77-A956-991FD16268A2}" dt="2023-05-22T17:26:17.267" v="4981" actId="20577"/>
        <pc:sldMkLst>
          <pc:docMk/>
          <pc:sldMk cId="1467891198" sldId="267"/>
        </pc:sldMkLst>
        <pc:spChg chg="del">
          <ac:chgData name="Dinesh Sonawane" userId="1166429a9b82e8c1" providerId="LiveId" clId="{5DCB01D4-4531-4C77-A956-991FD16268A2}" dt="2023-05-22T17:19:41.028" v="4490" actId="478"/>
          <ac:spMkLst>
            <pc:docMk/>
            <pc:sldMk cId="1467891198" sldId="267"/>
            <ac:spMk id="4" creationId="{850FFF80-D13E-342D-B011-DE0854A2D820}"/>
          </ac:spMkLst>
        </pc:spChg>
        <pc:spChg chg="mod">
          <ac:chgData name="Dinesh Sonawane" userId="1166429a9b82e8c1" providerId="LiveId" clId="{5DCB01D4-4531-4C77-A956-991FD16268A2}" dt="2023-05-22T17:10:06.333" v="3995" actId="5793"/>
          <ac:spMkLst>
            <pc:docMk/>
            <pc:sldMk cId="1467891198" sldId="267"/>
            <ac:spMk id="11" creationId="{2907BD10-8F30-D1F6-9A99-C64E876F6F0D}"/>
          </ac:spMkLst>
        </pc:spChg>
        <pc:spChg chg="mod">
          <ac:chgData name="Dinesh Sonawane" userId="1166429a9b82e8c1" providerId="LiveId" clId="{5DCB01D4-4531-4C77-A956-991FD16268A2}" dt="2023-05-22T17:26:17.267" v="4981" actId="20577"/>
          <ac:spMkLst>
            <pc:docMk/>
            <pc:sldMk cId="1467891198" sldId="267"/>
            <ac:spMk id="12" creationId="{B172AF80-E019-BFE5-35A1-B1F428E57BD0}"/>
          </ac:spMkLst>
        </pc:spChg>
        <pc:spChg chg="del">
          <ac:chgData name="Dinesh Sonawane" userId="1166429a9b82e8c1" providerId="LiveId" clId="{5DCB01D4-4531-4C77-A956-991FD16268A2}" dt="2023-05-22T17:09:45.691" v="3992" actId="478"/>
          <ac:spMkLst>
            <pc:docMk/>
            <pc:sldMk cId="1467891198" sldId="267"/>
            <ac:spMk id="20" creationId="{E7ACECEB-E694-9EEB-5D32-E0CBABC36056}"/>
          </ac:spMkLst>
        </pc:spChg>
        <pc:picChg chg="del">
          <ac:chgData name="Dinesh Sonawane" userId="1166429a9b82e8c1" providerId="LiveId" clId="{5DCB01D4-4531-4C77-A956-991FD16268A2}" dt="2023-05-22T17:25:56.395" v="4980" actId="478"/>
          <ac:picMkLst>
            <pc:docMk/>
            <pc:sldMk cId="1467891198" sldId="267"/>
            <ac:picMk id="16" creationId="{ADC58E8E-B849-A8B1-435C-932426A7E682}"/>
          </ac:picMkLst>
        </pc:picChg>
        <pc:picChg chg="del">
          <ac:chgData name="Dinesh Sonawane" userId="1166429a9b82e8c1" providerId="LiveId" clId="{5DCB01D4-4531-4C77-A956-991FD16268A2}" dt="2023-05-22T17:09:43.275" v="3991" actId="478"/>
          <ac:picMkLst>
            <pc:docMk/>
            <pc:sldMk cId="1467891198" sldId="267"/>
            <ac:picMk id="7170" creationId="{B6E37374-A7DE-DDC6-2E5A-5D831840EA78}"/>
          </ac:picMkLst>
        </pc:picChg>
      </pc:sldChg>
      <pc:sldChg chg="new del">
        <pc:chgData name="Dinesh Sonawane" userId="1166429a9b82e8c1" providerId="LiveId" clId="{5DCB01D4-4531-4C77-A956-991FD16268A2}" dt="2023-05-22T17:33:12.039" v="4988" actId="47"/>
        <pc:sldMkLst>
          <pc:docMk/>
          <pc:sldMk cId="3879336908" sldId="268"/>
        </pc:sldMkLst>
      </pc:sldChg>
      <pc:sldMasterChg chg="addSldLayout">
        <pc:chgData name="Dinesh Sonawane" userId="1166429a9b82e8c1" providerId="LiveId" clId="{5DCB01D4-4531-4C77-A956-991FD16268A2}" dt="2023-05-22T12:37:42.011" v="0" actId="680"/>
        <pc:sldMasterMkLst>
          <pc:docMk/>
          <pc:sldMasterMk cId="3354507853" sldId="2147483648"/>
        </pc:sldMasterMkLst>
        <pc:sldLayoutChg chg="add">
          <pc:chgData name="Dinesh Sonawane" userId="1166429a9b82e8c1" providerId="LiveId" clId="{5DCB01D4-4531-4C77-A956-991FD16268A2}" dt="2023-05-22T12:37:42.011" v="0" actId="680"/>
          <pc:sldLayoutMkLst>
            <pc:docMk/>
            <pc:sldMasterMk cId="3354507853" sldId="2147483648"/>
            <pc:sldLayoutMk cId="233305133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597A-C578-5AC6-65C4-E71719431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124F5-E7CD-63F4-1511-65C9A2011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05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50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iqbalrp.medium.com/exploring-autoarima-in-python-for-multiple-time-series-forecasting-2f3004ba5a4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2AE9F4-0511-84F7-41CB-CFFD0963DF68}"/>
              </a:ext>
            </a:extLst>
          </p:cNvPr>
          <p:cNvCxnSpPr/>
          <p:nvPr/>
        </p:nvCxnSpPr>
        <p:spPr>
          <a:xfrm>
            <a:off x="0" y="94268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F8B2E-4A57-7969-CA57-B7A60C3C70C1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A895F5-34D8-CDBE-6448-B3E7AD095034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3062E8-D3C8-4F56-A87B-F58D9C989919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C205AD-156A-9F04-18BC-DE112BE14F29}"/>
              </a:ext>
            </a:extLst>
          </p:cNvPr>
          <p:cNvCxnSpPr/>
          <p:nvPr/>
        </p:nvCxnSpPr>
        <p:spPr>
          <a:xfrm>
            <a:off x="0" y="684071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7BD10-8F30-D1F6-9A99-C64E876F6F0D}"/>
              </a:ext>
            </a:extLst>
          </p:cNvPr>
          <p:cNvSpPr/>
          <p:nvPr/>
        </p:nvSpPr>
        <p:spPr>
          <a:xfrm>
            <a:off x="0" y="942679"/>
            <a:ext cx="12191998" cy="286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r>
              <a:rPr lang="en-IN" sz="2800" dirty="0">
                <a:latin typeface="Arial Black" panose="020B0A04020102020204" pitchFamily="34" charset="0"/>
              </a:rPr>
              <a:t>Name – Dinesh Sonawane</a:t>
            </a:r>
          </a:p>
          <a:p>
            <a:pPr lvl="1">
              <a:lnSpc>
                <a:spcPct val="150000"/>
              </a:lnSpc>
            </a:pPr>
            <a:r>
              <a:rPr lang="en-IN" sz="2800" dirty="0">
                <a:latin typeface="Arial Black" panose="020B0A04020102020204" pitchFamily="34" charset="0"/>
              </a:rPr>
              <a:t>Project – M5 Sales Forecasting</a:t>
            </a:r>
          </a:p>
          <a:p>
            <a:pPr lvl="1">
              <a:lnSpc>
                <a:spcPct val="150000"/>
              </a:lnSpc>
            </a:pPr>
            <a:r>
              <a:rPr lang="en-IN" sz="2800" dirty="0">
                <a:latin typeface="Arial Black" panose="020B0A04020102020204" pitchFamily="34" charset="0"/>
              </a:rPr>
              <a:t>Date – May’2024</a:t>
            </a:r>
            <a:endParaRPr lang="en-IN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97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2AE9F4-0511-84F7-41CB-CFFD0963DF68}"/>
              </a:ext>
            </a:extLst>
          </p:cNvPr>
          <p:cNvCxnSpPr/>
          <p:nvPr/>
        </p:nvCxnSpPr>
        <p:spPr>
          <a:xfrm>
            <a:off x="0" y="94268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F8B2E-4A57-7969-CA57-B7A60C3C70C1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A895F5-34D8-CDBE-6448-B3E7AD095034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3062E8-D3C8-4F56-A87B-F58D9C989919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C205AD-156A-9F04-18BC-DE112BE14F29}"/>
              </a:ext>
            </a:extLst>
          </p:cNvPr>
          <p:cNvCxnSpPr/>
          <p:nvPr/>
        </p:nvCxnSpPr>
        <p:spPr>
          <a:xfrm>
            <a:off x="0" y="684071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7BD10-8F30-D1F6-9A99-C64E876F6F0D}"/>
              </a:ext>
            </a:extLst>
          </p:cNvPr>
          <p:cNvSpPr/>
          <p:nvPr/>
        </p:nvSpPr>
        <p:spPr>
          <a:xfrm>
            <a:off x="0" y="0"/>
            <a:ext cx="12191998" cy="92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Deep Learning Framework for sales prediction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For Multiple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B3412-61FD-3998-FBEE-503A3838E099}"/>
              </a:ext>
            </a:extLst>
          </p:cNvPr>
          <p:cNvSpPr txBox="1"/>
          <p:nvPr/>
        </p:nvSpPr>
        <p:spPr>
          <a:xfrm>
            <a:off x="7352275" y="548564"/>
            <a:ext cx="457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Aim - Sales growth and inventory management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06191-0FC6-0A25-2B3F-6A5C2F091E50}"/>
              </a:ext>
            </a:extLst>
          </p:cNvPr>
          <p:cNvSpPr txBox="1"/>
          <p:nvPr/>
        </p:nvSpPr>
        <p:spPr>
          <a:xfrm>
            <a:off x="215741" y="1042152"/>
            <a:ext cx="3564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DeepAR</a:t>
            </a:r>
            <a:r>
              <a:rPr lang="en-US" sz="1600" dirty="0"/>
              <a:t> Estimator for multiple time series at product level </a:t>
            </a:r>
            <a:endParaRPr lang="en-IN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50F270-119B-EF88-98F9-6E16D75B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6" y="1973544"/>
            <a:ext cx="4015400" cy="28850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93DDCB-A2D5-71F6-18ED-A5ABE4432BD1}"/>
              </a:ext>
            </a:extLst>
          </p:cNvPr>
          <p:cNvSpPr txBox="1"/>
          <p:nvPr/>
        </p:nvSpPr>
        <p:spPr>
          <a:xfrm>
            <a:off x="575452" y="5064841"/>
            <a:ext cx="3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Actual Vs Forecasts with probabilistic predictions for one of the series</a:t>
            </a:r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215DD-47FE-7740-F55A-CAA5F6B4E6E6}"/>
              </a:ext>
            </a:extLst>
          </p:cNvPr>
          <p:cNvSpPr txBox="1"/>
          <p:nvPr/>
        </p:nvSpPr>
        <p:spPr>
          <a:xfrm>
            <a:off x="4735782" y="1055094"/>
            <a:ext cx="2844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dirty="0" err="1"/>
              <a:t>DeepAR</a:t>
            </a:r>
            <a:r>
              <a:rPr lang="en-US" dirty="0"/>
              <a:t> Estimator for multiple time series at store level 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1ADB1D-2A20-41E7-805D-8C80EDD4B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376" y="1902840"/>
            <a:ext cx="4117451" cy="30523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6D94C8-C9BA-E81B-39CC-C10F0B60D4EC}"/>
              </a:ext>
            </a:extLst>
          </p:cNvPr>
          <p:cNvSpPr txBox="1"/>
          <p:nvPr/>
        </p:nvSpPr>
        <p:spPr>
          <a:xfrm>
            <a:off x="4867502" y="5064842"/>
            <a:ext cx="3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Actual Vs Forecasts with probabilistic predictions for CA_1 sales series</a:t>
            </a: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3D8FC-8A08-4A28-F911-E9D2170BB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808" y="1987390"/>
            <a:ext cx="3729019" cy="2888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9F1327-34F7-7DD1-2651-1B5FCE95A2A9}"/>
              </a:ext>
            </a:extLst>
          </p:cNvPr>
          <p:cNvSpPr txBox="1"/>
          <p:nvPr/>
        </p:nvSpPr>
        <p:spPr>
          <a:xfrm>
            <a:off x="8898453" y="5064842"/>
            <a:ext cx="3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Actual Vs Forecasts predictions for CA_1 sales series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7433E-699B-774B-E9F7-9B6F8F644A62}"/>
              </a:ext>
            </a:extLst>
          </p:cNvPr>
          <p:cNvSpPr txBox="1"/>
          <p:nvPr/>
        </p:nvSpPr>
        <p:spPr>
          <a:xfrm>
            <a:off x="8782095" y="1055094"/>
            <a:ext cx="2844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dirty="0"/>
              <a:t>LSTM for multiple time series at store level 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E3C83-6707-A674-1648-19BD51722D25}"/>
              </a:ext>
            </a:extLst>
          </p:cNvPr>
          <p:cNvCxnSpPr>
            <a:cxnSpLocks/>
          </p:cNvCxnSpPr>
          <p:nvPr/>
        </p:nvCxnSpPr>
        <p:spPr>
          <a:xfrm>
            <a:off x="4156003" y="942680"/>
            <a:ext cx="0" cy="589803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AB8645-2BC0-9B5C-8E0C-89F27B045789}"/>
              </a:ext>
            </a:extLst>
          </p:cNvPr>
          <p:cNvCxnSpPr>
            <a:cxnSpLocks/>
          </p:cNvCxnSpPr>
          <p:nvPr/>
        </p:nvCxnSpPr>
        <p:spPr>
          <a:xfrm>
            <a:off x="8283244" y="964446"/>
            <a:ext cx="0" cy="589803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4659F9-7590-8587-7272-1F68EE33089B}"/>
              </a:ext>
            </a:extLst>
          </p:cNvPr>
          <p:cNvSpPr txBox="1"/>
          <p:nvPr/>
        </p:nvSpPr>
        <p:spPr>
          <a:xfrm>
            <a:off x="9222587" y="5805042"/>
            <a:ext cx="2384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RMSE – 0.1044</a:t>
            </a:r>
          </a:p>
          <a:p>
            <a:r>
              <a:rPr lang="en-US" dirty="0"/>
              <a:t>Testing RMSE – 0.1081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FAAFE7-E7C8-0AE1-F8B1-7D9214D5DCEE}"/>
              </a:ext>
            </a:extLst>
          </p:cNvPr>
          <p:cNvSpPr txBox="1"/>
          <p:nvPr/>
        </p:nvSpPr>
        <p:spPr>
          <a:xfrm>
            <a:off x="5232766" y="5923914"/>
            <a:ext cx="20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RMSE – 847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0AE372-E14E-029B-9E53-2FD605F0372E}"/>
              </a:ext>
            </a:extLst>
          </p:cNvPr>
          <p:cNvSpPr txBox="1"/>
          <p:nvPr/>
        </p:nvSpPr>
        <p:spPr>
          <a:xfrm>
            <a:off x="1157633" y="5942232"/>
            <a:ext cx="20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RMSE – 1.89</a:t>
            </a:r>
          </a:p>
        </p:txBody>
      </p:sp>
    </p:spTree>
    <p:extLst>
      <p:ext uri="{BB962C8B-B14F-4D97-AF65-F5344CB8AC3E}">
        <p14:creationId xmlns:p14="http://schemas.microsoft.com/office/powerpoint/2010/main" val="2402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2AE9F4-0511-84F7-41CB-CFFD0963DF68}"/>
              </a:ext>
            </a:extLst>
          </p:cNvPr>
          <p:cNvCxnSpPr/>
          <p:nvPr/>
        </p:nvCxnSpPr>
        <p:spPr>
          <a:xfrm>
            <a:off x="0" y="94268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F8B2E-4A57-7969-CA57-B7A60C3C70C1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A895F5-34D8-CDBE-6448-B3E7AD095034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3062E8-D3C8-4F56-A87B-F58D9C989919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C205AD-156A-9F04-18BC-DE112BE14F29}"/>
              </a:ext>
            </a:extLst>
          </p:cNvPr>
          <p:cNvCxnSpPr/>
          <p:nvPr/>
        </p:nvCxnSpPr>
        <p:spPr>
          <a:xfrm>
            <a:off x="0" y="684071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7BD10-8F30-D1F6-9A99-C64E876F6F0D}"/>
              </a:ext>
            </a:extLst>
          </p:cNvPr>
          <p:cNvSpPr/>
          <p:nvPr/>
        </p:nvSpPr>
        <p:spPr>
          <a:xfrm>
            <a:off x="0" y="0"/>
            <a:ext cx="12191998" cy="92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Concluding 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2AF80-E019-BFE5-35A1-B1F428E57BD0}"/>
              </a:ext>
            </a:extLst>
          </p:cNvPr>
          <p:cNvSpPr txBox="1"/>
          <p:nvPr/>
        </p:nvSpPr>
        <p:spPr>
          <a:xfrm>
            <a:off x="93304" y="977372"/>
            <a:ext cx="11971175" cy="5730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Data Analysis Observations: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70C0"/>
                </a:solidFill>
              </a:rPr>
              <a:t>Overall trend for total sales is trending up. Same behaviour is shown by category sales too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70C0"/>
                </a:solidFill>
              </a:rPr>
              <a:t>There is possibility that event_1 may not be boosting sales, this needs further investigations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70C0"/>
                </a:solidFill>
              </a:rPr>
              <a:t>Saturday and Sunday shows increased sales relative to other weekdays. Same behaviour is shown by categories also.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70C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70C0"/>
                </a:solidFill>
              </a:rPr>
              <a:t>Recommendations: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Store Layout and Customer Experience: 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Evaluate the store layout and customer experience of high sales stores </a:t>
            </a:r>
            <a:endParaRPr lang="en-US" altLang="en-US" sz="1600" dirty="0">
              <a:solidFill>
                <a:srgbClr val="0070C0"/>
              </a:solidFill>
            </a:endParaRP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Implement similar layouts, customer service training, and in-store promotions in low sales stores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Local Market Analysis: 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Conduct local market analysis to understand customer preferences and demographics.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Tailor inventory and marketing strategies to match local demand in low sales areas. 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0070C0"/>
                </a:solidFill>
              </a:rPr>
              <a:t>LSTM model can be utilized for predicting sales of a store. This will help to estimate growth of business from particular store and actions can be planned upfront for further expansion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DeepAR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model can be utilized for product level prediction, which </a:t>
            </a:r>
            <a:r>
              <a:rPr lang="en-US" altLang="en-US" sz="1600" dirty="0">
                <a:solidFill>
                  <a:srgbClr val="0070C0"/>
                </a:solidFill>
              </a:rPr>
              <a:t>will help to manage inventory specifically for food items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B3412-61FD-3998-FBEE-503A3838E099}"/>
              </a:ext>
            </a:extLst>
          </p:cNvPr>
          <p:cNvSpPr txBox="1"/>
          <p:nvPr/>
        </p:nvSpPr>
        <p:spPr>
          <a:xfrm>
            <a:off x="7352275" y="548564"/>
            <a:ext cx="457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Aim - Sales growth and inventory management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89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2AE9F4-0511-84F7-41CB-CFFD0963DF68}"/>
              </a:ext>
            </a:extLst>
          </p:cNvPr>
          <p:cNvCxnSpPr/>
          <p:nvPr/>
        </p:nvCxnSpPr>
        <p:spPr>
          <a:xfrm>
            <a:off x="0" y="94268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F8B2E-4A57-7969-CA57-B7A60C3C70C1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A895F5-34D8-CDBE-6448-B3E7AD095034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3062E8-D3C8-4F56-A87B-F58D9C989919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C205AD-156A-9F04-18BC-DE112BE14F29}"/>
              </a:ext>
            </a:extLst>
          </p:cNvPr>
          <p:cNvCxnSpPr/>
          <p:nvPr/>
        </p:nvCxnSpPr>
        <p:spPr>
          <a:xfrm>
            <a:off x="0" y="684071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7BD10-8F30-D1F6-9A99-C64E876F6F0D}"/>
              </a:ext>
            </a:extLst>
          </p:cNvPr>
          <p:cNvSpPr/>
          <p:nvPr/>
        </p:nvSpPr>
        <p:spPr>
          <a:xfrm>
            <a:off x="0" y="0"/>
            <a:ext cx="12191998" cy="92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sz="3600" dirty="0"/>
              <a:t>Project Details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2AF80-E019-BFE5-35A1-B1F428E57BD0}"/>
              </a:ext>
            </a:extLst>
          </p:cNvPr>
          <p:cNvSpPr txBox="1"/>
          <p:nvPr/>
        </p:nvSpPr>
        <p:spPr>
          <a:xfrm>
            <a:off x="94269" y="1005217"/>
            <a:ext cx="722093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Project Aim: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Aim is to forecast daily sales for next 28 days by using </a:t>
            </a:r>
            <a:r>
              <a:rPr lang="en-IN" dirty="0">
                <a:solidFill>
                  <a:srgbClr val="0070C0"/>
                </a:solidFill>
              </a:rPr>
              <a:t>use hierarchical sales data for past 1941 days.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0AD2F-2562-7898-EFDE-297826E93C12}"/>
              </a:ext>
            </a:extLst>
          </p:cNvPr>
          <p:cNvSpPr txBox="1"/>
          <p:nvPr/>
        </p:nvSpPr>
        <p:spPr>
          <a:xfrm>
            <a:off x="94267" y="2483948"/>
            <a:ext cx="1147242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Inputs Provided: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Expectations from provided data (problem statement)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Datasets (.csv file) containing the </a:t>
            </a:r>
            <a:r>
              <a:rPr lang="en-IN" dirty="0">
                <a:solidFill>
                  <a:srgbClr val="0070C0"/>
                </a:solidFill>
              </a:rPr>
              <a:t>hierarchical </a:t>
            </a:r>
            <a:r>
              <a:rPr lang="en-US" dirty="0">
                <a:solidFill>
                  <a:srgbClr val="0070C0"/>
                </a:solidFill>
              </a:rPr>
              <a:t>daily sales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Past references of data analysis and suggestions of forecasting methods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C83DF6-20D5-D59B-4CB9-0B87C4316E65}"/>
              </a:ext>
            </a:extLst>
          </p:cNvPr>
          <p:cNvSpPr txBox="1"/>
          <p:nvPr/>
        </p:nvSpPr>
        <p:spPr>
          <a:xfrm>
            <a:off x="94267" y="4282311"/>
            <a:ext cx="1147242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Project Expectations: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Application of traditional time series 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Application of deep learning frameworks for time series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Conceptual clarity and approaches followed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Report out detailing the problem, data and solutions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5294B1-018E-B35F-3985-B65D9B1C9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814" y="1653151"/>
            <a:ext cx="3890182" cy="403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6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2AE9F4-0511-84F7-41CB-CFFD0963DF68}"/>
              </a:ext>
            </a:extLst>
          </p:cNvPr>
          <p:cNvCxnSpPr/>
          <p:nvPr/>
        </p:nvCxnSpPr>
        <p:spPr>
          <a:xfrm>
            <a:off x="0" y="94268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F8B2E-4A57-7969-CA57-B7A60C3C70C1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A895F5-34D8-CDBE-6448-B3E7AD095034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3062E8-D3C8-4F56-A87B-F58D9C989919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C205AD-156A-9F04-18BC-DE112BE14F29}"/>
              </a:ext>
            </a:extLst>
          </p:cNvPr>
          <p:cNvCxnSpPr/>
          <p:nvPr/>
        </p:nvCxnSpPr>
        <p:spPr>
          <a:xfrm>
            <a:off x="0" y="684071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7BD10-8F30-D1F6-9A99-C64E876F6F0D}"/>
              </a:ext>
            </a:extLst>
          </p:cNvPr>
          <p:cNvSpPr/>
          <p:nvPr/>
        </p:nvSpPr>
        <p:spPr>
          <a:xfrm>
            <a:off x="0" y="0"/>
            <a:ext cx="12191998" cy="92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sz="3600" dirty="0"/>
              <a:t>High Level Approach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2AF80-E019-BFE5-35A1-B1F428E57BD0}"/>
              </a:ext>
            </a:extLst>
          </p:cNvPr>
          <p:cNvSpPr txBox="1"/>
          <p:nvPr/>
        </p:nvSpPr>
        <p:spPr>
          <a:xfrm>
            <a:off x="6950702" y="3445330"/>
            <a:ext cx="4330244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70C0"/>
                </a:solidFill>
              </a:rPr>
              <a:t>Data information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Identify and treat the missing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Identify and treat the duplicate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Prepare data frame for deep dive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70C0"/>
                </a:solidFill>
              </a:rPr>
              <a:t>Deep dive of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Total sales trend over time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Total sales by category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Total sales by store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Impact of promotions on sales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03BD2-74A8-269F-540D-43C76B2C77E0}"/>
              </a:ext>
            </a:extLst>
          </p:cNvPr>
          <p:cNvSpPr txBox="1"/>
          <p:nvPr/>
        </p:nvSpPr>
        <p:spPr>
          <a:xfrm>
            <a:off x="225374" y="3626190"/>
            <a:ext cx="6025296" cy="305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70C0"/>
                </a:solidFill>
              </a:rPr>
              <a:t>Insights required from business owner’s eyes: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Which states or stores to be focused for potential sales?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Lean Supply – Can I keep supply intact without increasing inventory cost?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Are these promotional offers really working?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Which products to be focused for promotional offers and which should not?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Suggestions on actions to improve overall sales</a:t>
            </a:r>
          </a:p>
        </p:txBody>
      </p:sp>
      <p:pic>
        <p:nvPicPr>
          <p:cNvPr id="1026" name="Picture 2" descr="What's Your Definition of Business Growth?">
            <a:extLst>
              <a:ext uri="{FF2B5EF4-FFF2-40B4-BE49-F238E27FC236}">
                <a16:creationId xmlns:a16="http://schemas.microsoft.com/office/drawing/2014/main" id="{4FA5B320-C1F6-1BDC-F47C-257BCF2A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11" y="1064467"/>
            <a:ext cx="4574505" cy="256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Analytics? Techniques, Tools ...">
            <a:extLst>
              <a:ext uri="{FF2B5EF4-FFF2-40B4-BE49-F238E27FC236}">
                <a16:creationId xmlns:a16="http://schemas.microsoft.com/office/drawing/2014/main" id="{3896A4AA-8002-62B7-5C43-EBA656F7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764" y="1146383"/>
            <a:ext cx="3433759" cy="231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13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2AE9F4-0511-84F7-41CB-CFFD0963DF68}"/>
              </a:ext>
            </a:extLst>
          </p:cNvPr>
          <p:cNvCxnSpPr/>
          <p:nvPr/>
        </p:nvCxnSpPr>
        <p:spPr>
          <a:xfrm>
            <a:off x="0" y="94268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F8B2E-4A57-7969-CA57-B7A60C3C70C1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A895F5-34D8-CDBE-6448-B3E7AD095034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3062E8-D3C8-4F56-A87B-F58D9C989919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C205AD-156A-9F04-18BC-DE112BE14F29}"/>
              </a:ext>
            </a:extLst>
          </p:cNvPr>
          <p:cNvCxnSpPr/>
          <p:nvPr/>
        </p:nvCxnSpPr>
        <p:spPr>
          <a:xfrm>
            <a:off x="0" y="684071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7BD10-8F30-D1F6-9A99-C64E876F6F0D}"/>
              </a:ext>
            </a:extLst>
          </p:cNvPr>
          <p:cNvSpPr/>
          <p:nvPr/>
        </p:nvSpPr>
        <p:spPr>
          <a:xfrm>
            <a:off x="0" y="0"/>
            <a:ext cx="12191998" cy="92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sz="3600" dirty="0"/>
              <a:t>Exploratory Data Analysis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B3412-61FD-3998-FBEE-503A3838E099}"/>
              </a:ext>
            </a:extLst>
          </p:cNvPr>
          <p:cNvSpPr txBox="1"/>
          <p:nvPr/>
        </p:nvSpPr>
        <p:spPr>
          <a:xfrm>
            <a:off x="7352275" y="548564"/>
            <a:ext cx="462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Aim – Sales growth and inventory management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FA13A-758A-DDDC-AC53-29EA1DDE32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" t="5528" r="9311" b="3017"/>
          <a:stretch/>
        </p:blipFill>
        <p:spPr>
          <a:xfrm>
            <a:off x="246483" y="1417609"/>
            <a:ext cx="5047864" cy="2529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05E432-1993-2975-2063-51034AA270D7}"/>
              </a:ext>
            </a:extLst>
          </p:cNvPr>
          <p:cNvSpPr txBox="1"/>
          <p:nvPr/>
        </p:nvSpPr>
        <p:spPr>
          <a:xfrm>
            <a:off x="-353009" y="890900"/>
            <a:ext cx="374934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Total sales trend over time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59A1D9-EBA0-2B49-3106-F4BDDB5FAE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8" r="8456"/>
          <a:stretch/>
        </p:blipFill>
        <p:spPr>
          <a:xfrm>
            <a:off x="6795020" y="1407571"/>
            <a:ext cx="4994989" cy="24027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6DB0BE-EC8D-DE19-E6E1-D9D8322558BC}"/>
              </a:ext>
            </a:extLst>
          </p:cNvPr>
          <p:cNvSpPr txBox="1"/>
          <p:nvPr/>
        </p:nvSpPr>
        <p:spPr>
          <a:xfrm>
            <a:off x="5070285" y="897656"/>
            <a:ext cx="3494312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Total Sales by Category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8EA58C-0FE3-A6F3-9D34-BDFAEE4A38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0" t="5815" r="7682" b="2636"/>
          <a:stretch/>
        </p:blipFill>
        <p:spPr>
          <a:xfrm>
            <a:off x="246482" y="4498041"/>
            <a:ext cx="5150499" cy="23253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DAC04F-4D94-2BEA-A976-2E060A2164AA}"/>
              </a:ext>
            </a:extLst>
          </p:cNvPr>
          <p:cNvSpPr txBox="1"/>
          <p:nvPr/>
        </p:nvSpPr>
        <p:spPr>
          <a:xfrm>
            <a:off x="-346789" y="3914305"/>
            <a:ext cx="4536233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Total </a:t>
            </a:r>
            <a:r>
              <a:rPr lang="en-US" sz="2000" b="1" dirty="0">
                <a:solidFill>
                  <a:srgbClr val="0070C0"/>
                </a:solidFill>
              </a:rPr>
              <a:t>annual</a:t>
            </a:r>
            <a:r>
              <a:rPr lang="en-US" sz="2000" dirty="0">
                <a:solidFill>
                  <a:srgbClr val="0070C0"/>
                </a:solidFill>
              </a:rPr>
              <a:t> sales trend over time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00EC83F-9D7E-3B4B-7F6F-EF9FCC5D67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t="7741" r="8297" b="5702"/>
          <a:stretch/>
        </p:blipFill>
        <p:spPr>
          <a:xfrm>
            <a:off x="5396981" y="3970799"/>
            <a:ext cx="3442212" cy="22601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92B002-0788-C79A-AB33-5FF02411BB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t="7885" r="9330" b="3005"/>
          <a:stretch/>
        </p:blipFill>
        <p:spPr>
          <a:xfrm>
            <a:off x="8839194" y="3970795"/>
            <a:ext cx="3281272" cy="226010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4C1EA8-A46D-887C-8FDE-E6A056401269}"/>
              </a:ext>
            </a:extLst>
          </p:cNvPr>
          <p:cNvCxnSpPr/>
          <p:nvPr/>
        </p:nvCxnSpPr>
        <p:spPr>
          <a:xfrm>
            <a:off x="5378319" y="1110343"/>
            <a:ext cx="0" cy="56450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18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2AE9F4-0511-84F7-41CB-CFFD0963DF68}"/>
              </a:ext>
            </a:extLst>
          </p:cNvPr>
          <p:cNvCxnSpPr/>
          <p:nvPr/>
        </p:nvCxnSpPr>
        <p:spPr>
          <a:xfrm>
            <a:off x="0" y="94268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F8B2E-4A57-7969-CA57-B7A60C3C70C1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A895F5-34D8-CDBE-6448-B3E7AD095034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3062E8-D3C8-4F56-A87B-F58D9C989919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C205AD-156A-9F04-18BC-DE112BE14F29}"/>
              </a:ext>
            </a:extLst>
          </p:cNvPr>
          <p:cNvCxnSpPr/>
          <p:nvPr/>
        </p:nvCxnSpPr>
        <p:spPr>
          <a:xfrm>
            <a:off x="0" y="684071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7BD10-8F30-D1F6-9A99-C64E876F6F0D}"/>
              </a:ext>
            </a:extLst>
          </p:cNvPr>
          <p:cNvSpPr/>
          <p:nvPr/>
        </p:nvSpPr>
        <p:spPr>
          <a:xfrm>
            <a:off x="0" y="0"/>
            <a:ext cx="12191998" cy="92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sz="3600" dirty="0"/>
              <a:t>Exploratory 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2AF80-E019-BFE5-35A1-B1F428E57BD0}"/>
              </a:ext>
            </a:extLst>
          </p:cNvPr>
          <p:cNvSpPr txBox="1"/>
          <p:nvPr/>
        </p:nvSpPr>
        <p:spPr>
          <a:xfrm>
            <a:off x="94268" y="893667"/>
            <a:ext cx="616669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Total number of event_1 per 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B3412-61FD-3998-FBEE-503A3838E099}"/>
              </a:ext>
            </a:extLst>
          </p:cNvPr>
          <p:cNvSpPr txBox="1"/>
          <p:nvPr/>
        </p:nvSpPr>
        <p:spPr>
          <a:xfrm>
            <a:off x="7352275" y="548564"/>
            <a:ext cx="457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Aim - Sales growth and inventory management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647BE-C9BA-7F74-55A2-76A5B85DD93D}"/>
              </a:ext>
            </a:extLst>
          </p:cNvPr>
          <p:cNvSpPr txBox="1"/>
          <p:nvPr/>
        </p:nvSpPr>
        <p:spPr>
          <a:xfrm>
            <a:off x="5385400" y="880935"/>
            <a:ext cx="612270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Sales as per day of the week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21F27-4085-B119-949D-7AD51815AB72}"/>
              </a:ext>
            </a:extLst>
          </p:cNvPr>
          <p:cNvSpPr txBox="1"/>
          <p:nvPr/>
        </p:nvSpPr>
        <p:spPr>
          <a:xfrm>
            <a:off x="125351" y="4090332"/>
            <a:ext cx="577869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70C0"/>
                </a:solidFill>
              </a:rPr>
              <a:t>We clearly observe that number of event across stores were dropped in 2012 and in 2013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70C0"/>
                </a:solidFill>
              </a:rPr>
              <a:t>Total sales was slightly increased in 2012 and it was flat in 2013.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70C0"/>
                </a:solidFill>
              </a:rPr>
              <a:t>So there is possibility that event_1 may not be boosting sales, this needs further investigations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90C40B-857B-C7F6-DE1D-9BB2E15118C6}"/>
              </a:ext>
            </a:extLst>
          </p:cNvPr>
          <p:cNvSpPr txBox="1"/>
          <p:nvPr/>
        </p:nvSpPr>
        <p:spPr>
          <a:xfrm>
            <a:off x="5431473" y="4057005"/>
            <a:ext cx="561597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Sales as per day for the week for each category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20C563-2556-F9BD-1BFD-8EA445453604}"/>
              </a:ext>
            </a:extLst>
          </p:cNvPr>
          <p:cNvCxnSpPr>
            <a:cxnSpLocks/>
          </p:cNvCxnSpPr>
          <p:nvPr/>
        </p:nvCxnSpPr>
        <p:spPr>
          <a:xfrm>
            <a:off x="5827850" y="942680"/>
            <a:ext cx="0" cy="58980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F6BDD5-F0D3-9703-EF9B-326146C7E91E}"/>
              </a:ext>
            </a:extLst>
          </p:cNvPr>
          <p:cNvCxnSpPr>
            <a:cxnSpLocks/>
          </p:cNvCxnSpPr>
          <p:nvPr/>
        </p:nvCxnSpPr>
        <p:spPr>
          <a:xfrm flipH="1">
            <a:off x="5827850" y="4078873"/>
            <a:ext cx="636415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1A09B8C-551F-12C6-83F6-BCC806720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" t="5478" r="8928" b="3255"/>
          <a:stretch/>
        </p:blipFill>
        <p:spPr>
          <a:xfrm>
            <a:off x="116812" y="1639304"/>
            <a:ext cx="5542382" cy="24525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4D2F2E-5D25-50D3-B4F8-95596A639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0" t="5815" r="7682" b="2636"/>
          <a:stretch/>
        </p:blipFill>
        <p:spPr>
          <a:xfrm>
            <a:off x="3717807" y="951170"/>
            <a:ext cx="1713665" cy="7737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3D531D-E19D-1AD1-DBBB-45A40CEDC8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8" r="7745"/>
          <a:stretch/>
        </p:blipFill>
        <p:spPr>
          <a:xfrm>
            <a:off x="6345492" y="1346847"/>
            <a:ext cx="5300868" cy="24937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1EF6561-9F32-F351-9BC9-37995DAD2D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3" t="3283" r="8470"/>
          <a:stretch/>
        </p:blipFill>
        <p:spPr>
          <a:xfrm>
            <a:off x="6591523" y="4481998"/>
            <a:ext cx="4948461" cy="233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2AE9F4-0511-84F7-41CB-CFFD0963DF68}"/>
              </a:ext>
            </a:extLst>
          </p:cNvPr>
          <p:cNvCxnSpPr/>
          <p:nvPr/>
        </p:nvCxnSpPr>
        <p:spPr>
          <a:xfrm>
            <a:off x="0" y="94268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F8B2E-4A57-7969-CA57-B7A60C3C70C1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A895F5-34D8-CDBE-6448-B3E7AD095034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3062E8-D3C8-4F56-A87B-F58D9C989919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C205AD-156A-9F04-18BC-DE112BE14F29}"/>
              </a:ext>
            </a:extLst>
          </p:cNvPr>
          <p:cNvCxnSpPr/>
          <p:nvPr/>
        </p:nvCxnSpPr>
        <p:spPr>
          <a:xfrm>
            <a:off x="0" y="684071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7BD10-8F30-D1F6-9A99-C64E876F6F0D}"/>
              </a:ext>
            </a:extLst>
          </p:cNvPr>
          <p:cNvSpPr/>
          <p:nvPr/>
        </p:nvSpPr>
        <p:spPr>
          <a:xfrm>
            <a:off x="0" y="0"/>
            <a:ext cx="12191998" cy="92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Deep Dive of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2AF80-E019-BFE5-35A1-B1F428E57BD0}"/>
              </a:ext>
            </a:extLst>
          </p:cNvPr>
          <p:cNvSpPr txBox="1"/>
          <p:nvPr/>
        </p:nvSpPr>
        <p:spPr>
          <a:xfrm>
            <a:off x="-415577" y="925397"/>
            <a:ext cx="266425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Sales per store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B3412-61FD-3998-FBEE-503A3838E099}"/>
              </a:ext>
            </a:extLst>
          </p:cNvPr>
          <p:cNvSpPr txBox="1"/>
          <p:nvPr/>
        </p:nvSpPr>
        <p:spPr>
          <a:xfrm>
            <a:off x="7352275" y="548564"/>
            <a:ext cx="457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Aim - Sales growth and inventory management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3B8630-CD26-D8BF-0B9C-5B9BED6876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6" t="5787" r="7984"/>
          <a:stretch/>
        </p:blipFill>
        <p:spPr>
          <a:xfrm>
            <a:off x="0" y="1415052"/>
            <a:ext cx="4898571" cy="28702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B559A9-CA6E-F15C-BBD5-31D912FA1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21" y="1515837"/>
            <a:ext cx="7165910" cy="28663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9CBB676-F563-DE67-3EDE-9C1456763736}"/>
              </a:ext>
            </a:extLst>
          </p:cNvPr>
          <p:cNvSpPr/>
          <p:nvPr/>
        </p:nvSpPr>
        <p:spPr>
          <a:xfrm>
            <a:off x="415578" y="1611067"/>
            <a:ext cx="1254600" cy="26742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FCC1ED-B8A9-6619-D99D-0DC4781DF73F}"/>
              </a:ext>
            </a:extLst>
          </p:cNvPr>
          <p:cNvSpPr/>
          <p:nvPr/>
        </p:nvSpPr>
        <p:spPr>
          <a:xfrm>
            <a:off x="3357831" y="1600121"/>
            <a:ext cx="1254600" cy="2674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C49300-F0C0-D1DF-9EBB-CB0EA3D8CDB2}"/>
              </a:ext>
            </a:extLst>
          </p:cNvPr>
          <p:cNvSpPr txBox="1"/>
          <p:nvPr/>
        </p:nvSpPr>
        <p:spPr>
          <a:xfrm>
            <a:off x="308093" y="4312031"/>
            <a:ext cx="1469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 sales Store</a:t>
            </a:r>
            <a:endParaRPr lang="en-IN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7A5B95-56E8-08D1-13DE-E135EBBF4ED2}"/>
              </a:ext>
            </a:extLst>
          </p:cNvPr>
          <p:cNvSpPr txBox="1"/>
          <p:nvPr/>
        </p:nvSpPr>
        <p:spPr>
          <a:xfrm>
            <a:off x="3273244" y="4312031"/>
            <a:ext cx="1505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High sales Store</a:t>
            </a:r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3EDE4-B711-8D8C-3B9B-CA309C7AA8D6}"/>
              </a:ext>
            </a:extLst>
          </p:cNvPr>
          <p:cNvSpPr txBox="1"/>
          <p:nvPr/>
        </p:nvSpPr>
        <p:spPr>
          <a:xfrm>
            <a:off x="4592687" y="880494"/>
            <a:ext cx="535063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Sales per store – category distribution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9EF4F8-99D1-5E0F-130D-37F1B76DCF71}"/>
              </a:ext>
            </a:extLst>
          </p:cNvPr>
          <p:cNvCxnSpPr>
            <a:cxnSpLocks/>
          </p:cNvCxnSpPr>
          <p:nvPr/>
        </p:nvCxnSpPr>
        <p:spPr>
          <a:xfrm>
            <a:off x="5999584" y="1800808"/>
            <a:ext cx="4096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27454E-B753-B0DC-BF2C-490633923DEB}"/>
              </a:ext>
            </a:extLst>
          </p:cNvPr>
          <p:cNvCxnSpPr/>
          <p:nvPr/>
        </p:nvCxnSpPr>
        <p:spPr>
          <a:xfrm>
            <a:off x="9032033" y="2640564"/>
            <a:ext cx="10636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ACADEF-6EEF-6751-6A43-F0D2FD1E98F2}"/>
              </a:ext>
            </a:extLst>
          </p:cNvPr>
          <p:cNvCxnSpPr/>
          <p:nvPr/>
        </p:nvCxnSpPr>
        <p:spPr>
          <a:xfrm flipV="1">
            <a:off x="9815804" y="1800808"/>
            <a:ext cx="0" cy="83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42A4B38-F2B6-4001-B0FE-80AD53DBA98A}"/>
              </a:ext>
            </a:extLst>
          </p:cNvPr>
          <p:cNvSpPr txBox="1"/>
          <p:nvPr/>
        </p:nvSpPr>
        <p:spPr>
          <a:xfrm>
            <a:off x="10178391" y="1743632"/>
            <a:ext cx="1810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Which best practices we can follow from high selling stores to low selling stores?</a:t>
            </a:r>
            <a:endParaRPr lang="en-IN" sz="14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A5BC994-B809-A119-E00E-C56444561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349" y="4191027"/>
            <a:ext cx="6521635" cy="2608654"/>
          </a:xfrm>
          <a:prstGeom prst="rect">
            <a:avLst/>
          </a:prstGeom>
        </p:spPr>
      </p:pic>
      <p:sp>
        <p:nvSpPr>
          <p:cNvPr id="35" name="Rectangle 2">
            <a:extLst>
              <a:ext uri="{FF2B5EF4-FFF2-40B4-BE49-F238E27FC236}">
                <a16:creationId xmlns:a16="http://schemas.microsoft.com/office/drawing/2014/main" id="{0FEEE8D2-73D9-14FE-2F0E-9F0B05F5D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77" y="4617983"/>
            <a:ext cx="5275355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70C0"/>
                </a:solidFill>
                <a:latin typeface="var(--jp-code-font-family)"/>
              </a:rPr>
              <a:t>Action 1 -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Store Layout and Customer Experience: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Evaluate the store layout and customer experience of high sales stores. </a:t>
            </a:r>
            <a:endParaRPr lang="en-US" altLang="en-US" sz="1400" dirty="0">
              <a:solidFill>
                <a:srgbClr val="0070C0"/>
              </a:solidFill>
              <a:latin typeface="var(--jp-code-font-family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Implement similar layouts, customer service training, and in-store promotions in low sales stores.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70C0"/>
                </a:solidFill>
                <a:latin typeface="var(--jp-code-font-family)"/>
              </a:rPr>
              <a:t>Action 2 -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Local Market Analysis: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Conduct local market analysis to understand customer preferences and demographics.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Tailor inventory and marketing strategies to match local demand in low sales areas.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16C0EEE-4E88-BCB1-44A7-CC0286FF6CEE}"/>
              </a:ext>
            </a:extLst>
          </p:cNvPr>
          <p:cNvSpPr/>
          <p:nvPr/>
        </p:nvSpPr>
        <p:spPr>
          <a:xfrm>
            <a:off x="4741175" y="1803412"/>
            <a:ext cx="33859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26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2AE9F4-0511-84F7-41CB-CFFD0963DF68}"/>
              </a:ext>
            </a:extLst>
          </p:cNvPr>
          <p:cNvCxnSpPr/>
          <p:nvPr/>
        </p:nvCxnSpPr>
        <p:spPr>
          <a:xfrm>
            <a:off x="0" y="94268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F8B2E-4A57-7969-CA57-B7A60C3C70C1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A895F5-34D8-CDBE-6448-B3E7AD095034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3062E8-D3C8-4F56-A87B-F58D9C989919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C205AD-156A-9F04-18BC-DE112BE14F29}"/>
              </a:ext>
            </a:extLst>
          </p:cNvPr>
          <p:cNvCxnSpPr/>
          <p:nvPr/>
        </p:nvCxnSpPr>
        <p:spPr>
          <a:xfrm>
            <a:off x="0" y="684071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7BD10-8F30-D1F6-9A99-C64E876F6F0D}"/>
              </a:ext>
            </a:extLst>
          </p:cNvPr>
          <p:cNvSpPr/>
          <p:nvPr/>
        </p:nvSpPr>
        <p:spPr>
          <a:xfrm>
            <a:off x="0" y="0"/>
            <a:ext cx="12191998" cy="92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Time Series Forecasting – Sales Pred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B3412-61FD-3998-FBEE-503A3838E099}"/>
              </a:ext>
            </a:extLst>
          </p:cNvPr>
          <p:cNvSpPr txBox="1"/>
          <p:nvPr/>
        </p:nvSpPr>
        <p:spPr>
          <a:xfrm>
            <a:off x="8110113" y="586843"/>
            <a:ext cx="4081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Aim - Sales growth and inventory management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DEC3D-4F0D-218A-4AA9-8C203D433C1A}"/>
              </a:ext>
            </a:extLst>
          </p:cNvPr>
          <p:cNvSpPr txBox="1"/>
          <p:nvPr/>
        </p:nvSpPr>
        <p:spPr>
          <a:xfrm>
            <a:off x="130629" y="1119673"/>
            <a:ext cx="10124631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Overall Approach Followed –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Start with prediction at store level aggregate sales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the traditional approach for sales prediction of one store, CA_1 – SARIMAX model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automated approach using SARIMA model for CA_1 store – </a:t>
            </a:r>
            <a:r>
              <a:rPr lang="en-US" dirty="0" err="1"/>
              <a:t>pmdarima</a:t>
            </a:r>
            <a:r>
              <a:rPr lang="en-US" dirty="0"/>
              <a:t> model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same automated approach extended to all other stores – </a:t>
            </a:r>
            <a:r>
              <a:rPr lang="en-US" dirty="0" err="1"/>
              <a:t>pmdarima</a:t>
            </a:r>
            <a:r>
              <a:rPr lang="en-US" dirty="0"/>
              <a:t> model on multiple series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Sales prediction using deep learning framework –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DeepAR</a:t>
            </a:r>
            <a:r>
              <a:rPr lang="en-US" dirty="0"/>
              <a:t> Estimator for daily sales prediction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DeepAR</a:t>
            </a:r>
            <a:r>
              <a:rPr lang="en-US" dirty="0"/>
              <a:t> Estimator for store level sales prediction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LSTM time series forecasting for store level sales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37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2AE9F4-0511-84F7-41CB-CFFD0963DF68}"/>
              </a:ext>
            </a:extLst>
          </p:cNvPr>
          <p:cNvCxnSpPr/>
          <p:nvPr/>
        </p:nvCxnSpPr>
        <p:spPr>
          <a:xfrm>
            <a:off x="0" y="94268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F8B2E-4A57-7969-CA57-B7A60C3C70C1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A895F5-34D8-CDBE-6448-B3E7AD095034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3062E8-D3C8-4F56-A87B-F58D9C989919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C205AD-156A-9F04-18BC-DE112BE14F29}"/>
              </a:ext>
            </a:extLst>
          </p:cNvPr>
          <p:cNvCxnSpPr/>
          <p:nvPr/>
        </p:nvCxnSpPr>
        <p:spPr>
          <a:xfrm>
            <a:off x="0" y="684071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7BD10-8F30-D1F6-9A99-C64E876F6F0D}"/>
              </a:ext>
            </a:extLst>
          </p:cNvPr>
          <p:cNvSpPr/>
          <p:nvPr/>
        </p:nvSpPr>
        <p:spPr>
          <a:xfrm>
            <a:off x="0" y="0"/>
            <a:ext cx="12191998" cy="92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Traditional approach for sales prediction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For single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B3412-61FD-3998-FBEE-503A3838E099}"/>
              </a:ext>
            </a:extLst>
          </p:cNvPr>
          <p:cNvSpPr txBox="1"/>
          <p:nvPr/>
        </p:nvSpPr>
        <p:spPr>
          <a:xfrm>
            <a:off x="7613374" y="550794"/>
            <a:ext cx="457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Aim - Sales growth and inventory management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1DBF37-1BD4-47F2-DD08-66AF3DC38CCB}"/>
              </a:ext>
            </a:extLst>
          </p:cNvPr>
          <p:cNvSpPr/>
          <p:nvPr/>
        </p:nvSpPr>
        <p:spPr>
          <a:xfrm>
            <a:off x="167951" y="1087199"/>
            <a:ext cx="905069" cy="923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Prepare dataset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00B46-6167-6A01-1648-67EBE86E20CC}"/>
              </a:ext>
            </a:extLst>
          </p:cNvPr>
          <p:cNvSpPr/>
          <p:nvPr/>
        </p:nvSpPr>
        <p:spPr>
          <a:xfrm>
            <a:off x="1354945" y="1074030"/>
            <a:ext cx="1882777" cy="923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Check if the series has auto correlation or not - Durbin Watson Test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B450D1-DEDE-A73B-723F-6378F1CE4F53}"/>
              </a:ext>
            </a:extLst>
          </p:cNvPr>
          <p:cNvSpPr/>
          <p:nvPr/>
        </p:nvSpPr>
        <p:spPr>
          <a:xfrm>
            <a:off x="3499430" y="1077140"/>
            <a:ext cx="1882777" cy="923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Check the time series components, decompose the series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EB9806-F739-7F63-308D-FFB23A7E3563}"/>
              </a:ext>
            </a:extLst>
          </p:cNvPr>
          <p:cNvSpPr/>
          <p:nvPr/>
        </p:nvSpPr>
        <p:spPr>
          <a:xfrm>
            <a:off x="5628816" y="1074030"/>
            <a:ext cx="1882777" cy="923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Check whether time series data is stationary or not, Augmented Dickey Fuller Test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AB8C06-8081-CFE4-1E41-619470C2601B}"/>
              </a:ext>
            </a:extLst>
          </p:cNvPr>
          <p:cNvSpPr/>
          <p:nvPr/>
        </p:nvSpPr>
        <p:spPr>
          <a:xfrm>
            <a:off x="7808617" y="1074030"/>
            <a:ext cx="1882777" cy="923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Identify the </a:t>
            </a:r>
            <a:r>
              <a:rPr lang="en-US" sz="1100" dirty="0" err="1">
                <a:solidFill>
                  <a:schemeClr val="tx1"/>
                </a:solidFill>
              </a:rPr>
              <a:t>p,d,q</a:t>
            </a:r>
            <a:r>
              <a:rPr lang="en-US" sz="1100" dirty="0">
                <a:solidFill>
                  <a:schemeClr val="tx1"/>
                </a:solidFill>
              </a:rPr>
              <a:t> parameters for Trend and Seasonality in time series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EE78EB-33F5-4ECE-694E-56E82BFD0F05}"/>
              </a:ext>
            </a:extLst>
          </p:cNvPr>
          <p:cNvSpPr/>
          <p:nvPr/>
        </p:nvSpPr>
        <p:spPr>
          <a:xfrm>
            <a:off x="9960833" y="1074030"/>
            <a:ext cx="1882777" cy="923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Iterate over </a:t>
            </a:r>
            <a:r>
              <a:rPr lang="en-US" sz="1100" dirty="0" err="1">
                <a:solidFill>
                  <a:schemeClr val="tx1"/>
                </a:solidFill>
              </a:rPr>
              <a:t>diffrent</a:t>
            </a:r>
            <a:r>
              <a:rPr lang="en-US" sz="1100" dirty="0">
                <a:solidFill>
                  <a:schemeClr val="tx1"/>
                </a:solidFill>
              </a:rPr>
              <a:t> values of </a:t>
            </a:r>
            <a:r>
              <a:rPr lang="en-US" sz="1100" dirty="0" err="1">
                <a:solidFill>
                  <a:schemeClr val="tx1"/>
                </a:solidFill>
              </a:rPr>
              <a:t>p,d,q</a:t>
            </a:r>
            <a:r>
              <a:rPr lang="en-US" sz="1100" dirty="0">
                <a:solidFill>
                  <a:schemeClr val="tx1"/>
                </a:solidFill>
              </a:rPr>
              <a:t> parameters and choose those giving minimum AIC value</a:t>
            </a:r>
            <a:endParaRPr lang="en-IN" sz="11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9F7762-D7F3-E7EE-1DB4-37D8826D4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" y="2124540"/>
            <a:ext cx="1200960" cy="35248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E814F2-255C-FD65-1BFD-54976143A0FC}"/>
              </a:ext>
            </a:extLst>
          </p:cNvPr>
          <p:cNvSpPr txBox="1"/>
          <p:nvPr/>
        </p:nvSpPr>
        <p:spPr>
          <a:xfrm>
            <a:off x="1277953" y="2104860"/>
            <a:ext cx="20507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Durbin-Watson test is used to detect the presence of autocorrelation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test statistic ranges from 0 to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Interpretation: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dirty="0"/>
              <a:t> Value of 2</a:t>
            </a:r>
            <a:r>
              <a:rPr lang="en-US" sz="1200" dirty="0"/>
              <a:t>: no autocorrelation.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dirty="0"/>
              <a:t> Value near 0</a:t>
            </a:r>
            <a:r>
              <a:rPr lang="en-US" sz="1200" dirty="0"/>
              <a:t>: strong +</a:t>
            </a:r>
            <a:r>
              <a:rPr lang="en-US" sz="1200" dirty="0" err="1"/>
              <a:t>ve</a:t>
            </a:r>
            <a:r>
              <a:rPr lang="en-US" sz="1200" dirty="0"/>
              <a:t> autocorrelation.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dirty="0"/>
              <a:t> Value near 4</a:t>
            </a:r>
            <a:r>
              <a:rPr lang="en-US" sz="1200" dirty="0"/>
              <a:t>: strong –</a:t>
            </a:r>
            <a:r>
              <a:rPr lang="en-US" sz="1200" dirty="0" err="1"/>
              <a:t>ve</a:t>
            </a:r>
            <a:r>
              <a:rPr lang="en-US" sz="1200" dirty="0"/>
              <a:t>  autocorrelation.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Presence of auto-correlation is necessary to use time series models like ARIMA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Durbin Watson test show Autocorrelation in CA_1 series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224485-4329-9F55-76B1-6B58847FC13B}"/>
              </a:ext>
            </a:extLst>
          </p:cNvPr>
          <p:cNvSpPr txBox="1"/>
          <p:nvPr/>
        </p:nvSpPr>
        <p:spPr>
          <a:xfrm>
            <a:off x="3560602" y="2120741"/>
            <a:ext cx="174212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Why Decompose a Time Series?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dirty="0"/>
              <a:t>Understanding Patterns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dirty="0"/>
              <a:t>Anomaly Detection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dirty="0"/>
              <a:t>Simplifying Analysis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Presence of strong seasonality in CA_1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Upcoming trend in CA_1 (non-linear)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Presence of noise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E3A7B9-EF0D-C1CA-0D6A-83590C3F68B2}"/>
              </a:ext>
            </a:extLst>
          </p:cNvPr>
          <p:cNvSpPr txBox="1"/>
          <p:nvPr/>
        </p:nvSpPr>
        <p:spPr>
          <a:xfrm>
            <a:off x="5628816" y="2098224"/>
            <a:ext cx="19977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 time series is considered stationary if its statistical properties, such as mean, variance, and autocorrelation, remain constant over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time series forecasting models, such as ARIMA, assume that the series is stationary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ADF test is a statistical test used to determine if a time series is stationary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70C0"/>
                </a:solidFill>
              </a:rPr>
              <a:t>CA_1 time series found to be non-stationary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70C0"/>
                </a:solidFill>
              </a:rPr>
              <a:t>Series made stationary with differencing period of 30 days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EF824B-A85D-EE03-D304-F0470097DAE7}"/>
              </a:ext>
            </a:extLst>
          </p:cNvPr>
          <p:cNvSpPr txBox="1"/>
          <p:nvPr/>
        </p:nvSpPr>
        <p:spPr>
          <a:xfrm>
            <a:off x="7626165" y="2010929"/>
            <a:ext cx="21768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p - Autoregressive (AR) Order: </a:t>
            </a:r>
            <a:r>
              <a:rPr lang="en-IN" sz="1200" dirty="0"/>
              <a:t>Re</a:t>
            </a:r>
            <a:r>
              <a:rPr lang="en-US" sz="1200" dirty="0"/>
              <a:t>presents the number of lag observations included in the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d - Difference Order</a:t>
            </a:r>
            <a:r>
              <a:rPr lang="en-IN" sz="1200" dirty="0"/>
              <a:t>:</a:t>
            </a:r>
            <a:r>
              <a:rPr lang="en-US" sz="1200" dirty="0"/>
              <a:t> Represents the number of times the data needs to be differenced to achieve stationarity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</a:rPr>
              <a:t>q</a:t>
            </a:r>
            <a:r>
              <a:rPr lang="en-US" sz="1200" b="1" dirty="0"/>
              <a:t> - Moving Average (MA) Order:</a:t>
            </a:r>
            <a:r>
              <a:rPr lang="en-US" sz="1200" dirty="0"/>
              <a:t> It specifies the number of past forecast errors that are used to predict the current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</a:rPr>
              <a:t>P</a:t>
            </a:r>
            <a:r>
              <a:rPr lang="en-US" sz="1200" b="1" dirty="0"/>
              <a:t>,</a:t>
            </a:r>
            <a:r>
              <a:rPr lang="en-US" sz="1200" b="1" dirty="0">
                <a:effectLst/>
              </a:rPr>
              <a:t>D</a:t>
            </a:r>
            <a:r>
              <a:rPr lang="en-US" sz="1200" b="1" dirty="0"/>
              <a:t>,Q and m</a:t>
            </a:r>
            <a:r>
              <a:rPr lang="en-US" sz="1200" dirty="0"/>
              <a:t>: Seasonality parameters over period of 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For CA_1 series: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Trend - p=1, q=1, d=1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Seasonality - P=1, Q=1, D=1</a:t>
            </a:r>
            <a:endParaRPr lang="en-IN" sz="1200" dirty="0">
              <a:solidFill>
                <a:srgbClr val="0070C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3B5ACAD-3838-574C-E791-6160F4F33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203" y="2124267"/>
            <a:ext cx="2246670" cy="9810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21ECD89-6FE1-1E3B-FC78-1CF6746E47F9}"/>
              </a:ext>
            </a:extLst>
          </p:cNvPr>
          <p:cNvSpPr txBox="1"/>
          <p:nvPr/>
        </p:nvSpPr>
        <p:spPr>
          <a:xfrm>
            <a:off x="9803023" y="3085015"/>
            <a:ext cx="2176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Parameters were assigned any value from 0,1,2 and allowed to create combinations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These combinations passed over SARIMAX model and observed resulted AIC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Final parameters with min AIC received are: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     (1, 0, 1), (1, 1, 1, 30)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B35DE9-4380-EA52-CBC7-E0C863FC714C}"/>
              </a:ext>
            </a:extLst>
          </p:cNvPr>
          <p:cNvSpPr txBox="1"/>
          <p:nvPr/>
        </p:nvSpPr>
        <p:spPr>
          <a:xfrm>
            <a:off x="1836804" y="5847207"/>
            <a:ext cx="8311226" cy="89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For multiple time series modeling, utilized </a:t>
            </a:r>
            <a:r>
              <a:rPr lang="en-US" sz="1200" dirty="0" err="1"/>
              <a:t>pmdarima</a:t>
            </a:r>
            <a:r>
              <a:rPr lang="en-US" sz="1200" dirty="0"/>
              <a:t> package which auto-calculates the parameters. However, single time series is used for training independent of other time series'. Demonstrated the application of </a:t>
            </a:r>
            <a:r>
              <a:rPr lang="en-US" sz="1200" dirty="0" err="1"/>
              <a:t>pmdarima</a:t>
            </a:r>
            <a:r>
              <a:rPr lang="en-US" sz="1200" dirty="0"/>
              <a:t> and received good results.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200" u="sng" dirty="0">
                <a:solidFill>
                  <a:srgbClr val="0070C0"/>
                </a:solidFill>
              </a:rPr>
              <a:t>REF - </a:t>
            </a:r>
            <a:r>
              <a:rPr lang="en-US" sz="1200" dirty="0">
                <a:hlinkClick r:id="rId4"/>
              </a:rPr>
              <a:t>Exploring Auto ARIMA in Python for Multiple Time Series Forecasting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02007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2AE9F4-0511-84F7-41CB-CFFD0963DF68}"/>
              </a:ext>
            </a:extLst>
          </p:cNvPr>
          <p:cNvCxnSpPr/>
          <p:nvPr/>
        </p:nvCxnSpPr>
        <p:spPr>
          <a:xfrm>
            <a:off x="0" y="94268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F8B2E-4A57-7969-CA57-B7A60C3C70C1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A895F5-34D8-CDBE-6448-B3E7AD095034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3062E8-D3C8-4F56-A87B-F58D9C989919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C205AD-156A-9F04-18BC-DE112BE14F29}"/>
              </a:ext>
            </a:extLst>
          </p:cNvPr>
          <p:cNvCxnSpPr/>
          <p:nvPr/>
        </p:nvCxnSpPr>
        <p:spPr>
          <a:xfrm>
            <a:off x="0" y="684071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7BD10-8F30-D1F6-9A99-C64E876F6F0D}"/>
              </a:ext>
            </a:extLst>
          </p:cNvPr>
          <p:cNvSpPr/>
          <p:nvPr/>
        </p:nvSpPr>
        <p:spPr>
          <a:xfrm>
            <a:off x="0" y="0"/>
            <a:ext cx="12191998" cy="92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Traditional approach for sales prediction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For single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B3412-61FD-3998-FBEE-503A3838E099}"/>
              </a:ext>
            </a:extLst>
          </p:cNvPr>
          <p:cNvSpPr txBox="1"/>
          <p:nvPr/>
        </p:nvSpPr>
        <p:spPr>
          <a:xfrm>
            <a:off x="7352275" y="548564"/>
            <a:ext cx="457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Aim - Sales growth and inventory management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215DD-47FE-7740-F55A-CAA5F6B4E6E6}"/>
              </a:ext>
            </a:extLst>
          </p:cNvPr>
          <p:cNvSpPr txBox="1"/>
          <p:nvPr/>
        </p:nvSpPr>
        <p:spPr>
          <a:xfrm>
            <a:off x="2458305" y="959606"/>
            <a:ext cx="754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SARIMA for using </a:t>
            </a:r>
            <a:r>
              <a:rPr lang="en-US" dirty="0" err="1">
                <a:solidFill>
                  <a:srgbClr val="0070C0"/>
                </a:solidFill>
              </a:rPr>
              <a:t>pmdarima</a:t>
            </a:r>
            <a:r>
              <a:rPr lang="en-US" dirty="0">
                <a:solidFill>
                  <a:srgbClr val="0070C0"/>
                </a:solidFill>
              </a:rPr>
              <a:t> (auto-</a:t>
            </a:r>
            <a:r>
              <a:rPr lang="en-US" dirty="0" err="1">
                <a:solidFill>
                  <a:srgbClr val="0070C0"/>
                </a:solidFill>
              </a:rPr>
              <a:t>arima</a:t>
            </a:r>
            <a:r>
              <a:rPr lang="en-US" dirty="0">
                <a:solidFill>
                  <a:srgbClr val="0070C0"/>
                </a:solidFill>
              </a:rPr>
              <a:t>) for multiple time series at store level 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B90B30-3391-7305-870D-936D61A0A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8" y="1380431"/>
            <a:ext cx="5771037" cy="48856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AD5BC33-BB45-2E87-786A-2C3CEEE9C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864" y="2357092"/>
            <a:ext cx="5771037" cy="24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4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1298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var(--jp-code-font-family)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Sonawane</dc:creator>
  <cp:lastModifiedBy>Dinesh Sonawane</cp:lastModifiedBy>
  <cp:revision>42</cp:revision>
  <dcterms:created xsi:type="dcterms:W3CDTF">2023-05-22T12:37:39Z</dcterms:created>
  <dcterms:modified xsi:type="dcterms:W3CDTF">2024-05-22T05:54:30Z</dcterms:modified>
</cp:coreProperties>
</file>