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756C2-FBF9-434D-95CB-8078E681680C}" v="1" dt="2023-03-21T13:36:36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370" autoAdjust="0"/>
  </p:normalViewPr>
  <p:slideViewPr>
    <p:cSldViewPr snapToGrid="0" snapToObjects="1">
      <p:cViewPr varScale="1">
        <p:scale>
          <a:sx n="145" d="100"/>
          <a:sy n="145" d="100"/>
        </p:scale>
        <p:origin x="87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4C7756C2-FBF9-434D-95CB-8078E681680C}"/>
    <pc:docChg chg="modSld">
      <pc:chgData name="Rubén Ruiz Torrubiano" userId="ddd0f3cd-3a8a-485f-9545-112726c5e697" providerId="ADAL" clId="{4C7756C2-FBF9-434D-95CB-8078E681680C}" dt="2023-03-21T13:36:57.581" v="78" actId="20577"/>
      <pc:docMkLst>
        <pc:docMk/>
      </pc:docMkLst>
      <pc:sldChg chg="modSp mod">
        <pc:chgData name="Rubén Ruiz Torrubiano" userId="ddd0f3cd-3a8a-485f-9545-112726c5e697" providerId="ADAL" clId="{4C7756C2-FBF9-434D-95CB-8078E681680C}" dt="2023-03-21T13:08:59.899" v="70" actId="404"/>
        <pc:sldMkLst>
          <pc:docMk/>
          <pc:sldMk cId="2628798631" sldId="262"/>
        </pc:sldMkLst>
        <pc:spChg chg="mod">
          <ac:chgData name="Rubén Ruiz Torrubiano" userId="ddd0f3cd-3a8a-485f-9545-112726c5e697" providerId="ADAL" clId="{4C7756C2-FBF9-434D-95CB-8078E681680C}" dt="2023-03-21T13:08:59.899" v="70" actId="404"/>
          <ac:spMkLst>
            <pc:docMk/>
            <pc:sldMk cId="2628798631" sldId="262"/>
            <ac:spMk id="3" creationId="{1F608C5E-30ED-BC43-A790-67C1BB53E9D9}"/>
          </ac:spMkLst>
        </pc:spChg>
      </pc:sldChg>
      <pc:sldChg chg="modSp mod">
        <pc:chgData name="Rubén Ruiz Torrubiano" userId="ddd0f3cd-3a8a-485f-9545-112726c5e697" providerId="ADAL" clId="{4C7756C2-FBF9-434D-95CB-8078E681680C}" dt="2023-03-21T13:36:57.581" v="78" actId="20577"/>
        <pc:sldMkLst>
          <pc:docMk/>
          <pc:sldMk cId="2709259198" sldId="263"/>
        </pc:sldMkLst>
        <pc:spChg chg="mod">
          <ac:chgData name="Rubén Ruiz Torrubiano" userId="ddd0f3cd-3a8a-485f-9545-112726c5e697" providerId="ADAL" clId="{4C7756C2-FBF9-434D-95CB-8078E681680C}" dt="2023-03-21T13:36:57.581" v="78" actId="20577"/>
          <ac:spMkLst>
            <pc:docMk/>
            <pc:sldMk cId="2709259198" sldId="263"/>
            <ac:spMk id="3" creationId="{1F608C5E-30ED-BC43-A790-67C1BB53E9D9}"/>
          </ac:spMkLst>
        </pc:spChg>
      </pc:sldChg>
    </pc:docChg>
  </pc:docChgLst>
  <pc:docChgLst>
    <pc:chgData name="Rubén Ruiz Torrubiano" userId="ddd0f3cd-3a8a-485f-9545-112726c5e697" providerId="ADAL" clId="{3A00D39C-172F-4A7B-8046-264ACA55DDAF}"/>
    <pc:docChg chg="delSld">
      <pc:chgData name="Rubén Ruiz Torrubiano" userId="ddd0f3cd-3a8a-485f-9545-112726c5e697" providerId="ADAL" clId="{3A00D39C-172F-4A7B-8046-264ACA55DDAF}" dt="2022-07-04T08:36:58.302" v="3" actId="2696"/>
      <pc:docMkLst>
        <pc:docMk/>
      </pc:docMkLst>
      <pc:sldChg chg="del">
        <pc:chgData name="Rubén Ruiz Torrubiano" userId="ddd0f3cd-3a8a-485f-9545-112726c5e697" providerId="ADAL" clId="{3A00D39C-172F-4A7B-8046-264ACA55DDAF}" dt="2022-07-04T08:36:56.249" v="0" actId="2696"/>
        <pc:sldMkLst>
          <pc:docMk/>
          <pc:sldMk cId="4232098939" sldId="257"/>
        </pc:sldMkLst>
      </pc:sldChg>
      <pc:sldChg chg="del">
        <pc:chgData name="Rubén Ruiz Torrubiano" userId="ddd0f3cd-3a8a-485f-9545-112726c5e697" providerId="ADAL" clId="{3A00D39C-172F-4A7B-8046-264ACA55DDAF}" dt="2022-07-04T08:36:56.756" v="1" actId="2696"/>
        <pc:sldMkLst>
          <pc:docMk/>
          <pc:sldMk cId="3628374504" sldId="258"/>
        </pc:sldMkLst>
      </pc:sldChg>
      <pc:sldChg chg="del">
        <pc:chgData name="Rubén Ruiz Torrubiano" userId="ddd0f3cd-3a8a-485f-9545-112726c5e697" providerId="ADAL" clId="{3A00D39C-172F-4A7B-8046-264ACA55DDAF}" dt="2022-07-04T08:36:58.302" v="3" actId="2696"/>
        <pc:sldMkLst>
          <pc:docMk/>
          <pc:sldMk cId="630770481" sldId="259"/>
        </pc:sldMkLst>
      </pc:sldChg>
      <pc:sldChg chg="del">
        <pc:chgData name="Rubén Ruiz Torrubiano" userId="ddd0f3cd-3a8a-485f-9545-112726c5e697" providerId="ADAL" clId="{3A00D39C-172F-4A7B-8046-264ACA55DDAF}" dt="2022-07-04T08:36:57.704" v="2" actId="2696"/>
        <pc:sldMkLst>
          <pc:docMk/>
          <pc:sldMk cId="3417495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71C2-AF82-404B-9C97-864889288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8573E-7243-4A4F-B54A-BACEFD30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2F32-23FF-CE47-95F5-A793E0A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079D-F102-5640-848B-169668E8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C736-0706-654B-B6C2-50AE8E3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84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BB85-50BA-3546-92A4-67A7D402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83EB8-2786-EE4E-80C8-2E75EE59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E7C2-1116-6D4A-8C52-5E97D186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048D-2347-5745-BF90-B018BE7F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2A63-1D60-944A-9713-2976AB62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148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C0F6-9082-FC40-A76E-6224144A1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94925-429D-354B-8B7D-C120F4B1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2B99-2C7E-7D44-8F54-E393CCE0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4A7C-810F-6644-9493-8659F0D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AAE0-A92F-4746-8CAD-5C5EF88D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4760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79B-5913-6C47-8756-05D77FC3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7BB8-5BB2-DC4C-AFC0-5DCFF46A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815F-46B5-E844-99B7-3781CDB8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1EFC-3391-C54D-AC30-A089008D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3630-C07F-7344-A981-60D27260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77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ED65-D610-EF45-AF80-5D8946CD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815E-C470-E542-8E2E-80808C92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6400-3652-DC4B-ADBB-21ECBAAE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A466-97DE-F24A-9591-ECA32D93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DA0E-534D-B642-BF49-25746581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069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D5EB-FE23-3041-BD41-2A107937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8468-EA01-7947-BB73-F4A89873E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D2C14-AE5F-AA44-8C51-2AD1708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2A28-F5DC-214B-967D-239AFAAD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E33F-8649-3A4A-9B9F-1BF0666D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CD245-24C0-EB4A-AB3A-11C05AF0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85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33D4-6D98-9F46-A8B8-8FAA61B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8040-6549-7343-91ED-E8DDB974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A76CE-4115-4B40-A12D-F03CF27E7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EA9CE-92C5-834C-B347-905E9F0CC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D3F99-C9A9-B04C-8F20-05DF22DAD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235F5-CA4D-2E41-AA31-044C1CDB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CB47C-8D27-BB49-B283-4958190F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C9FF-2761-5247-9DCD-F5C58C30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908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D80D-20A9-6447-AD8F-4E33051F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C4792-161B-A648-B5FA-FA2264BD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3EAF0-94EB-A649-853E-D4876CD5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65E8F-1741-8E43-A1D4-27A13130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705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9967A-98BF-1748-B27C-9D5DA827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EB8F-5C28-4446-ABBF-30DA391B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43CF7-7E08-4C47-A8FD-7FFCB90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0207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8F24-09E4-C34E-A5A6-238E59E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6E44-E594-A045-AF10-D5BF5340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8A63-B61B-2546-8EF6-7AF4CB1B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1DC3-62D7-344C-8B37-9A3188FA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5D109-46F0-B44A-BCCE-E26496F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D59B-6A20-5548-AADD-EF815A3E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4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7B67-162F-3141-92AE-D72A18A7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103D4-2CAF-B440-BC8F-6FB80C54B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BF217-E5AE-374B-84E9-BC4F8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3C421-0A9E-2D4C-9F02-2163A723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9559-E274-AB49-8AB9-CF0CCC61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6B6A2-50FB-9A48-8945-72260A7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277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05B23-13F7-9B44-91FD-8831292F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C2786-D761-B544-82F7-4B079309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D8E8-E066-8A41-B8D9-9DD6D422E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567D-9CC8-7A4A-8DA7-FAFBACE1FDE2}" type="datetimeFigureOut">
              <a:rPr lang="en-AT" smtClean="0"/>
              <a:t>03/21/2023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8C93-D759-2049-818C-FA2277269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3888-70CC-414C-96D4-C93A1803B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3FD2-69B4-AE44-80CB-C9502071EEF5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015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yne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estx.readthedocs.io/en/lates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E25D-B926-5142-AEF1-1629AE0C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CF14-6D76-6D4D-B48E-C3B1DFFE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Server: Spyne package</a:t>
            </a:r>
          </a:p>
          <a:p>
            <a:r>
              <a:rPr lang="en-AT" dirty="0">
                <a:hlinkClick r:id="rId2"/>
              </a:rPr>
              <a:t>https://spyne.io</a:t>
            </a:r>
            <a:endParaRPr lang="en-AT" dirty="0"/>
          </a:p>
          <a:p>
            <a:r>
              <a:rPr lang="en-AT" dirty="0"/>
              <a:t>Annotation-based</a:t>
            </a:r>
          </a:p>
          <a:p>
            <a:r>
              <a:rPr lang="en-AT" dirty="0"/>
              <a:t>@srpc(InputType, OutputType)</a:t>
            </a:r>
          </a:p>
          <a:p>
            <a:r>
              <a:rPr lang="en-AT" dirty="0"/>
              <a:t>Automatically produces wsdl file</a:t>
            </a:r>
          </a:p>
          <a:p>
            <a:r>
              <a:rPr lang="en-AT" dirty="0"/>
              <a:t>Simple/Complex Types</a:t>
            </a:r>
          </a:p>
        </p:txBody>
      </p:sp>
    </p:spTree>
    <p:extLst>
      <p:ext uri="{BB962C8B-B14F-4D97-AF65-F5344CB8AC3E}">
        <p14:creationId xmlns:p14="http://schemas.microsoft.com/office/powerpoint/2010/main" val="408867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E2A1-DD90-9449-8EAE-623DD571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8C5E-30ED-BC43-A790-67C1BB53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GitHub: DS_Examples/soap/soap_server.py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Define a new function in the interface that calculates the n-th member of the Fibonacci sequence and returns the result to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Adapt the SOAP-client (soap_client.py) to call this function with a value given as a command-line parameter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3471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E2A1-DD90-9449-8EAE-623DD571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8C5E-30ED-BC43-A790-67C1BB53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AT" dirty="0"/>
              <a:t>(Homework) Define a complex type Person with the following data fields:</a:t>
            </a:r>
          </a:p>
          <a:p>
            <a:pPr lvl="1"/>
            <a:r>
              <a:rPr lang="en-AT" dirty="0"/>
              <a:t>Forename (string)</a:t>
            </a:r>
          </a:p>
          <a:p>
            <a:pPr lvl="1"/>
            <a:r>
              <a:rPr lang="en-AT" dirty="0"/>
              <a:t>Surname (string)</a:t>
            </a:r>
          </a:p>
          <a:p>
            <a:pPr lvl="1"/>
            <a:r>
              <a:rPr lang="en-AT" dirty="0"/>
              <a:t>SSN (integer)</a:t>
            </a:r>
          </a:p>
          <a:p>
            <a:pPr marL="457200" lvl="1" indent="0">
              <a:buNone/>
            </a:pPr>
            <a:r>
              <a:rPr lang="en-AT" dirty="0"/>
              <a:t>Add a function to the SOAP interface taking a Person as a parameter and returning true if the SSN number is even.</a:t>
            </a: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r>
              <a:rPr lang="de-AT" b="1" dirty="0" err="1"/>
              <a:t>Hint</a:t>
            </a:r>
            <a:r>
              <a:rPr lang="de-AT" b="1" dirty="0"/>
              <a:t>: </a:t>
            </a:r>
            <a:r>
              <a:rPr lang="de-AT" dirty="0"/>
              <a:t>Lookup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ComplexModel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Spyne</a:t>
            </a:r>
            <a:r>
              <a:rPr lang="de-AT" dirty="0"/>
              <a:t> </a:t>
            </a:r>
            <a:r>
              <a:rPr lang="de-AT" dirty="0" err="1"/>
              <a:t>documentation</a:t>
            </a:r>
            <a:r>
              <a:rPr lang="de-AT" dirty="0"/>
              <a:t>!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26287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E2A1-DD90-9449-8EAE-623DD571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8C5E-30ED-BC43-A790-67C1BB53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We will use the Flask framework with the Flask-Rest</a:t>
            </a:r>
            <a:r>
              <a:rPr lang="de-AT" dirty="0"/>
              <a:t>x</a:t>
            </a:r>
            <a:r>
              <a:rPr lang="en-AT" dirty="0"/>
              <a:t> extension</a:t>
            </a:r>
          </a:p>
          <a:p>
            <a:r>
              <a:rPr lang="en-GB">
                <a:hlinkClick r:id="rId2"/>
              </a:rPr>
              <a:t>https</a:t>
            </a:r>
            <a:r>
              <a:rPr lang="en-GB" dirty="0">
                <a:hlinkClick r:id="rId2"/>
              </a:rPr>
              <a:t>://flask-restx.readthedocs.io/en/latest/index.html</a:t>
            </a:r>
            <a:endParaRPr lang="en-GB" dirty="0"/>
          </a:p>
          <a:p>
            <a:r>
              <a:rPr lang="en-GB" dirty="0"/>
              <a:t>Example: DS_Examples/rest/rest_server.py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092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559F-8C05-D345-91EC-E5E2605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176F-2195-2642-93CF-D0C852D7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AT" dirty="0"/>
              <a:t>Implement the DELETE operation so that a pet can be deleted from the list.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AT" dirty="0"/>
              <a:t>Implement the POST operation so that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en-AT" dirty="0"/>
              <a:t>pet can be </a:t>
            </a:r>
            <a:r>
              <a:rPr lang="de-DE" dirty="0" err="1"/>
              <a:t>created</a:t>
            </a:r>
            <a:r>
              <a:rPr lang="en-AT" dirty="0"/>
              <a:t>.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pet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name</a:t>
            </a:r>
            <a:r>
              <a:rPr lang="de-DE" dirty="0"/>
              <a:t> and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appended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pPr marL="514350" indent="-514350">
              <a:buFont typeface="+mj-lt"/>
              <a:buAutoNum type="arabicPeriod" startAt="4"/>
            </a:pPr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„</a:t>
            </a:r>
            <a:r>
              <a:rPr lang="de-DE" dirty="0" err="1"/>
              <a:t>birds</a:t>
            </a:r>
            <a:r>
              <a:rPr lang="de-DE" dirty="0"/>
              <a:t>“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birds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color</a:t>
            </a:r>
            <a:r>
              <a:rPr lang="de-DE" dirty="0"/>
              <a:t>. Implement </a:t>
            </a:r>
            <a:r>
              <a:rPr lang="de-DE" dirty="0" err="1"/>
              <a:t>the</a:t>
            </a:r>
            <a:r>
              <a:rPr lang="de-DE" dirty="0"/>
              <a:t> GET, POST and DELETE </a:t>
            </a:r>
            <a:r>
              <a:rPr lang="de-DE" dirty="0" err="1"/>
              <a:t>operations</a:t>
            </a:r>
            <a:r>
              <a:rPr lang="de-DE"/>
              <a:t>.</a:t>
            </a:r>
            <a:endParaRPr lang="de-DE" dirty="0"/>
          </a:p>
          <a:p>
            <a:pPr marL="514350" indent="-514350">
              <a:buFont typeface="+mj-lt"/>
              <a:buAutoNum type="arabicPeriod" startAt="4"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Remember</a:t>
            </a:r>
            <a:r>
              <a:rPr lang="de-DE" dirty="0"/>
              <a:t>: PUT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idempotent </a:t>
            </a:r>
            <a:r>
              <a:rPr lang="de-DE" dirty="0" err="1"/>
              <a:t>operation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POST </a:t>
            </a:r>
            <a:r>
              <a:rPr lang="de-DE" dirty="0" err="1"/>
              <a:t>is</a:t>
            </a:r>
            <a:r>
              <a:rPr lang="de-DE" dirty="0"/>
              <a:t> not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9420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615135-21E6-497E-BFD7-42CCFE4C7148}"/>
</file>

<file path=customXml/itemProps2.xml><?xml version="1.0" encoding="utf-8"?>
<ds:datastoreItem xmlns:ds="http://schemas.openxmlformats.org/officeDocument/2006/customXml" ds:itemID="{D0B855AE-583A-49C9-86AB-629ABA70ED84}"/>
</file>

<file path=customXml/itemProps3.xml><?xml version="1.0" encoding="utf-8"?>
<ds:datastoreItem xmlns:ds="http://schemas.openxmlformats.org/officeDocument/2006/customXml" ds:itemID="{20F4F7AB-80DA-489F-B18D-C654E96AD57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Cascadia Code</vt:lpstr>
      <vt:lpstr>Office Theme</vt:lpstr>
      <vt:lpstr>Exercises: SOAP</vt:lpstr>
      <vt:lpstr>Exercises: SOAP</vt:lpstr>
      <vt:lpstr>Exercises: SOAP</vt:lpstr>
      <vt:lpstr>Exercises: REST</vt:lpstr>
      <vt:lpstr>Exercises: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- SOA</dc:title>
  <dc:creator>Ruben Ruiz Torrubiano</dc:creator>
  <cp:lastModifiedBy>Rubén Ruiz Torrubiano</cp:lastModifiedBy>
  <cp:revision>19</cp:revision>
  <dcterms:created xsi:type="dcterms:W3CDTF">2021-03-23T10:37:50Z</dcterms:created>
  <dcterms:modified xsi:type="dcterms:W3CDTF">2023-03-21T13:36:59Z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