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9" r:id="rId3"/>
    <p:sldId id="261" r:id="rId4"/>
    <p:sldId id="260" r:id="rId5"/>
    <p:sldId id="262" r:id="rId6"/>
    <p:sldId id="263" r:id="rId7"/>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0"/>
    <p:restoredTop sz="89028" autoAdjust="0"/>
  </p:normalViewPr>
  <p:slideViewPr>
    <p:cSldViewPr snapToGrid="0" snapToObjects="1">
      <p:cViewPr varScale="1">
        <p:scale>
          <a:sx n="111" d="100"/>
          <a:sy n="111" d="100"/>
        </p:scale>
        <p:origin x="15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én Ruiz Torrubiano" userId="ddd0f3cd-3a8a-485f-9545-112726c5e697" providerId="ADAL" clId="{9DDC6171-908F-4A6E-9CCF-D86DCC20DF96}"/>
    <pc:docChg chg="custSel modSld">
      <pc:chgData name="Rubén Ruiz Torrubiano" userId="ddd0f3cd-3a8a-485f-9545-112726c5e697" providerId="ADAL" clId="{9DDC6171-908F-4A6E-9CCF-D86DCC20DF96}" dt="2022-04-20T10:13:50.121" v="172" actId="20577"/>
      <pc:docMkLst>
        <pc:docMk/>
      </pc:docMkLst>
      <pc:sldChg chg="modSp modNotesTx">
        <pc:chgData name="Rubén Ruiz Torrubiano" userId="ddd0f3cd-3a8a-485f-9545-112726c5e697" providerId="ADAL" clId="{9DDC6171-908F-4A6E-9CCF-D86DCC20DF96}" dt="2022-04-05T07:15:23.218" v="73" actId="20577"/>
        <pc:sldMkLst>
          <pc:docMk/>
          <pc:sldMk cId="694940239" sldId="259"/>
        </pc:sldMkLst>
        <pc:spChg chg="mod">
          <ac:chgData name="Rubén Ruiz Torrubiano" userId="ddd0f3cd-3a8a-485f-9545-112726c5e697" providerId="ADAL" clId="{9DDC6171-908F-4A6E-9CCF-D86DCC20DF96}" dt="2022-03-30T06:24:14.693" v="19" actId="20577"/>
          <ac:spMkLst>
            <pc:docMk/>
            <pc:sldMk cId="694940239" sldId="259"/>
            <ac:spMk id="3" creationId="{E024C14E-31EF-2046-8022-14103357F0CE}"/>
          </ac:spMkLst>
        </pc:spChg>
      </pc:sldChg>
      <pc:sldChg chg="modSp">
        <pc:chgData name="Rubén Ruiz Torrubiano" userId="ddd0f3cd-3a8a-485f-9545-112726c5e697" providerId="ADAL" clId="{9DDC6171-908F-4A6E-9CCF-D86DCC20DF96}" dt="2022-04-05T07:15:54.223" v="74" actId="6549"/>
        <pc:sldMkLst>
          <pc:docMk/>
          <pc:sldMk cId="3194696804" sldId="260"/>
        </pc:sldMkLst>
        <pc:spChg chg="mod">
          <ac:chgData name="Rubén Ruiz Torrubiano" userId="ddd0f3cd-3a8a-485f-9545-112726c5e697" providerId="ADAL" clId="{9DDC6171-908F-4A6E-9CCF-D86DCC20DF96}" dt="2022-04-05T07:15:54.223" v="74" actId="6549"/>
          <ac:spMkLst>
            <pc:docMk/>
            <pc:sldMk cId="3194696804" sldId="260"/>
            <ac:spMk id="3" creationId="{E024C14E-31EF-2046-8022-14103357F0CE}"/>
          </ac:spMkLst>
        </pc:spChg>
      </pc:sldChg>
      <pc:sldChg chg="modSp">
        <pc:chgData name="Rubén Ruiz Torrubiano" userId="ddd0f3cd-3a8a-485f-9545-112726c5e697" providerId="ADAL" clId="{9DDC6171-908F-4A6E-9CCF-D86DCC20DF96}" dt="2022-04-20T10:13:50.121" v="172" actId="20577"/>
        <pc:sldMkLst>
          <pc:docMk/>
          <pc:sldMk cId="1722558898" sldId="267"/>
        </pc:sldMkLst>
        <pc:spChg chg="mod">
          <ac:chgData name="Rubén Ruiz Torrubiano" userId="ddd0f3cd-3a8a-485f-9545-112726c5e697" providerId="ADAL" clId="{9DDC6171-908F-4A6E-9CCF-D86DCC20DF96}" dt="2022-04-20T10:13:50.121" v="172" actId="20577"/>
          <ac:spMkLst>
            <pc:docMk/>
            <pc:sldMk cId="1722558898" sldId="267"/>
            <ac:spMk id="3" creationId="{79459667-E94A-E041-9C9C-A1C46A10AB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57D24-1687-464E-9BDA-2B46A0D4E696}" type="datetimeFigureOut">
              <a:rPr lang="de-AT" smtClean="0"/>
              <a:t>04.07.2022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51FC1-C126-40B0-8088-D33C480B67BC}" type="slidenum">
              <a:rPr lang="de-AT" smtClean="0"/>
              <a:t>‹Nr.›</a:t>
            </a:fld>
            <a:endParaRPr lang="de-AT"/>
          </a:p>
        </p:txBody>
      </p:sp>
    </p:spTree>
    <p:extLst>
      <p:ext uri="{BB962C8B-B14F-4D97-AF65-F5344CB8AC3E}">
        <p14:creationId xmlns:p14="http://schemas.microsoft.com/office/powerpoint/2010/main" val="165601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Backwards</a:t>
            </a:r>
            <a:r>
              <a:rPr lang="de-DE" dirty="0"/>
              <a:t> </a:t>
            </a:r>
            <a:r>
              <a:rPr lang="de-DE" dirty="0" err="1"/>
              <a:t>compatibility</a:t>
            </a:r>
            <a:r>
              <a:rPr lang="de-DE" dirty="0"/>
              <a:t>?</a:t>
            </a:r>
            <a:endParaRPr lang="de-AT" dirty="0"/>
          </a:p>
        </p:txBody>
      </p:sp>
      <p:sp>
        <p:nvSpPr>
          <p:cNvPr id="4" name="Foliennummernplatzhalter 3"/>
          <p:cNvSpPr>
            <a:spLocks noGrp="1"/>
          </p:cNvSpPr>
          <p:nvPr>
            <p:ph type="sldNum" sz="quarter" idx="5"/>
          </p:nvPr>
        </p:nvSpPr>
        <p:spPr/>
        <p:txBody>
          <a:bodyPr/>
          <a:lstStyle/>
          <a:p>
            <a:fld id="{52C51FC1-C126-40B0-8088-D33C480B67BC}" type="slidenum">
              <a:rPr lang="de-AT" smtClean="0"/>
              <a:t>2</a:t>
            </a:fld>
            <a:endParaRPr lang="de-AT"/>
          </a:p>
        </p:txBody>
      </p:sp>
    </p:spTree>
    <p:extLst>
      <p:ext uri="{BB962C8B-B14F-4D97-AF65-F5344CB8AC3E}">
        <p14:creationId xmlns:p14="http://schemas.microsoft.com/office/powerpoint/2010/main" val="335371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5E16-B1F4-DD4B-AC19-B9F94D9FFD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T"/>
          </a:p>
        </p:txBody>
      </p:sp>
      <p:sp>
        <p:nvSpPr>
          <p:cNvPr id="3" name="Subtitle 2">
            <a:extLst>
              <a:ext uri="{FF2B5EF4-FFF2-40B4-BE49-F238E27FC236}">
                <a16:creationId xmlns:a16="http://schemas.microsoft.com/office/drawing/2014/main" id="{D2FA8B40-6A93-DE4F-B8E7-520385ECB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T"/>
          </a:p>
        </p:txBody>
      </p:sp>
      <p:sp>
        <p:nvSpPr>
          <p:cNvPr id="4" name="Date Placeholder 3">
            <a:extLst>
              <a:ext uri="{FF2B5EF4-FFF2-40B4-BE49-F238E27FC236}">
                <a16:creationId xmlns:a16="http://schemas.microsoft.com/office/drawing/2014/main" id="{92E7622E-219C-2C41-A2EB-1D30FC3FD4C4}"/>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4074128D-0A83-A149-9B9A-68DEF3C3476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D52534DD-A80B-C64F-8162-42588684B41C}"/>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31926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07F0-E4A8-4D45-A1D2-77DD829B9EB4}"/>
              </a:ext>
            </a:extLst>
          </p:cNvPr>
          <p:cNvSpPr>
            <a:spLocks noGrp="1"/>
          </p:cNvSpPr>
          <p:nvPr>
            <p:ph type="title"/>
          </p:nvPr>
        </p:nvSpPr>
        <p:spPr/>
        <p:txBody>
          <a:bodyPr/>
          <a:lstStyle/>
          <a:p>
            <a:r>
              <a:rPr lang="en-GB"/>
              <a:t>Click to edit Master title style</a:t>
            </a:r>
            <a:endParaRPr lang="en-AT"/>
          </a:p>
        </p:txBody>
      </p:sp>
      <p:sp>
        <p:nvSpPr>
          <p:cNvPr id="3" name="Vertical Text Placeholder 2">
            <a:extLst>
              <a:ext uri="{FF2B5EF4-FFF2-40B4-BE49-F238E27FC236}">
                <a16:creationId xmlns:a16="http://schemas.microsoft.com/office/drawing/2014/main" id="{074F9CC1-E987-A24A-BBD2-A6F198C4ED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3E23C834-42BE-CF4E-B9EE-691A8A2C6FC9}"/>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79468310-2D3C-3543-91FA-6DB952EF1FD7}"/>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10C8132-D4E5-B043-A474-A370800DB6C3}"/>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43081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732572-F04C-EF40-8E54-D814FFF76C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T"/>
          </a:p>
        </p:txBody>
      </p:sp>
      <p:sp>
        <p:nvSpPr>
          <p:cNvPr id="3" name="Vertical Text Placeholder 2">
            <a:extLst>
              <a:ext uri="{FF2B5EF4-FFF2-40B4-BE49-F238E27FC236}">
                <a16:creationId xmlns:a16="http://schemas.microsoft.com/office/drawing/2014/main" id="{A1C841F4-6F14-B942-B250-8B0B39E128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816CB30E-BBE8-1F41-AEE9-DBF3595A3CDD}"/>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2A95B9A1-93AD-E34F-A4B1-C8EEFDBD2967}"/>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D1067D6-3B4D-F943-8A93-2CF92A34B3DD}"/>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356610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B26A-0B0D-174D-BD18-DE4B0AC3B6B1}"/>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57725A88-6EC2-DD4C-ADC7-507F64CA24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599DC0D5-65AE-B149-80BD-ED279C55A756}"/>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8455E45D-6476-3141-AF76-0232B252355B}"/>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81B7312F-0F30-F64D-A880-3CAD1AD44B63}"/>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119016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789B-6BB7-C94E-BFEA-8007E5F5A7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T"/>
          </a:p>
        </p:txBody>
      </p:sp>
      <p:sp>
        <p:nvSpPr>
          <p:cNvPr id="3" name="Text Placeholder 2">
            <a:extLst>
              <a:ext uri="{FF2B5EF4-FFF2-40B4-BE49-F238E27FC236}">
                <a16:creationId xmlns:a16="http://schemas.microsoft.com/office/drawing/2014/main" id="{780C93AF-D450-F94A-A379-A38262081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B02EE3-17CA-AA4D-86F9-E9CF30C855DE}"/>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4695A75E-FAFD-D743-828C-53EC894279C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2CA415BC-0D59-C040-A411-0EF7D3C71EAE}"/>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345475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DC60-ACEE-CF40-ABC9-B38A1C004207}"/>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0349E7C7-BCF1-FD42-B9DD-DC459BC322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Content Placeholder 3">
            <a:extLst>
              <a:ext uri="{FF2B5EF4-FFF2-40B4-BE49-F238E27FC236}">
                <a16:creationId xmlns:a16="http://schemas.microsoft.com/office/drawing/2014/main" id="{3948371E-DD51-DF45-B417-E716858907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5" name="Date Placeholder 4">
            <a:extLst>
              <a:ext uri="{FF2B5EF4-FFF2-40B4-BE49-F238E27FC236}">
                <a16:creationId xmlns:a16="http://schemas.microsoft.com/office/drawing/2014/main" id="{AD441D19-2BF0-294A-8993-E9B790307AD7}"/>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6" name="Footer Placeholder 5">
            <a:extLst>
              <a:ext uri="{FF2B5EF4-FFF2-40B4-BE49-F238E27FC236}">
                <a16:creationId xmlns:a16="http://schemas.microsoft.com/office/drawing/2014/main" id="{B7D0E37B-0CEF-F74E-9620-A80D8CA2B1ED}"/>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CF69ADE4-8F6E-1A4A-9AA2-29C2289A66A6}"/>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149466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0240-488E-8E46-9027-1AA9A6E259A2}"/>
              </a:ext>
            </a:extLst>
          </p:cNvPr>
          <p:cNvSpPr>
            <a:spLocks noGrp="1"/>
          </p:cNvSpPr>
          <p:nvPr>
            <p:ph type="title"/>
          </p:nvPr>
        </p:nvSpPr>
        <p:spPr>
          <a:xfrm>
            <a:off x="839788" y="365125"/>
            <a:ext cx="10515600" cy="1325563"/>
          </a:xfrm>
        </p:spPr>
        <p:txBody>
          <a:bodyPr/>
          <a:lstStyle/>
          <a:p>
            <a:r>
              <a:rPr lang="en-GB"/>
              <a:t>Click to edit Master title style</a:t>
            </a:r>
            <a:endParaRPr lang="en-AT"/>
          </a:p>
        </p:txBody>
      </p:sp>
      <p:sp>
        <p:nvSpPr>
          <p:cNvPr id="3" name="Text Placeholder 2">
            <a:extLst>
              <a:ext uri="{FF2B5EF4-FFF2-40B4-BE49-F238E27FC236}">
                <a16:creationId xmlns:a16="http://schemas.microsoft.com/office/drawing/2014/main" id="{021926AF-28B2-5844-95C5-7950DDFB0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C0E7A7-CA65-784D-AB5E-4372D76D68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5" name="Text Placeholder 4">
            <a:extLst>
              <a:ext uri="{FF2B5EF4-FFF2-40B4-BE49-F238E27FC236}">
                <a16:creationId xmlns:a16="http://schemas.microsoft.com/office/drawing/2014/main" id="{3984028D-D629-2F41-AE76-F0481FC24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255272-C522-1A42-91BE-15245E893F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7" name="Date Placeholder 6">
            <a:extLst>
              <a:ext uri="{FF2B5EF4-FFF2-40B4-BE49-F238E27FC236}">
                <a16:creationId xmlns:a16="http://schemas.microsoft.com/office/drawing/2014/main" id="{D6181ABC-049D-024D-851A-EE4389D777AF}"/>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8" name="Footer Placeholder 7">
            <a:extLst>
              <a:ext uri="{FF2B5EF4-FFF2-40B4-BE49-F238E27FC236}">
                <a16:creationId xmlns:a16="http://schemas.microsoft.com/office/drawing/2014/main" id="{E22EF17A-780C-1146-9C3E-E05F4E0416E6}"/>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334033EF-5BAC-5C48-801B-95A92682D4BB}"/>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89393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AF9D-47F2-2B4C-B93C-0C9344E7BEB3}"/>
              </a:ext>
            </a:extLst>
          </p:cNvPr>
          <p:cNvSpPr>
            <a:spLocks noGrp="1"/>
          </p:cNvSpPr>
          <p:nvPr>
            <p:ph type="title"/>
          </p:nvPr>
        </p:nvSpPr>
        <p:spPr/>
        <p:txBody>
          <a:bodyPr/>
          <a:lstStyle/>
          <a:p>
            <a:r>
              <a:rPr lang="en-GB"/>
              <a:t>Click to edit Master title style</a:t>
            </a:r>
            <a:endParaRPr lang="en-AT"/>
          </a:p>
        </p:txBody>
      </p:sp>
      <p:sp>
        <p:nvSpPr>
          <p:cNvPr id="3" name="Date Placeholder 2">
            <a:extLst>
              <a:ext uri="{FF2B5EF4-FFF2-40B4-BE49-F238E27FC236}">
                <a16:creationId xmlns:a16="http://schemas.microsoft.com/office/drawing/2014/main" id="{929EE870-8360-B845-9496-4346840F704F}"/>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4" name="Footer Placeholder 3">
            <a:extLst>
              <a:ext uri="{FF2B5EF4-FFF2-40B4-BE49-F238E27FC236}">
                <a16:creationId xmlns:a16="http://schemas.microsoft.com/office/drawing/2014/main" id="{697E9FF1-3E47-8542-B187-B4CC36E9CB13}"/>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50DF20E3-1296-4C46-B94F-257D694630F0}"/>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333565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AEC13-25F3-BD4D-A17A-2DD864E416BB}"/>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3" name="Footer Placeholder 2">
            <a:extLst>
              <a:ext uri="{FF2B5EF4-FFF2-40B4-BE49-F238E27FC236}">
                <a16:creationId xmlns:a16="http://schemas.microsoft.com/office/drawing/2014/main" id="{0AF3B6E9-306E-BC4B-A1A5-64173C0516F8}"/>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E213C450-1C16-B842-A82D-831B0170399B}"/>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154788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C9C2-0E71-8C4C-8E44-5C061A068E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T"/>
          </a:p>
        </p:txBody>
      </p:sp>
      <p:sp>
        <p:nvSpPr>
          <p:cNvPr id="3" name="Content Placeholder 2">
            <a:extLst>
              <a:ext uri="{FF2B5EF4-FFF2-40B4-BE49-F238E27FC236}">
                <a16:creationId xmlns:a16="http://schemas.microsoft.com/office/drawing/2014/main" id="{513BF7CC-2660-1840-8AA1-C1360012C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Text Placeholder 3">
            <a:extLst>
              <a:ext uri="{FF2B5EF4-FFF2-40B4-BE49-F238E27FC236}">
                <a16:creationId xmlns:a16="http://schemas.microsoft.com/office/drawing/2014/main" id="{49A4B6B0-15E2-2943-9AAB-24A0232BC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F725F5-E21A-D548-9ABA-152529C9A90C}"/>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6" name="Footer Placeholder 5">
            <a:extLst>
              <a:ext uri="{FF2B5EF4-FFF2-40B4-BE49-F238E27FC236}">
                <a16:creationId xmlns:a16="http://schemas.microsoft.com/office/drawing/2014/main" id="{9C5E6997-8E2A-C84F-AE2D-CE4D6FB78D8A}"/>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BD141E73-84EF-7C4A-B693-3C5719797EA0}"/>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19331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6EB4-8B45-ED4C-87F3-3888BDD61F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T"/>
          </a:p>
        </p:txBody>
      </p:sp>
      <p:sp>
        <p:nvSpPr>
          <p:cNvPr id="3" name="Picture Placeholder 2">
            <a:extLst>
              <a:ext uri="{FF2B5EF4-FFF2-40B4-BE49-F238E27FC236}">
                <a16:creationId xmlns:a16="http://schemas.microsoft.com/office/drawing/2014/main" id="{825906B3-ADDE-F746-83AC-B0AE71D33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24985A9E-75F1-1E49-94A3-4A4F082A8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1C26DB-172E-6643-914B-2700128CC537}"/>
              </a:ext>
            </a:extLst>
          </p:cNvPr>
          <p:cNvSpPr>
            <a:spLocks noGrp="1"/>
          </p:cNvSpPr>
          <p:nvPr>
            <p:ph type="dt" sz="half" idx="10"/>
          </p:nvPr>
        </p:nvSpPr>
        <p:spPr/>
        <p:txBody>
          <a:bodyPr/>
          <a:lstStyle/>
          <a:p>
            <a:fld id="{72352DD3-E21A-2F4F-94E0-328091E714C7}" type="datetimeFigureOut">
              <a:rPr lang="en-AT" smtClean="0"/>
              <a:t>07/04/2022</a:t>
            </a:fld>
            <a:endParaRPr lang="en-AT"/>
          </a:p>
        </p:txBody>
      </p:sp>
      <p:sp>
        <p:nvSpPr>
          <p:cNvPr id="6" name="Footer Placeholder 5">
            <a:extLst>
              <a:ext uri="{FF2B5EF4-FFF2-40B4-BE49-F238E27FC236}">
                <a16:creationId xmlns:a16="http://schemas.microsoft.com/office/drawing/2014/main" id="{49DFAE51-648E-EC48-9EE8-A9A63D7D48E9}"/>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5FF125C7-440C-CB4E-92A6-A3932493B644}"/>
              </a:ext>
            </a:extLst>
          </p:cNvPr>
          <p:cNvSpPr>
            <a:spLocks noGrp="1"/>
          </p:cNvSpPr>
          <p:nvPr>
            <p:ph type="sldNum" sz="quarter" idx="12"/>
          </p:nvPr>
        </p:nvSpPr>
        <p:spPr/>
        <p:txBody>
          <a:bodyPr/>
          <a:lstStyle/>
          <a:p>
            <a:fld id="{2118D2D5-0DCA-A84E-A8C1-4E40B68DFD34}" type="slidenum">
              <a:rPr lang="en-AT" smtClean="0"/>
              <a:t>‹Nr.›</a:t>
            </a:fld>
            <a:endParaRPr lang="en-AT"/>
          </a:p>
        </p:txBody>
      </p:sp>
    </p:spTree>
    <p:extLst>
      <p:ext uri="{BB962C8B-B14F-4D97-AF65-F5344CB8AC3E}">
        <p14:creationId xmlns:p14="http://schemas.microsoft.com/office/powerpoint/2010/main" val="147785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89D9D-8699-FD4D-AC64-844557125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T"/>
          </a:p>
        </p:txBody>
      </p:sp>
      <p:sp>
        <p:nvSpPr>
          <p:cNvPr id="3" name="Text Placeholder 2">
            <a:extLst>
              <a:ext uri="{FF2B5EF4-FFF2-40B4-BE49-F238E27FC236}">
                <a16:creationId xmlns:a16="http://schemas.microsoft.com/office/drawing/2014/main" id="{82AB1C50-1D5D-E047-ACC8-73EBFC613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E11BEC6F-2BEC-C24E-BC0A-00C48226B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52DD3-E21A-2F4F-94E0-328091E714C7}" type="datetimeFigureOut">
              <a:rPr lang="en-AT" smtClean="0"/>
              <a:t>07/04/2022</a:t>
            </a:fld>
            <a:endParaRPr lang="en-AT"/>
          </a:p>
        </p:txBody>
      </p:sp>
      <p:sp>
        <p:nvSpPr>
          <p:cNvPr id="5" name="Footer Placeholder 4">
            <a:extLst>
              <a:ext uri="{FF2B5EF4-FFF2-40B4-BE49-F238E27FC236}">
                <a16:creationId xmlns:a16="http://schemas.microsoft.com/office/drawing/2014/main" id="{60167A8E-AD9E-7144-A0DE-8FE314386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T"/>
          </a:p>
        </p:txBody>
      </p:sp>
      <p:sp>
        <p:nvSpPr>
          <p:cNvPr id="6" name="Slide Number Placeholder 5">
            <a:extLst>
              <a:ext uri="{FF2B5EF4-FFF2-40B4-BE49-F238E27FC236}">
                <a16:creationId xmlns:a16="http://schemas.microsoft.com/office/drawing/2014/main" id="{3A71A201-806E-1643-8E69-29B3EF632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8D2D5-0DCA-A84E-A8C1-4E40B68DFD34}" type="slidenum">
              <a:rPr lang="en-AT" smtClean="0"/>
              <a:t>‹Nr.›</a:t>
            </a:fld>
            <a:endParaRPr lang="en-AT"/>
          </a:p>
        </p:txBody>
      </p:sp>
    </p:spTree>
    <p:extLst>
      <p:ext uri="{BB962C8B-B14F-4D97-AF65-F5344CB8AC3E}">
        <p14:creationId xmlns:p14="http://schemas.microsoft.com/office/powerpoint/2010/main" val="195218232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elopers.google.com/protocol-buff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9E7B-7148-554B-9604-1598D34796E7}"/>
              </a:ext>
            </a:extLst>
          </p:cNvPr>
          <p:cNvSpPr>
            <a:spLocks noGrp="1"/>
          </p:cNvSpPr>
          <p:nvPr>
            <p:ph type="title"/>
          </p:nvPr>
        </p:nvSpPr>
        <p:spPr/>
        <p:txBody>
          <a:bodyPr/>
          <a:lstStyle/>
          <a:p>
            <a:r>
              <a:rPr lang="en-AT" dirty="0"/>
              <a:t>gRPC</a:t>
            </a:r>
          </a:p>
        </p:txBody>
      </p:sp>
      <p:sp>
        <p:nvSpPr>
          <p:cNvPr id="3" name="Content Placeholder 2">
            <a:extLst>
              <a:ext uri="{FF2B5EF4-FFF2-40B4-BE49-F238E27FC236}">
                <a16:creationId xmlns:a16="http://schemas.microsoft.com/office/drawing/2014/main" id="{7246B016-C079-1142-A58A-702DBB1666DE}"/>
              </a:ext>
            </a:extLst>
          </p:cNvPr>
          <p:cNvSpPr>
            <a:spLocks noGrp="1"/>
          </p:cNvSpPr>
          <p:nvPr>
            <p:ph idx="1"/>
          </p:nvPr>
        </p:nvSpPr>
        <p:spPr/>
        <p:txBody>
          <a:bodyPr>
            <a:normAutofit fontScale="92500" lnSpcReduction="10000"/>
          </a:bodyPr>
          <a:lstStyle/>
          <a:p>
            <a:r>
              <a:rPr lang="en-AT" dirty="0"/>
              <a:t>DS_Examples/grpc</a:t>
            </a:r>
          </a:p>
          <a:p>
            <a:r>
              <a:rPr lang="en-AT" dirty="0"/>
              <a:t>Protobuf definition</a:t>
            </a:r>
          </a:p>
          <a:p>
            <a:r>
              <a:rPr lang="en-AT" dirty="0"/>
              <a:t>Similar to SOAP but without XML</a:t>
            </a:r>
          </a:p>
          <a:p>
            <a:pPr lvl="1"/>
            <a:r>
              <a:rPr lang="en-AT" dirty="0"/>
              <a:t>More space efficient</a:t>
            </a:r>
          </a:p>
          <a:p>
            <a:pPr lvl="1"/>
            <a:r>
              <a:rPr lang="en-AT" dirty="0"/>
              <a:t>Easier to read and write</a:t>
            </a:r>
          </a:p>
          <a:p>
            <a:r>
              <a:rPr lang="en-GB" dirty="0">
                <a:hlinkClick r:id="rId2"/>
              </a:rPr>
              <a:t>https://developers.google.com/protocol-buffers</a:t>
            </a:r>
            <a:endParaRPr lang="en-GB" dirty="0"/>
          </a:p>
          <a:p>
            <a:r>
              <a:rPr lang="en-GB" dirty="0"/>
              <a:t>Current version: 3 (proto3)</a:t>
            </a:r>
          </a:p>
          <a:p>
            <a:r>
              <a:rPr lang="en-GB" dirty="0"/>
              <a:t>Automatically generates classes with getters/setters</a:t>
            </a:r>
          </a:p>
          <a:p>
            <a:pPr lvl="1"/>
            <a:r>
              <a:rPr lang="en-GB" dirty="0"/>
              <a:t>Read/write binary data (very efficient)</a:t>
            </a:r>
          </a:p>
          <a:p>
            <a:r>
              <a:rPr lang="en-GB" dirty="0"/>
              <a:t>Supports versioning (backwards compatibility)</a:t>
            </a:r>
            <a:endParaRPr lang="en-AT" dirty="0"/>
          </a:p>
        </p:txBody>
      </p:sp>
    </p:spTree>
    <p:extLst>
      <p:ext uri="{BB962C8B-B14F-4D97-AF65-F5344CB8AC3E}">
        <p14:creationId xmlns:p14="http://schemas.microsoft.com/office/powerpoint/2010/main" val="66947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3034-B710-D743-A98F-A684346CD5E9}"/>
              </a:ext>
            </a:extLst>
          </p:cNvPr>
          <p:cNvSpPr>
            <a:spLocks noGrp="1"/>
          </p:cNvSpPr>
          <p:nvPr>
            <p:ph type="title"/>
          </p:nvPr>
        </p:nvSpPr>
        <p:spPr/>
        <p:txBody>
          <a:bodyPr/>
          <a:lstStyle/>
          <a:p>
            <a:r>
              <a:rPr lang="en-AT" dirty="0"/>
              <a:t>.proto files</a:t>
            </a:r>
          </a:p>
        </p:txBody>
      </p:sp>
      <p:sp>
        <p:nvSpPr>
          <p:cNvPr id="3" name="Content Placeholder 2">
            <a:extLst>
              <a:ext uri="{FF2B5EF4-FFF2-40B4-BE49-F238E27FC236}">
                <a16:creationId xmlns:a16="http://schemas.microsoft.com/office/drawing/2014/main" id="{E024C14E-31EF-2046-8022-14103357F0CE}"/>
              </a:ext>
            </a:extLst>
          </p:cNvPr>
          <p:cNvSpPr>
            <a:spLocks noGrp="1"/>
          </p:cNvSpPr>
          <p:nvPr>
            <p:ph idx="1"/>
          </p:nvPr>
        </p:nvSpPr>
        <p:spPr>
          <a:xfrm>
            <a:off x="838200" y="1825625"/>
            <a:ext cx="10515600" cy="2672896"/>
          </a:xfrm>
        </p:spPr>
        <p:txBody>
          <a:bodyPr/>
          <a:lstStyle/>
          <a:p>
            <a:r>
              <a:rPr lang="en-AT" dirty="0"/>
              <a:t>Namespace definition</a:t>
            </a:r>
          </a:p>
          <a:p>
            <a:pPr lvl="1"/>
            <a:r>
              <a:rPr lang="en-GB" sz="1800" dirty="0">
                <a:latin typeface="Andale Mono" panose="020B0509000000000004" pitchFamily="49" charset="0"/>
              </a:rPr>
              <a:t>p</a:t>
            </a:r>
            <a:r>
              <a:rPr lang="en-AT" sz="1800" dirty="0">
                <a:latin typeface="Andale Mono" panose="020B0509000000000004" pitchFamily="49" charset="0"/>
              </a:rPr>
              <a:t>ackage example</a:t>
            </a:r>
          </a:p>
          <a:p>
            <a:r>
              <a:rPr lang="en-AT" sz="2400" dirty="0"/>
              <a:t>Messages → data structures</a:t>
            </a:r>
          </a:p>
          <a:p>
            <a:pPr lvl="1"/>
            <a:r>
              <a:rPr lang="en-GB" sz="1800" dirty="0">
                <a:latin typeface="Andale Mono" panose="020B0509000000000004" pitchFamily="49" charset="0"/>
              </a:rPr>
              <a:t>optional/repeated (removed in proto3)</a:t>
            </a:r>
          </a:p>
          <a:p>
            <a:pPr lvl="1"/>
            <a:r>
              <a:rPr lang="en-GB" sz="1800" dirty="0">
                <a:latin typeface="Andale Mono" panose="020B0509000000000004" pitchFamily="49" charset="0"/>
              </a:rPr>
              <a:t>type</a:t>
            </a:r>
          </a:p>
          <a:p>
            <a:pPr lvl="1"/>
            <a:r>
              <a:rPr lang="en-GB" sz="1800" dirty="0">
                <a:latin typeface="Andale Mono" panose="020B0509000000000004" pitchFamily="49" charset="0"/>
              </a:rPr>
              <a:t>n</a:t>
            </a:r>
            <a:r>
              <a:rPr lang="en-AT" sz="1800" dirty="0">
                <a:latin typeface="Andale Mono" panose="020B0509000000000004" pitchFamily="49" charset="0"/>
              </a:rPr>
              <a:t>ame</a:t>
            </a:r>
          </a:p>
          <a:p>
            <a:pPr lvl="1"/>
            <a:r>
              <a:rPr lang="en-GB" sz="1800" dirty="0">
                <a:latin typeface="Andale Mono" panose="020B0509000000000004" pitchFamily="49" charset="0"/>
              </a:rPr>
              <a:t>t</a:t>
            </a:r>
            <a:r>
              <a:rPr lang="en-AT" sz="1800" dirty="0">
                <a:latin typeface="Andale Mono" panose="020B0509000000000004" pitchFamily="49" charset="0"/>
              </a:rPr>
              <a:t>ag value</a:t>
            </a:r>
          </a:p>
          <a:p>
            <a:pPr marL="457200" lvl="1" indent="0">
              <a:buNone/>
            </a:pPr>
            <a:endParaRPr lang="en-AT" sz="1800" dirty="0">
              <a:latin typeface="Andale Mono" panose="020B0509000000000004" pitchFamily="49" charset="0"/>
            </a:endParaRPr>
          </a:p>
          <a:p>
            <a:pPr lvl="1"/>
            <a:endParaRPr lang="en-AT" sz="2000" dirty="0"/>
          </a:p>
        </p:txBody>
      </p:sp>
      <p:sp>
        <p:nvSpPr>
          <p:cNvPr id="4" name="TextBox 3">
            <a:extLst>
              <a:ext uri="{FF2B5EF4-FFF2-40B4-BE49-F238E27FC236}">
                <a16:creationId xmlns:a16="http://schemas.microsoft.com/office/drawing/2014/main" id="{34A39EC5-C6E2-4A48-82A0-5DF14C82B992}"/>
              </a:ext>
            </a:extLst>
          </p:cNvPr>
          <p:cNvSpPr txBox="1"/>
          <p:nvPr/>
        </p:nvSpPr>
        <p:spPr>
          <a:xfrm>
            <a:off x="5257799" y="1825625"/>
            <a:ext cx="4988378" cy="3139321"/>
          </a:xfrm>
          <a:prstGeom prst="rect">
            <a:avLst/>
          </a:prstGeom>
          <a:noFill/>
        </p:spPr>
        <p:txBody>
          <a:bodyPr wrap="square" rtlCol="0">
            <a:spAutoFit/>
          </a:bodyPr>
          <a:lstStyle/>
          <a:p>
            <a:r>
              <a:rPr lang="en-GB" dirty="0">
                <a:latin typeface="Andale Mono" panose="020B0509000000000004" pitchFamily="49" charset="0"/>
              </a:rPr>
              <a:t>package customers;</a:t>
            </a:r>
          </a:p>
          <a:p>
            <a:endParaRPr lang="en-GB" dirty="0">
              <a:latin typeface="Andale Mono" panose="020B0509000000000004" pitchFamily="49" charset="0"/>
            </a:endParaRPr>
          </a:p>
          <a:p>
            <a:r>
              <a:rPr lang="en-GB" dirty="0">
                <a:latin typeface="Andale Mono" panose="020B0509000000000004" pitchFamily="49" charset="0"/>
              </a:rPr>
              <a:t>m</a:t>
            </a:r>
            <a:r>
              <a:rPr lang="en-AT" dirty="0">
                <a:latin typeface="Andale Mono" panose="020B0509000000000004" pitchFamily="49" charset="0"/>
              </a:rPr>
              <a:t>essage Person {</a:t>
            </a:r>
          </a:p>
          <a:p>
            <a:r>
              <a:rPr lang="en-AT" dirty="0">
                <a:latin typeface="Andale Mono" panose="020B0509000000000004" pitchFamily="49" charset="0"/>
              </a:rPr>
              <a:t>	optional string name = 1;</a:t>
            </a:r>
          </a:p>
          <a:p>
            <a:r>
              <a:rPr lang="en-AT" dirty="0">
                <a:latin typeface="Andale Mono" panose="020B0509000000000004" pitchFamily="49" charset="0"/>
              </a:rPr>
              <a:t>	optional string surname = 2;</a:t>
            </a:r>
          </a:p>
          <a:p>
            <a:r>
              <a:rPr lang="en-AT" dirty="0">
                <a:latin typeface="Andale Mono" panose="020B0509000000000004" pitchFamily="49" charset="0"/>
              </a:rPr>
              <a:t>	optional int32 ssn = 3;</a:t>
            </a:r>
          </a:p>
          <a:p>
            <a:r>
              <a:rPr lang="en-AT" dirty="0">
                <a:latin typeface="Andale Mono" panose="020B0509000000000004" pitchFamily="49" charset="0"/>
              </a:rPr>
              <a:t>}</a:t>
            </a:r>
          </a:p>
          <a:p>
            <a:endParaRPr lang="en-AT" dirty="0">
              <a:latin typeface="Andale Mono" panose="020B0509000000000004" pitchFamily="49" charset="0"/>
            </a:endParaRPr>
          </a:p>
          <a:p>
            <a:r>
              <a:rPr lang="en-GB" dirty="0">
                <a:latin typeface="Andale Mono" panose="020B0509000000000004" pitchFamily="49" charset="0"/>
              </a:rPr>
              <a:t>m</a:t>
            </a:r>
            <a:r>
              <a:rPr lang="en-AT" dirty="0">
                <a:latin typeface="Andale Mono" panose="020B0509000000000004" pitchFamily="49" charset="0"/>
              </a:rPr>
              <a:t>essage CustomerBase {</a:t>
            </a:r>
          </a:p>
          <a:p>
            <a:r>
              <a:rPr lang="en-AT" dirty="0">
                <a:latin typeface="Andale Mono" panose="020B0509000000000004" pitchFamily="49" charset="0"/>
              </a:rPr>
              <a:t>	repeated Person = 1;</a:t>
            </a:r>
          </a:p>
          <a:p>
            <a:r>
              <a:rPr lang="en-AT" dirty="0">
                <a:latin typeface="Andale Mono" panose="020B0509000000000004" pitchFamily="49" charset="0"/>
              </a:rPr>
              <a:t>} </a:t>
            </a:r>
          </a:p>
        </p:txBody>
      </p:sp>
    </p:spTree>
    <p:extLst>
      <p:ext uri="{BB962C8B-B14F-4D97-AF65-F5344CB8AC3E}">
        <p14:creationId xmlns:p14="http://schemas.microsoft.com/office/powerpoint/2010/main" val="69494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3034-B710-D743-A98F-A684346CD5E9}"/>
              </a:ext>
            </a:extLst>
          </p:cNvPr>
          <p:cNvSpPr>
            <a:spLocks noGrp="1"/>
          </p:cNvSpPr>
          <p:nvPr>
            <p:ph type="title"/>
          </p:nvPr>
        </p:nvSpPr>
        <p:spPr/>
        <p:txBody>
          <a:bodyPr/>
          <a:lstStyle/>
          <a:p>
            <a:r>
              <a:rPr lang="en-AT" dirty="0"/>
              <a:t>.proto files</a:t>
            </a:r>
          </a:p>
        </p:txBody>
      </p:sp>
      <p:sp>
        <p:nvSpPr>
          <p:cNvPr id="3" name="Content Placeholder 2">
            <a:extLst>
              <a:ext uri="{FF2B5EF4-FFF2-40B4-BE49-F238E27FC236}">
                <a16:creationId xmlns:a16="http://schemas.microsoft.com/office/drawing/2014/main" id="{E024C14E-31EF-2046-8022-14103357F0CE}"/>
              </a:ext>
            </a:extLst>
          </p:cNvPr>
          <p:cNvSpPr>
            <a:spLocks noGrp="1"/>
          </p:cNvSpPr>
          <p:nvPr>
            <p:ph idx="1"/>
          </p:nvPr>
        </p:nvSpPr>
        <p:spPr>
          <a:xfrm>
            <a:off x="838200" y="1825624"/>
            <a:ext cx="10515600" cy="4117975"/>
          </a:xfrm>
        </p:spPr>
        <p:txBody>
          <a:bodyPr/>
          <a:lstStyle/>
          <a:p>
            <a:r>
              <a:rPr lang="de-AT" dirty="0"/>
              <a:t>Service → </a:t>
            </a:r>
            <a:r>
              <a:rPr lang="de-AT" dirty="0" err="1"/>
              <a:t>service</a:t>
            </a:r>
            <a:r>
              <a:rPr lang="de-AT" dirty="0"/>
              <a:t> </a:t>
            </a:r>
            <a:r>
              <a:rPr lang="de-AT" dirty="0" err="1"/>
              <a:t>definition</a:t>
            </a:r>
            <a:endParaRPr lang="de-AT" dirty="0"/>
          </a:p>
          <a:p>
            <a:r>
              <a:rPr lang="de-AT" dirty="0" err="1"/>
              <a:t>Types</a:t>
            </a:r>
            <a:endParaRPr lang="de-AT" dirty="0"/>
          </a:p>
          <a:p>
            <a:pPr lvl="1"/>
            <a:r>
              <a:rPr lang="de-AT" dirty="0" err="1"/>
              <a:t>Synchronous</a:t>
            </a:r>
            <a:r>
              <a:rPr lang="de-AT" dirty="0"/>
              <a:t> </a:t>
            </a:r>
            <a:r>
              <a:rPr lang="de-AT" dirty="0" err="1"/>
              <a:t>single</a:t>
            </a:r>
            <a:r>
              <a:rPr lang="de-AT" dirty="0"/>
              <a:t> </a:t>
            </a:r>
            <a:r>
              <a:rPr lang="de-AT" dirty="0" err="1"/>
              <a:t>call</a:t>
            </a:r>
            <a:endParaRPr lang="de-AT" dirty="0"/>
          </a:p>
          <a:p>
            <a:pPr lvl="1"/>
            <a:r>
              <a:rPr lang="de-AT" dirty="0"/>
              <a:t>Response-streaming</a:t>
            </a:r>
          </a:p>
          <a:p>
            <a:pPr lvl="1"/>
            <a:r>
              <a:rPr lang="de-AT" dirty="0"/>
              <a:t>Request-streaming</a:t>
            </a:r>
          </a:p>
          <a:p>
            <a:pPr lvl="1"/>
            <a:r>
              <a:rPr lang="de-AT" dirty="0" err="1"/>
              <a:t>Bidirectional</a:t>
            </a:r>
            <a:r>
              <a:rPr lang="de-AT" dirty="0"/>
              <a:t> </a:t>
            </a:r>
            <a:r>
              <a:rPr lang="de-AT" dirty="0" err="1"/>
              <a:t>streaming</a:t>
            </a:r>
            <a:endParaRPr lang="de-AT" dirty="0"/>
          </a:p>
          <a:p>
            <a:pPr marL="0" indent="0">
              <a:buNone/>
            </a:pPr>
            <a:endParaRPr lang="en-AT" sz="1800" dirty="0">
              <a:latin typeface="Andale Mono" panose="020B0509000000000004" pitchFamily="49" charset="0"/>
            </a:endParaRPr>
          </a:p>
          <a:p>
            <a:pPr marL="457200" lvl="1" indent="0">
              <a:buNone/>
            </a:pPr>
            <a:endParaRPr lang="en-AT" sz="1800" dirty="0">
              <a:latin typeface="Andale Mono" panose="020B0509000000000004" pitchFamily="49" charset="0"/>
            </a:endParaRPr>
          </a:p>
          <a:p>
            <a:pPr lvl="1"/>
            <a:endParaRPr lang="en-AT" sz="2000" dirty="0"/>
          </a:p>
        </p:txBody>
      </p:sp>
      <p:sp>
        <p:nvSpPr>
          <p:cNvPr id="4" name="TextBox 3">
            <a:extLst>
              <a:ext uri="{FF2B5EF4-FFF2-40B4-BE49-F238E27FC236}">
                <a16:creationId xmlns:a16="http://schemas.microsoft.com/office/drawing/2014/main" id="{34A39EC5-C6E2-4A48-82A0-5DF14C82B992}"/>
              </a:ext>
            </a:extLst>
          </p:cNvPr>
          <p:cNvSpPr txBox="1"/>
          <p:nvPr/>
        </p:nvSpPr>
        <p:spPr>
          <a:xfrm>
            <a:off x="5257798" y="1890939"/>
            <a:ext cx="6751866" cy="4247317"/>
          </a:xfrm>
          <a:prstGeom prst="rect">
            <a:avLst/>
          </a:prstGeom>
          <a:noFill/>
        </p:spPr>
        <p:txBody>
          <a:bodyPr wrap="square" rtlCol="0">
            <a:spAutoFit/>
          </a:bodyPr>
          <a:lstStyle/>
          <a:p>
            <a:r>
              <a:rPr lang="de-AT" dirty="0" err="1">
                <a:latin typeface="Andale Mono" panose="020B0509000000000004" pitchFamily="49" charset="0"/>
              </a:rPr>
              <a:t>service</a:t>
            </a:r>
            <a:r>
              <a:rPr lang="de-AT" dirty="0">
                <a:latin typeface="Andale Mono" panose="020B0509000000000004" pitchFamily="49" charset="0"/>
              </a:rPr>
              <a:t> </a:t>
            </a:r>
            <a:r>
              <a:rPr lang="de-AT" dirty="0" err="1">
                <a:latin typeface="Andale Mono" panose="020B0509000000000004" pitchFamily="49" charset="0"/>
              </a:rPr>
              <a:t>CustomerService</a:t>
            </a:r>
            <a:r>
              <a:rPr lang="de-AT" dirty="0">
                <a:latin typeface="Andale Mono" panose="020B0509000000000004" pitchFamily="49" charset="0"/>
              </a:rPr>
              <a:t> {</a:t>
            </a:r>
          </a:p>
          <a:p>
            <a:r>
              <a:rPr lang="de-AT" dirty="0">
                <a:latin typeface="Andale Mono" panose="020B0509000000000004" pitchFamily="49" charset="0"/>
              </a:rPr>
              <a:t>	</a:t>
            </a:r>
          </a:p>
          <a:p>
            <a:endParaRPr lang="de-AT" dirty="0">
              <a:latin typeface="Andale Mono" panose="020B0509000000000004" pitchFamily="49" charset="0"/>
            </a:endParaRPr>
          </a:p>
          <a:p>
            <a:r>
              <a:rPr lang="de-AT" dirty="0">
                <a:latin typeface="Andale Mono" panose="020B0509000000000004" pitchFamily="49" charset="0"/>
              </a:rPr>
              <a:t>  </a:t>
            </a:r>
            <a:r>
              <a:rPr lang="de-AT" dirty="0" err="1">
                <a:latin typeface="Andale Mono" panose="020B0509000000000004" pitchFamily="49" charset="0"/>
              </a:rPr>
              <a:t>rpc</a:t>
            </a:r>
            <a:r>
              <a:rPr lang="de-AT" dirty="0">
                <a:latin typeface="Andale Mono" panose="020B0509000000000004" pitchFamily="49" charset="0"/>
              </a:rPr>
              <a:t> </a:t>
            </a:r>
            <a:r>
              <a:rPr lang="de-AT" dirty="0" err="1">
                <a:latin typeface="Andale Mono" panose="020B0509000000000004" pitchFamily="49" charset="0"/>
              </a:rPr>
              <a:t>GetCustomer</a:t>
            </a:r>
            <a:r>
              <a:rPr lang="de-AT" dirty="0">
                <a:latin typeface="Andale Mono" panose="020B0509000000000004" pitchFamily="49" charset="0"/>
              </a:rPr>
              <a:t>(Request) </a:t>
            </a:r>
            <a:r>
              <a:rPr lang="de-AT" dirty="0" err="1">
                <a:latin typeface="Andale Mono" panose="020B0509000000000004" pitchFamily="49" charset="0"/>
              </a:rPr>
              <a:t>returns</a:t>
            </a:r>
            <a:r>
              <a:rPr lang="de-AT" dirty="0">
                <a:latin typeface="Andale Mono" panose="020B0509000000000004" pitchFamily="49" charset="0"/>
              </a:rPr>
              <a:t> (Person){} </a:t>
            </a:r>
          </a:p>
          <a:p>
            <a:endParaRPr lang="de-AT" dirty="0">
              <a:latin typeface="Andale Mono" panose="020B0509000000000004" pitchFamily="49" charset="0"/>
            </a:endParaRPr>
          </a:p>
          <a:p>
            <a:r>
              <a:rPr lang="de-AT" dirty="0">
                <a:latin typeface="Andale Mono" panose="020B0509000000000004" pitchFamily="49" charset="0"/>
              </a:rPr>
              <a:t>  </a:t>
            </a:r>
            <a:r>
              <a:rPr lang="de-AT" dirty="0" err="1">
                <a:latin typeface="Andale Mono" panose="020B0509000000000004" pitchFamily="49" charset="0"/>
              </a:rPr>
              <a:t>rpc</a:t>
            </a:r>
            <a:r>
              <a:rPr lang="de-AT" dirty="0">
                <a:latin typeface="Andale Mono" panose="020B0509000000000004" pitchFamily="49" charset="0"/>
              </a:rPr>
              <a:t> </a:t>
            </a:r>
            <a:r>
              <a:rPr lang="de-AT" dirty="0" err="1">
                <a:latin typeface="Andale Mono" panose="020B0509000000000004" pitchFamily="49" charset="0"/>
              </a:rPr>
              <a:t>GetAllCustomers</a:t>
            </a:r>
            <a:r>
              <a:rPr lang="de-AT" dirty="0">
                <a:latin typeface="Andale Mono" panose="020B0509000000000004" pitchFamily="49" charset="0"/>
              </a:rPr>
              <a:t>(Request) </a:t>
            </a:r>
            <a:r>
              <a:rPr lang="de-AT" dirty="0" err="1">
                <a:latin typeface="Andale Mono" panose="020B0509000000000004" pitchFamily="49" charset="0"/>
              </a:rPr>
              <a:t>returns</a:t>
            </a:r>
            <a:r>
              <a:rPr lang="de-AT" dirty="0">
                <a:latin typeface="Andale Mono" panose="020B0509000000000004" pitchFamily="49" charset="0"/>
              </a:rPr>
              <a:t> (</a:t>
            </a:r>
            <a:r>
              <a:rPr lang="de-AT" dirty="0" err="1">
                <a:latin typeface="Andale Mono" panose="020B0509000000000004" pitchFamily="49" charset="0"/>
              </a:rPr>
              <a:t>stream</a:t>
            </a:r>
            <a:r>
              <a:rPr lang="de-AT" dirty="0">
                <a:latin typeface="Andale Mono" panose="020B0509000000000004" pitchFamily="49" charset="0"/>
              </a:rPr>
              <a:t> Person) {}</a:t>
            </a:r>
          </a:p>
          <a:p>
            <a:endParaRPr lang="de-AT" dirty="0">
              <a:latin typeface="Andale Mono" panose="020B0509000000000004" pitchFamily="49" charset="0"/>
            </a:endParaRPr>
          </a:p>
          <a:p>
            <a:r>
              <a:rPr lang="de-AT" dirty="0">
                <a:latin typeface="Andale Mono" panose="020B0509000000000004" pitchFamily="49" charset="0"/>
              </a:rPr>
              <a:t>  </a:t>
            </a:r>
            <a:r>
              <a:rPr lang="de-AT" dirty="0" err="1">
                <a:latin typeface="Andale Mono" panose="020B0509000000000004" pitchFamily="49" charset="0"/>
              </a:rPr>
              <a:t>rpc</a:t>
            </a:r>
            <a:r>
              <a:rPr lang="de-AT" dirty="0">
                <a:latin typeface="Andale Mono" panose="020B0509000000000004" pitchFamily="49" charset="0"/>
              </a:rPr>
              <a:t> </a:t>
            </a:r>
            <a:r>
              <a:rPr lang="de-AT" dirty="0" err="1">
                <a:latin typeface="Andale Mono" panose="020B0509000000000004" pitchFamily="49" charset="0"/>
              </a:rPr>
              <a:t>SendCustomers</a:t>
            </a:r>
            <a:r>
              <a:rPr lang="de-AT" dirty="0">
                <a:latin typeface="Andale Mono" panose="020B0509000000000004" pitchFamily="49" charset="0"/>
              </a:rPr>
              <a:t>(</a:t>
            </a:r>
            <a:r>
              <a:rPr lang="de-AT" dirty="0" err="1">
                <a:latin typeface="Andale Mono" panose="020B0509000000000004" pitchFamily="49" charset="0"/>
              </a:rPr>
              <a:t>stream</a:t>
            </a:r>
            <a:r>
              <a:rPr lang="de-AT" dirty="0">
                <a:latin typeface="Andale Mono" panose="020B0509000000000004" pitchFamily="49" charset="0"/>
              </a:rPr>
              <a:t> Person) </a:t>
            </a:r>
            <a:r>
              <a:rPr lang="de-AT" dirty="0" err="1">
                <a:latin typeface="Andale Mono" panose="020B0509000000000004" pitchFamily="49" charset="0"/>
              </a:rPr>
              <a:t>returns</a:t>
            </a:r>
            <a:r>
              <a:rPr lang="de-AT" dirty="0">
                <a:latin typeface="Andale Mono" panose="020B0509000000000004" pitchFamily="49" charset="0"/>
              </a:rPr>
              <a:t> (Response) {}</a:t>
            </a:r>
          </a:p>
          <a:p>
            <a:endParaRPr lang="de-AT" dirty="0">
              <a:latin typeface="Andale Mono" panose="020B0509000000000004" pitchFamily="49" charset="0"/>
            </a:endParaRPr>
          </a:p>
          <a:p>
            <a:r>
              <a:rPr lang="de-AT" dirty="0">
                <a:latin typeface="Andale Mono" panose="020B0509000000000004" pitchFamily="49" charset="0"/>
              </a:rPr>
              <a:t>  </a:t>
            </a:r>
            <a:r>
              <a:rPr lang="de-AT" dirty="0" err="1">
                <a:latin typeface="Andale Mono" panose="020B0509000000000004" pitchFamily="49" charset="0"/>
              </a:rPr>
              <a:t>rpc</a:t>
            </a:r>
            <a:r>
              <a:rPr lang="de-AT" dirty="0">
                <a:latin typeface="Andale Mono" panose="020B0509000000000004" pitchFamily="49" charset="0"/>
              </a:rPr>
              <a:t> </a:t>
            </a:r>
            <a:r>
              <a:rPr lang="de-AT" dirty="0" err="1">
                <a:latin typeface="Andale Mono" panose="020B0509000000000004" pitchFamily="49" charset="0"/>
              </a:rPr>
              <a:t>ProcessCustomerRequests</a:t>
            </a:r>
            <a:r>
              <a:rPr lang="de-AT" dirty="0">
                <a:latin typeface="Andale Mono" panose="020B0509000000000004" pitchFamily="49" charset="0"/>
              </a:rPr>
              <a:t>(</a:t>
            </a:r>
            <a:r>
              <a:rPr lang="de-AT" dirty="0" err="1">
                <a:latin typeface="Andale Mono" panose="020B0509000000000004" pitchFamily="49" charset="0"/>
              </a:rPr>
              <a:t>stream</a:t>
            </a:r>
            <a:r>
              <a:rPr lang="de-AT" dirty="0">
                <a:latin typeface="Andale Mono" panose="020B0509000000000004" pitchFamily="49" charset="0"/>
              </a:rPr>
              <a:t> Person) </a:t>
            </a:r>
            <a:r>
              <a:rPr lang="de-AT" dirty="0" err="1">
                <a:latin typeface="Andale Mono" panose="020B0509000000000004" pitchFamily="49" charset="0"/>
              </a:rPr>
              <a:t>returns</a:t>
            </a:r>
            <a:r>
              <a:rPr lang="de-AT" dirty="0">
                <a:latin typeface="Andale Mono" panose="020B0509000000000004" pitchFamily="49" charset="0"/>
              </a:rPr>
              <a:t> (</a:t>
            </a:r>
            <a:r>
              <a:rPr lang="de-AT" dirty="0" err="1">
                <a:latin typeface="Andale Mono" panose="020B0509000000000004" pitchFamily="49" charset="0"/>
              </a:rPr>
              <a:t>ResultSet</a:t>
            </a:r>
            <a:r>
              <a:rPr lang="de-AT" dirty="0">
                <a:latin typeface="Andale Mono" panose="020B0509000000000004" pitchFamily="49" charset="0"/>
              </a:rPr>
              <a:t>) {}</a:t>
            </a:r>
          </a:p>
          <a:p>
            <a:endParaRPr lang="de-AT" dirty="0">
              <a:latin typeface="Andale Mono" panose="020B0509000000000004" pitchFamily="49" charset="0"/>
            </a:endParaRPr>
          </a:p>
          <a:p>
            <a:r>
              <a:rPr lang="de-AT" dirty="0">
                <a:latin typeface="Andale Mono" panose="020B0509000000000004" pitchFamily="49" charset="0"/>
              </a:rPr>
              <a:t>}</a:t>
            </a:r>
            <a:endParaRPr lang="en-AT" dirty="0">
              <a:latin typeface="Andale Mono" panose="020B0509000000000004" pitchFamily="49" charset="0"/>
            </a:endParaRPr>
          </a:p>
        </p:txBody>
      </p:sp>
    </p:spTree>
    <p:extLst>
      <p:ext uri="{BB962C8B-B14F-4D97-AF65-F5344CB8AC3E}">
        <p14:creationId xmlns:p14="http://schemas.microsoft.com/office/powerpoint/2010/main" val="5792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3034-B710-D743-A98F-A684346CD5E9}"/>
              </a:ext>
            </a:extLst>
          </p:cNvPr>
          <p:cNvSpPr>
            <a:spLocks noGrp="1"/>
          </p:cNvSpPr>
          <p:nvPr>
            <p:ph type="title"/>
          </p:nvPr>
        </p:nvSpPr>
        <p:spPr/>
        <p:txBody>
          <a:bodyPr/>
          <a:lstStyle/>
          <a:p>
            <a:r>
              <a:rPr lang="en-AT" dirty="0"/>
              <a:t>gRPC</a:t>
            </a:r>
          </a:p>
        </p:txBody>
      </p:sp>
      <p:sp>
        <p:nvSpPr>
          <p:cNvPr id="3" name="Content Placeholder 2">
            <a:extLst>
              <a:ext uri="{FF2B5EF4-FFF2-40B4-BE49-F238E27FC236}">
                <a16:creationId xmlns:a16="http://schemas.microsoft.com/office/drawing/2014/main" id="{E024C14E-31EF-2046-8022-14103357F0CE}"/>
              </a:ext>
            </a:extLst>
          </p:cNvPr>
          <p:cNvSpPr>
            <a:spLocks noGrp="1"/>
          </p:cNvSpPr>
          <p:nvPr>
            <p:ph idx="1"/>
          </p:nvPr>
        </p:nvSpPr>
        <p:spPr>
          <a:xfrm>
            <a:off x="838200" y="1825624"/>
            <a:ext cx="10515600" cy="3203575"/>
          </a:xfrm>
        </p:spPr>
        <p:txBody>
          <a:bodyPr>
            <a:normAutofit/>
          </a:bodyPr>
          <a:lstStyle/>
          <a:p>
            <a:r>
              <a:rPr lang="en-AT" dirty="0"/>
              <a:t>Generate Python classes (pip install grpcio-tools)</a:t>
            </a:r>
          </a:p>
          <a:p>
            <a:pPr lvl="1"/>
            <a:r>
              <a:rPr lang="en-GB" sz="1400">
                <a:latin typeface="Andale Mono" panose="020B0509000000000004" pitchFamily="49" charset="0"/>
              </a:rPr>
              <a:t>python </a:t>
            </a:r>
            <a:r>
              <a:rPr lang="en-GB" sz="1400" dirty="0">
                <a:latin typeface="Andale Mono" panose="020B0509000000000004" pitchFamily="49" charset="0"/>
              </a:rPr>
              <a:t>-m </a:t>
            </a:r>
            <a:r>
              <a:rPr lang="en-GB" sz="1400" dirty="0" err="1">
                <a:latin typeface="Andale Mono" panose="020B0509000000000004" pitchFamily="49" charset="0"/>
              </a:rPr>
              <a:t>grpc_tools.protoc</a:t>
            </a:r>
            <a:r>
              <a:rPr lang="en-GB" sz="1400" dirty="0">
                <a:latin typeface="Andale Mono" panose="020B0509000000000004" pitchFamily="49" charset="0"/>
              </a:rPr>
              <a:t> --</a:t>
            </a:r>
            <a:r>
              <a:rPr lang="en-GB" sz="1400" dirty="0" err="1">
                <a:latin typeface="Andale Mono" panose="020B0509000000000004" pitchFamily="49" charset="0"/>
              </a:rPr>
              <a:t>proto_path</a:t>
            </a:r>
            <a:r>
              <a:rPr lang="en-GB" sz="1400" dirty="0">
                <a:latin typeface="Andale Mono" panose="020B0509000000000004" pitchFamily="49" charset="0"/>
              </a:rPr>
              <a:t>=$SRC_DIR --</a:t>
            </a:r>
            <a:r>
              <a:rPr lang="en-GB" sz="1400" dirty="0" err="1">
                <a:latin typeface="Andale Mono" panose="020B0509000000000004" pitchFamily="49" charset="0"/>
              </a:rPr>
              <a:t>python_out</a:t>
            </a:r>
            <a:r>
              <a:rPr lang="en-GB" sz="1400" dirty="0">
                <a:latin typeface="Andale Mono" panose="020B0509000000000004" pitchFamily="49" charset="0"/>
              </a:rPr>
              <a:t>=$OUT_DIR --</a:t>
            </a:r>
            <a:r>
              <a:rPr lang="en-GB" sz="1400" dirty="0" err="1">
                <a:latin typeface="Andale Mono" panose="020B0509000000000004" pitchFamily="49" charset="0"/>
              </a:rPr>
              <a:t>grpc_python_out</a:t>
            </a:r>
            <a:r>
              <a:rPr lang="en-GB" sz="1400" dirty="0">
                <a:latin typeface="Andale Mono" panose="020B0509000000000004" pitchFamily="49" charset="0"/>
              </a:rPr>
              <a:t>=$GRPC_OUT $PATH_TO_PROTO_FILE</a:t>
            </a:r>
          </a:p>
          <a:p>
            <a:r>
              <a:rPr lang="en-GB" sz="2600" dirty="0"/>
              <a:t>Write implementation code (client/server)</a:t>
            </a:r>
          </a:p>
          <a:p>
            <a:pPr marL="0" indent="0">
              <a:buNone/>
            </a:pPr>
            <a:endParaRPr lang="en-AT" sz="2600" dirty="0"/>
          </a:p>
          <a:p>
            <a:pPr lvl="1"/>
            <a:endParaRPr lang="en-AT" sz="2000" dirty="0"/>
          </a:p>
        </p:txBody>
      </p:sp>
    </p:spTree>
    <p:extLst>
      <p:ext uri="{BB962C8B-B14F-4D97-AF65-F5344CB8AC3E}">
        <p14:creationId xmlns:p14="http://schemas.microsoft.com/office/powerpoint/2010/main" val="319469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2432-CC6F-144C-B2CE-B8665E1B3A92}"/>
              </a:ext>
            </a:extLst>
          </p:cNvPr>
          <p:cNvSpPr>
            <a:spLocks noGrp="1"/>
          </p:cNvSpPr>
          <p:nvPr>
            <p:ph type="title"/>
          </p:nvPr>
        </p:nvSpPr>
        <p:spPr/>
        <p:txBody>
          <a:bodyPr/>
          <a:lstStyle/>
          <a:p>
            <a:r>
              <a:rPr lang="en-AT" dirty="0"/>
              <a:t>Exercises: gRPC</a:t>
            </a:r>
          </a:p>
        </p:txBody>
      </p:sp>
      <p:sp>
        <p:nvSpPr>
          <p:cNvPr id="3" name="Content Placeholder 2">
            <a:extLst>
              <a:ext uri="{FF2B5EF4-FFF2-40B4-BE49-F238E27FC236}">
                <a16:creationId xmlns:a16="http://schemas.microsoft.com/office/drawing/2014/main" id="{68EFB5EF-6BAB-F84F-B744-11F7FE25B98F}"/>
              </a:ext>
            </a:extLst>
          </p:cNvPr>
          <p:cNvSpPr>
            <a:spLocks noGrp="1"/>
          </p:cNvSpPr>
          <p:nvPr>
            <p:ph idx="1"/>
          </p:nvPr>
        </p:nvSpPr>
        <p:spPr/>
        <p:txBody>
          <a:bodyPr/>
          <a:lstStyle/>
          <a:p>
            <a:r>
              <a:rPr lang="en-AT" dirty="0"/>
              <a:t>DS_Examples/grpc/example.proto</a:t>
            </a:r>
          </a:p>
          <a:p>
            <a:r>
              <a:rPr lang="en-AT" dirty="0"/>
              <a:t>Generate client/server stubs.</a:t>
            </a:r>
          </a:p>
          <a:p>
            <a:endParaRPr lang="en-AT" dirty="0"/>
          </a:p>
          <a:p>
            <a:pPr marL="514350" indent="-514350">
              <a:buFont typeface="+mj-lt"/>
              <a:buAutoNum type="arabicPeriod"/>
            </a:pPr>
            <a:r>
              <a:rPr lang="en-AT" dirty="0"/>
              <a:t>Change the return type of the SendPurchases method so that the client receives for each Purchase an object indicating if the purchase was successfully added to an existing customer or, when not, an error message.</a:t>
            </a:r>
          </a:p>
          <a:p>
            <a:pPr marL="0" indent="0">
              <a:buNone/>
            </a:pPr>
            <a:endParaRPr lang="en-AT" dirty="0"/>
          </a:p>
        </p:txBody>
      </p:sp>
    </p:spTree>
    <p:extLst>
      <p:ext uri="{BB962C8B-B14F-4D97-AF65-F5344CB8AC3E}">
        <p14:creationId xmlns:p14="http://schemas.microsoft.com/office/powerpoint/2010/main" val="192804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8BBB-5A8E-4342-BB5A-FB157E5A2C3F}"/>
              </a:ext>
            </a:extLst>
          </p:cNvPr>
          <p:cNvSpPr>
            <a:spLocks noGrp="1"/>
          </p:cNvSpPr>
          <p:nvPr>
            <p:ph type="title"/>
          </p:nvPr>
        </p:nvSpPr>
        <p:spPr/>
        <p:txBody>
          <a:bodyPr/>
          <a:lstStyle/>
          <a:p>
            <a:r>
              <a:rPr lang="en-AT" dirty="0"/>
              <a:t>Homework: gRPC</a:t>
            </a:r>
          </a:p>
        </p:txBody>
      </p:sp>
      <p:sp>
        <p:nvSpPr>
          <p:cNvPr id="3" name="Content Placeholder 2">
            <a:extLst>
              <a:ext uri="{FF2B5EF4-FFF2-40B4-BE49-F238E27FC236}">
                <a16:creationId xmlns:a16="http://schemas.microsoft.com/office/drawing/2014/main" id="{F5EC6914-58D0-1646-9B53-5D1590EE2413}"/>
              </a:ext>
            </a:extLst>
          </p:cNvPr>
          <p:cNvSpPr>
            <a:spLocks noGrp="1"/>
          </p:cNvSpPr>
          <p:nvPr>
            <p:ph idx="1"/>
          </p:nvPr>
        </p:nvSpPr>
        <p:spPr/>
        <p:txBody>
          <a:bodyPr/>
          <a:lstStyle/>
          <a:p>
            <a:pPr marL="514350" indent="-514350">
              <a:buFont typeface="+mj-lt"/>
              <a:buAutoNum type="arabicPeriod" startAt="2"/>
            </a:pPr>
            <a:r>
              <a:rPr lang="en-AT" dirty="0"/>
              <a:t>Add a new service method that uses a response stream from the server to receive all Customers with purchases that, in sum, exceed a given amount passed as parameter.</a:t>
            </a:r>
          </a:p>
          <a:p>
            <a:pPr lvl="1"/>
            <a:r>
              <a:rPr lang="en-AT" dirty="0"/>
              <a:t>“Give me all customers that purchased more than 200€ worth of articles”.</a:t>
            </a:r>
          </a:p>
        </p:txBody>
      </p:sp>
    </p:spTree>
    <p:extLst>
      <p:ext uri="{BB962C8B-B14F-4D97-AF65-F5344CB8AC3E}">
        <p14:creationId xmlns:p14="http://schemas.microsoft.com/office/powerpoint/2010/main" val="174128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74060432EB5394785BC5BA63AB83C2F" ma:contentTypeVersion="3" ma:contentTypeDescription="Ein neues Dokument erstellen." ma:contentTypeScope="" ma:versionID="c60661eea103965b60cacd1ba41d2f65">
  <xsd:schema xmlns:xsd="http://www.w3.org/2001/XMLSchema" xmlns:xs="http://www.w3.org/2001/XMLSchema" xmlns:p="http://schemas.microsoft.com/office/2006/metadata/properties" xmlns:ns2="303e744c-e287-4634-ade2-b7a407c07cbc" targetNamespace="http://schemas.microsoft.com/office/2006/metadata/properties" ma:root="true" ma:fieldsID="a4101ac2ba8c2cad0ce266060994c76b" ns2:_="">
    <xsd:import namespace="303e744c-e287-4634-ade2-b7a407c07cb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3e744c-e287-4634-ade2-b7a407c07c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FD74E9-4859-4854-BB54-6BD4DFACCB47}"/>
</file>

<file path=customXml/itemProps2.xml><?xml version="1.0" encoding="utf-8"?>
<ds:datastoreItem xmlns:ds="http://schemas.openxmlformats.org/officeDocument/2006/customXml" ds:itemID="{0ABDA9BB-A929-4FDB-9ECC-475A310345A1}"/>
</file>

<file path=customXml/itemProps3.xml><?xml version="1.0" encoding="utf-8"?>
<ds:datastoreItem xmlns:ds="http://schemas.openxmlformats.org/officeDocument/2006/customXml" ds:itemID="{FBD0D581-5441-48D7-9CC5-6CD69A9DBBEA}"/>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Breitbild</PresentationFormat>
  <Paragraphs>64</Paragraphs>
  <Slides>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Andale Mono</vt:lpstr>
      <vt:lpstr>Arial</vt:lpstr>
      <vt:lpstr>Calibri</vt:lpstr>
      <vt:lpstr>Calibri Light</vt:lpstr>
      <vt:lpstr>Office Theme</vt:lpstr>
      <vt:lpstr>gRPC</vt:lpstr>
      <vt:lpstr>.proto files</vt:lpstr>
      <vt:lpstr>.proto files</vt:lpstr>
      <vt:lpstr>gRPC</vt:lpstr>
      <vt:lpstr>Exercises: gRPC</vt:lpstr>
      <vt:lpstr>Homework: gRPC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Ruiz Torrubiano</dc:creator>
  <cp:lastModifiedBy>Rubén Ruiz Torrubiano</cp:lastModifiedBy>
  <cp:revision>56</cp:revision>
  <dcterms:created xsi:type="dcterms:W3CDTF">2021-04-03T12:08:26Z</dcterms:created>
  <dcterms:modified xsi:type="dcterms:W3CDTF">2022-07-04T09:29:16Z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0x010100C74060432EB5394785BC5BA63AB83C2F</vt:lpwstr>
  </property>
</Properties>
</file>