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changesInfos/changesInfo1.xml" ContentType="application/vnd.ms-powerpoint.changesinfo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64" r:id="rId2"/>
    <p:sldId id="265" r:id="rId3"/>
    <p:sldId id="267" r:id="rId4"/>
    <p:sldId id="266" r:id="rId5"/>
  </p:sldIdLst>
  <p:sldSz cx="12192000" cy="6858000"/>
  <p:notesSz cx="6858000" cy="9144000"/>
  <p:defaultTextStyle>
    <a:defPPr>
      <a:defRPr lang="en-A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090"/>
    <p:restoredTop sz="89028" autoAdjust="0"/>
  </p:normalViewPr>
  <p:slideViewPr>
    <p:cSldViewPr snapToGrid="0" snapToObjects="1">
      <p:cViewPr varScale="1">
        <p:scale>
          <a:sx n="111" d="100"/>
          <a:sy n="111" d="100"/>
        </p:scale>
        <p:origin x="153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Relationship Id="rId14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bén Ruiz Torrubiano" userId="ddd0f3cd-3a8a-485f-9545-112726c5e697" providerId="ADAL" clId="{9DDC6171-908F-4A6E-9CCF-D86DCC20DF96}"/>
    <pc:docChg chg="custSel modSld">
      <pc:chgData name="Rubén Ruiz Torrubiano" userId="ddd0f3cd-3a8a-485f-9545-112726c5e697" providerId="ADAL" clId="{9DDC6171-908F-4A6E-9CCF-D86DCC20DF96}" dt="2022-04-20T10:13:50.121" v="172" actId="20577"/>
      <pc:docMkLst>
        <pc:docMk/>
      </pc:docMkLst>
      <pc:sldChg chg="modSp modNotesTx">
        <pc:chgData name="Rubén Ruiz Torrubiano" userId="ddd0f3cd-3a8a-485f-9545-112726c5e697" providerId="ADAL" clId="{9DDC6171-908F-4A6E-9CCF-D86DCC20DF96}" dt="2022-04-05T07:15:23.218" v="73" actId="20577"/>
        <pc:sldMkLst>
          <pc:docMk/>
          <pc:sldMk cId="694940239" sldId="259"/>
        </pc:sldMkLst>
        <pc:spChg chg="mod">
          <ac:chgData name="Rubén Ruiz Torrubiano" userId="ddd0f3cd-3a8a-485f-9545-112726c5e697" providerId="ADAL" clId="{9DDC6171-908F-4A6E-9CCF-D86DCC20DF96}" dt="2022-03-30T06:24:14.693" v="19" actId="20577"/>
          <ac:spMkLst>
            <pc:docMk/>
            <pc:sldMk cId="694940239" sldId="259"/>
            <ac:spMk id="3" creationId="{E024C14E-31EF-2046-8022-14103357F0CE}"/>
          </ac:spMkLst>
        </pc:spChg>
      </pc:sldChg>
      <pc:sldChg chg="modSp">
        <pc:chgData name="Rubén Ruiz Torrubiano" userId="ddd0f3cd-3a8a-485f-9545-112726c5e697" providerId="ADAL" clId="{9DDC6171-908F-4A6E-9CCF-D86DCC20DF96}" dt="2022-04-05T07:15:54.223" v="74" actId="6549"/>
        <pc:sldMkLst>
          <pc:docMk/>
          <pc:sldMk cId="3194696804" sldId="260"/>
        </pc:sldMkLst>
        <pc:spChg chg="mod">
          <ac:chgData name="Rubén Ruiz Torrubiano" userId="ddd0f3cd-3a8a-485f-9545-112726c5e697" providerId="ADAL" clId="{9DDC6171-908F-4A6E-9CCF-D86DCC20DF96}" dt="2022-04-05T07:15:54.223" v="74" actId="6549"/>
          <ac:spMkLst>
            <pc:docMk/>
            <pc:sldMk cId="3194696804" sldId="260"/>
            <ac:spMk id="3" creationId="{E024C14E-31EF-2046-8022-14103357F0CE}"/>
          </ac:spMkLst>
        </pc:spChg>
      </pc:sldChg>
      <pc:sldChg chg="modSp">
        <pc:chgData name="Rubén Ruiz Torrubiano" userId="ddd0f3cd-3a8a-485f-9545-112726c5e697" providerId="ADAL" clId="{9DDC6171-908F-4A6E-9CCF-D86DCC20DF96}" dt="2022-04-20T10:13:50.121" v="172" actId="20577"/>
        <pc:sldMkLst>
          <pc:docMk/>
          <pc:sldMk cId="1722558898" sldId="267"/>
        </pc:sldMkLst>
        <pc:spChg chg="mod">
          <ac:chgData name="Rubén Ruiz Torrubiano" userId="ddd0f3cd-3a8a-485f-9545-112726c5e697" providerId="ADAL" clId="{9DDC6171-908F-4A6E-9CCF-D86DCC20DF96}" dt="2022-04-20T10:13:50.121" v="172" actId="20577"/>
          <ac:spMkLst>
            <pc:docMk/>
            <pc:sldMk cId="1722558898" sldId="267"/>
            <ac:spMk id="3" creationId="{79459667-E94A-E041-9C9C-A1C46A10AB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057D24-1687-464E-9BDA-2B46A0D4E696}" type="datetimeFigureOut">
              <a:rPr lang="de-AT" smtClean="0"/>
              <a:t>04.07.2022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C51FC1-C126-40B0-8088-D33C480B67B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56011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D5E16-B1F4-DD4B-AC19-B9F94D9FFD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FA8B40-6A93-DE4F-B8E7-520385ECB9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7622E-219C-2C41-A2EB-1D30FC3FD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52DD3-E21A-2F4F-94E0-328091E714C7}" type="datetimeFigureOut">
              <a:rPr lang="en-AT" smtClean="0"/>
              <a:t>07/04/2022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4128D-0A83-A149-9B9A-68DEF3C34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2534DD-A80B-C64F-8162-42588684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8D2D5-0DCA-A84E-A8C1-4E40B68DFD34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192663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A07F0-E4A8-4D45-A1D2-77DD829B9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4F9CC1-E987-A24A-BBD2-A6F198C4ED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23C834-42BE-CF4E-B9EE-691A8A2C6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52DD3-E21A-2F4F-94E0-328091E714C7}" type="datetimeFigureOut">
              <a:rPr lang="en-AT" smtClean="0"/>
              <a:t>07/04/2022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468310-2D3C-3543-91FA-6DB952EF1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C8132-D4E5-B043-A474-A370800DB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8D2D5-0DCA-A84E-A8C1-4E40B68DFD34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430814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732572-F04C-EF40-8E54-D814FFF76C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C841F4-6F14-B942-B250-8B0B39E128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CB30E-BBE8-1F41-AEE9-DBF3595A3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52DD3-E21A-2F4F-94E0-328091E714C7}" type="datetimeFigureOut">
              <a:rPr lang="en-AT" smtClean="0"/>
              <a:t>07/04/2022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5B9A1-93AD-E34F-A4B1-C8EEFDBD2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067D6-3B4D-F943-8A93-2CF92A34B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8D2D5-0DCA-A84E-A8C1-4E40B68DFD34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566100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EB26A-0B0D-174D-BD18-DE4B0AC3B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25A88-6EC2-DD4C-ADC7-507F64CA2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DC0D5-65AE-B149-80BD-ED279C55A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52DD3-E21A-2F4F-94E0-328091E714C7}" type="datetimeFigureOut">
              <a:rPr lang="en-AT" smtClean="0"/>
              <a:t>07/04/2022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55E45D-6476-3141-AF76-0232B2523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7312F-0F30-F64D-A880-3CAD1AD44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8D2D5-0DCA-A84E-A8C1-4E40B68DFD34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190163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4789B-6BB7-C94E-BFEA-8007E5F5A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0C93AF-D450-F94A-A379-A382620818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02EE3-17CA-AA4D-86F9-E9CF30C85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52DD3-E21A-2F4F-94E0-328091E714C7}" type="datetimeFigureOut">
              <a:rPr lang="en-AT" smtClean="0"/>
              <a:t>07/04/2022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95A75E-FAFD-D743-828C-53EC89427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415BC-0D59-C040-A411-0EF7D3C71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8D2D5-0DCA-A84E-A8C1-4E40B68DFD34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454759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6DC60-ACEE-CF40-ABC9-B38A1C004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9E7C7-BCF1-FD42-B9DD-DC459BC322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48371E-DD51-DF45-B417-E716858907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441D19-2BF0-294A-8993-E9B790307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52DD3-E21A-2F4F-94E0-328091E714C7}" type="datetimeFigureOut">
              <a:rPr lang="en-AT" smtClean="0"/>
              <a:t>07/04/2022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D0E37B-0CEF-F74E-9620-A80D8CA2B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69ADE4-8F6E-1A4A-9AA2-29C2289A6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8D2D5-0DCA-A84E-A8C1-4E40B68DFD34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494663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10240-488E-8E46-9027-1AA9A6E25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1926AF-28B2-5844-95C5-7950DDFB09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C0E7A7-CA65-784D-AB5E-4372D76D68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84028D-D629-2F41-AE76-F0481FC24D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255272-C522-1A42-91BE-15245E893F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181ABC-049D-024D-851A-EE4389D77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52DD3-E21A-2F4F-94E0-328091E714C7}" type="datetimeFigureOut">
              <a:rPr lang="en-AT" smtClean="0"/>
              <a:t>07/04/2022</a:t>
            </a:fld>
            <a:endParaRPr lang="en-A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2EF17A-780C-1146-9C3E-E05F4E041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4033EF-5BAC-5C48-801B-95A92682D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8D2D5-0DCA-A84E-A8C1-4E40B68DFD34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893935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CAF9D-47F2-2B4C-B93C-0C9344E7B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9EE870-8360-B845-9496-4346840F7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52DD3-E21A-2F4F-94E0-328091E714C7}" type="datetimeFigureOut">
              <a:rPr lang="en-AT" smtClean="0"/>
              <a:t>07/04/2022</a:t>
            </a:fld>
            <a:endParaRPr lang="en-A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7E9FF1-3E47-8542-B187-B4CC36E9C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DF20E3-1296-4C46-B94F-257D69463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8D2D5-0DCA-A84E-A8C1-4E40B68DFD34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335652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8AEC13-25F3-BD4D-A17A-2DD864E41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52DD3-E21A-2F4F-94E0-328091E714C7}" type="datetimeFigureOut">
              <a:rPr lang="en-AT" smtClean="0"/>
              <a:t>07/04/2022</a:t>
            </a:fld>
            <a:endParaRPr lang="en-A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F3B6E9-306E-BC4B-A1A5-64173C051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13C450-1C16-B842-A82D-831B01703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8D2D5-0DCA-A84E-A8C1-4E40B68DFD34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547888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6C9C2-0E71-8C4C-8E44-5C061A068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BF7CC-2660-1840-8AA1-C1360012C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A4B6B0-15E2-2943-9AAB-24A0232BC1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F725F5-E21A-D548-9ABA-152529C9A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52DD3-E21A-2F4F-94E0-328091E714C7}" type="datetimeFigureOut">
              <a:rPr lang="en-AT" smtClean="0"/>
              <a:t>07/04/2022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5E6997-8E2A-C84F-AE2D-CE4D6FB78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141E73-84EF-7C4A-B693-3C5719797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8D2D5-0DCA-A84E-A8C1-4E40B68DFD34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933168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96EB4-8B45-ED4C-87F3-3888BDD61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5906B3-ADDE-F746-83AC-B0AE71D338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985A9E-75F1-1E49-94A3-4A4F082A8E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1C26DB-172E-6643-914B-2700128CC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52DD3-E21A-2F4F-94E0-328091E714C7}" type="datetimeFigureOut">
              <a:rPr lang="en-AT" smtClean="0"/>
              <a:t>07/04/2022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DFAE51-648E-EC48-9EE8-A9A63D7D4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F125C7-440C-CB4E-92A6-A3932493B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8D2D5-0DCA-A84E-A8C1-4E40B68DFD34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477854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B89D9D-8699-FD4D-AC64-844557125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AB1C50-1D5D-E047-ACC8-73EBFC613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BEC6F-2BEC-C24E-BC0A-00C48226B9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52DD3-E21A-2F4F-94E0-328091E714C7}" type="datetimeFigureOut">
              <a:rPr lang="en-AT" smtClean="0"/>
              <a:t>07/04/2022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67A8E-AD9E-7144-A0DE-8FE314386A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71A201-806E-1643-8E69-29B3EF6320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8D2D5-0DCA-A84E-A8C1-4E40B68DFD34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9521823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922F5-2C50-A64E-AAB0-EE829A6B7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Docker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AB27B-DA3D-9247-9D38-A72A93B8B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T" dirty="0"/>
              <a:t>We will now pack our gRPC server in a container and run it locally using Docker Desktop and Docker Compose.</a:t>
            </a:r>
          </a:p>
          <a:p>
            <a:r>
              <a:rPr lang="en-AT" dirty="0"/>
              <a:t>DS_Examples/grpc/Dockerfile</a:t>
            </a:r>
          </a:p>
          <a:p>
            <a:endParaRPr lang="en-AT" dirty="0"/>
          </a:p>
          <a:p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2597814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05BB-639F-CC48-8F5E-A0DB35D31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Docker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79ABF-BAD3-004A-9BE1-F8857ECBD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AT" dirty="0"/>
              <a:t>Build image</a:t>
            </a:r>
          </a:p>
          <a:p>
            <a:pPr marL="514350" indent="-514350">
              <a:buFont typeface="+mj-lt"/>
              <a:buAutoNum type="arabicPeriod"/>
            </a:pPr>
            <a:r>
              <a:rPr lang="en-AT" dirty="0"/>
              <a:t>List all images</a:t>
            </a:r>
          </a:p>
          <a:p>
            <a:pPr marL="514350" indent="-514350">
              <a:buFont typeface="+mj-lt"/>
              <a:buAutoNum type="arabicPeriod"/>
            </a:pPr>
            <a:r>
              <a:rPr lang="en-AT" dirty="0"/>
              <a:t>Build and start container</a:t>
            </a:r>
          </a:p>
          <a:p>
            <a:pPr lvl="1"/>
            <a:r>
              <a:rPr lang="en-AT" dirty="0"/>
              <a:t>Port mappings</a:t>
            </a:r>
          </a:p>
          <a:p>
            <a:pPr marL="514350" indent="-514350">
              <a:buFont typeface="+mj-lt"/>
              <a:buAutoNum type="arabicPeriod"/>
            </a:pPr>
            <a:r>
              <a:rPr lang="en-AT" dirty="0"/>
              <a:t>List all containers</a:t>
            </a:r>
          </a:p>
          <a:p>
            <a:pPr marL="514350" indent="-514350">
              <a:buFont typeface="+mj-lt"/>
              <a:buAutoNum type="arabicPeriod"/>
            </a:pPr>
            <a:r>
              <a:rPr lang="en-AT" dirty="0"/>
              <a:t>Test container</a:t>
            </a:r>
          </a:p>
          <a:p>
            <a:pPr marL="514350" indent="-514350">
              <a:buFont typeface="+mj-lt"/>
              <a:buAutoNum type="arabicPeriod"/>
            </a:pPr>
            <a:r>
              <a:rPr lang="en-AT" dirty="0"/>
              <a:t>Shut down container</a:t>
            </a:r>
          </a:p>
        </p:txBody>
      </p:sp>
    </p:spTree>
    <p:extLst>
      <p:ext uri="{BB962C8B-B14F-4D97-AF65-F5344CB8AC3E}">
        <p14:creationId xmlns:p14="http://schemas.microsoft.com/office/powerpoint/2010/main" val="3525376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0B4F1-CEDB-6C4F-997A-B6BAC09FE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Exercise: Docker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59667-E94A-E041-9C9C-A1C46A10A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AT" dirty="0"/>
              <a:t>Define a Dockerfile for the web service DS_Examples/misc/webserv</a:t>
            </a:r>
            <a:r>
              <a:rPr lang="de-DE" dirty="0"/>
              <a:t>er</a:t>
            </a:r>
            <a:r>
              <a:rPr lang="en-AT" dirty="0"/>
              <a:t>.py that runs the server on port 7777.</a:t>
            </a:r>
          </a:p>
          <a:p>
            <a:pPr marL="514350" indent="-514350">
              <a:buFont typeface="+mj-lt"/>
              <a:buAutoNum type="arabicPeriod"/>
            </a:pPr>
            <a:r>
              <a:rPr lang="en-AT" dirty="0"/>
              <a:t>Create a container image</a:t>
            </a:r>
          </a:p>
          <a:p>
            <a:pPr marL="514350" indent="-514350">
              <a:buFont typeface="+mj-lt"/>
              <a:buAutoNum type="arabicPeriod"/>
            </a:pPr>
            <a:r>
              <a:rPr lang="en-AT" dirty="0"/>
              <a:t>Run the container</a:t>
            </a:r>
          </a:p>
          <a:p>
            <a:pPr marL="514350" indent="-514350">
              <a:buFont typeface="+mj-lt"/>
              <a:buAutoNum type="arabicPeriod"/>
            </a:pPr>
            <a:r>
              <a:rPr lang="en-AT" dirty="0"/>
              <a:t>Test the container using a web browser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endParaRPr lang="de-DE" dirty="0"/>
          </a:p>
          <a:p>
            <a:pPr marL="0" indent="0">
              <a:buNone/>
            </a:pPr>
            <a:r>
              <a:rPr lang="de-DE" b="1" dirty="0" err="1"/>
              <a:t>Hint</a:t>
            </a:r>
            <a:r>
              <a:rPr lang="de-DE" dirty="0"/>
              <a:t>: Be </a:t>
            </a:r>
            <a:r>
              <a:rPr lang="de-DE" dirty="0" err="1"/>
              <a:t>careful</a:t>
            </a:r>
            <a:r>
              <a:rPr lang="de-DE" dirty="0"/>
              <a:t> on </a:t>
            </a:r>
            <a:r>
              <a:rPr lang="de-DE" dirty="0" err="1"/>
              <a:t>which</a:t>
            </a:r>
            <a:r>
              <a:rPr lang="de-DE" dirty="0"/>
              <a:t> IP </a:t>
            </a:r>
            <a:r>
              <a:rPr lang="de-DE" dirty="0" err="1"/>
              <a:t>address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server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starting</a:t>
            </a:r>
            <a:r>
              <a:rPr lang="de-DE" dirty="0"/>
              <a:t> (Python </a:t>
            </a:r>
            <a:r>
              <a:rPr lang="de-DE" dirty="0" err="1"/>
              <a:t>file</a:t>
            </a:r>
            <a:r>
              <a:rPr lang="de-DE" dirty="0"/>
              <a:t>)</a:t>
            </a: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1722558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66411-53CD-1B4D-8271-CEC899C1B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Docker compose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A1C00-E6A9-A84D-961B-A34228B9A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T" dirty="0"/>
              <a:t>Tool for deploying multi-container applications</a:t>
            </a:r>
          </a:p>
          <a:p>
            <a:r>
              <a:rPr lang="en-AT" dirty="0"/>
              <a:t>DS_Examples/grpc/example_server_redis.py</a:t>
            </a:r>
          </a:p>
          <a:p>
            <a:r>
              <a:rPr lang="en-AT"/>
              <a:t>DS_Examples/grpc/docker-compose.yml</a:t>
            </a:r>
            <a:endParaRPr lang="en-AT" dirty="0"/>
          </a:p>
          <a:p>
            <a:r>
              <a:rPr lang="en-AT" dirty="0"/>
              <a:t>Multi-container deployment with gRPC service and Redis cache</a:t>
            </a:r>
          </a:p>
          <a:p>
            <a:r>
              <a:rPr lang="en-AT" dirty="0"/>
              <a:t>Run Redis server</a:t>
            </a:r>
          </a:p>
          <a:p>
            <a:pPr lvl="1"/>
            <a:r>
              <a:rPr lang="en-GB" dirty="0"/>
              <a:t>docker run –p 6379:6379 </a:t>
            </a:r>
            <a:r>
              <a:rPr lang="en-GB" dirty="0" err="1"/>
              <a:t>redis:alpine</a:t>
            </a:r>
            <a:endParaRPr lang="en-AT" dirty="0"/>
          </a:p>
          <a:p>
            <a:r>
              <a:rPr lang="en-AT" dirty="0"/>
              <a:t>DS_Examples/grpc/docker-compose.yml</a:t>
            </a:r>
          </a:p>
          <a:p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3021865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C74060432EB5394785BC5BA63AB83C2F" ma:contentTypeVersion="3" ma:contentTypeDescription="Ein neues Dokument erstellen." ma:contentTypeScope="" ma:versionID="c60661eea103965b60cacd1ba41d2f65">
  <xsd:schema xmlns:xsd="http://www.w3.org/2001/XMLSchema" xmlns:xs="http://www.w3.org/2001/XMLSchema" xmlns:p="http://schemas.microsoft.com/office/2006/metadata/properties" xmlns:ns2="303e744c-e287-4634-ade2-b7a407c07cbc" targetNamespace="http://schemas.microsoft.com/office/2006/metadata/properties" ma:root="true" ma:fieldsID="a4101ac2ba8c2cad0ce266060994c76b" ns2:_="">
    <xsd:import namespace="303e744c-e287-4634-ade2-b7a407c07cb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3e744c-e287-4634-ade2-b7a407c07cb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30A7216-6846-4888-BD65-93A772D1AA3C}"/>
</file>

<file path=customXml/itemProps2.xml><?xml version="1.0" encoding="utf-8"?>
<ds:datastoreItem xmlns:ds="http://schemas.openxmlformats.org/officeDocument/2006/customXml" ds:itemID="{6CA2D4C3-B371-4608-9F7E-469E5264E84F}"/>
</file>

<file path=customXml/itemProps3.xml><?xml version="1.0" encoding="utf-8"?>
<ds:datastoreItem xmlns:ds="http://schemas.openxmlformats.org/officeDocument/2006/customXml" ds:itemID="{205512CC-5398-400B-9F51-6D054CAE40FE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164</Words>
  <Application>Microsoft Office PowerPoint</Application>
  <PresentationFormat>Breitbild</PresentationFormat>
  <Paragraphs>26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Docker</vt:lpstr>
      <vt:lpstr>Docker</vt:lpstr>
      <vt:lpstr>Exercise: Docker</vt:lpstr>
      <vt:lpstr>Docker compose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Ruben Ruiz Torrubiano</dc:creator>
  <cp:lastModifiedBy>Rubén Ruiz Torrubiano</cp:lastModifiedBy>
  <cp:revision>56</cp:revision>
  <dcterms:created xsi:type="dcterms:W3CDTF">2021-04-03T12:08:26Z</dcterms:created>
  <dcterms:modified xsi:type="dcterms:W3CDTF">2022-07-04T09:30:51Z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0x010100C74060432EB5394785BC5BA63AB83C2F</vt:lpwstr>
  </property>
</Properties>
</file>