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60" r:id="rId7"/>
    <p:sldId id="268" r:id="rId8"/>
    <p:sldId id="269" r:id="rId9"/>
    <p:sldId id="262" r:id="rId10"/>
    <p:sldId id="263" r:id="rId11"/>
    <p:sldId id="266" r:id="rId12"/>
    <p:sldId id="264" r:id="rId13"/>
    <p:sldId id="270" r:id="rId14"/>
    <p:sldId id="278" r:id="rId15"/>
    <p:sldId id="285" r:id="rId16"/>
    <p:sldId id="272" r:id="rId17"/>
    <p:sldId id="279" r:id="rId18"/>
    <p:sldId id="273" r:id="rId19"/>
    <p:sldId id="286" r:id="rId20"/>
    <p:sldId id="280" r:id="rId21"/>
    <p:sldId id="276" r:id="rId22"/>
    <p:sldId id="289" r:id="rId23"/>
    <p:sldId id="281" r:id="rId24"/>
    <p:sldId id="274" r:id="rId25"/>
    <p:sldId id="282" r:id="rId26"/>
    <p:sldId id="287" r:id="rId27"/>
    <p:sldId id="275" r:id="rId28"/>
    <p:sldId id="283" r:id="rId29"/>
    <p:sldId id="277" r:id="rId30"/>
    <p:sldId id="284" r:id="rId31"/>
    <p:sldId id="290" r:id="rId32"/>
    <p:sldId id="291" r:id="rId33"/>
    <p:sldId id="292" r:id="rId34"/>
    <p:sldId id="271" r:id="rId35"/>
    <p:sldId id="288" r:id="rId36"/>
    <p:sldId id="26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941E3-1591-D9FD-DCD6-49E66D3C7AFD}" v="7" dt="2020-04-24T20:19:15.342"/>
    <p1510:client id="{E755A497-1AA2-1FE6-4632-C2536D4EA1B6}" v="265" dt="2020-04-28T17:28:25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782" y="-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316029-9C22-458B-B0F0-FB6810EB1920}" type="doc">
      <dgm:prSet loTypeId="urn:microsoft.com/office/officeart/2005/8/layout/vList5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EE1666A8-0877-40FB-BB30-7C1B2C3767CA}">
      <dgm:prSet/>
      <dgm:spPr/>
      <dgm:t>
        <a:bodyPr/>
        <a:lstStyle/>
        <a:p>
          <a:r>
            <a:rPr lang="en-US" dirty="0"/>
            <a:t>Introduction</a:t>
          </a:r>
          <a:endParaRPr lang="en-GB" dirty="0"/>
        </a:p>
      </dgm:t>
    </dgm:pt>
    <dgm:pt modelId="{E709C263-BE33-4E25-820C-C1922CCF3AE6}" type="parTrans" cxnId="{BFDAC846-9312-40D4-BF38-6A70C2961320}">
      <dgm:prSet/>
      <dgm:spPr/>
      <dgm:t>
        <a:bodyPr/>
        <a:lstStyle/>
        <a:p>
          <a:endParaRPr lang="en-GB"/>
        </a:p>
      </dgm:t>
    </dgm:pt>
    <dgm:pt modelId="{6158C81F-435C-435F-8301-CF9E8B99C591}" type="sibTrans" cxnId="{BFDAC846-9312-40D4-BF38-6A70C2961320}">
      <dgm:prSet/>
      <dgm:spPr/>
      <dgm:t>
        <a:bodyPr/>
        <a:lstStyle/>
        <a:p>
          <a:endParaRPr lang="en-GB"/>
        </a:p>
      </dgm:t>
    </dgm:pt>
    <dgm:pt modelId="{038D6878-065C-4B9C-91BD-928201B9E9DE}">
      <dgm:prSet/>
      <dgm:spPr/>
      <dgm:t>
        <a:bodyPr/>
        <a:lstStyle/>
        <a:p>
          <a:r>
            <a:rPr lang="en-US" dirty="0"/>
            <a:t>Research Problem</a:t>
          </a:r>
          <a:endParaRPr lang="en-GB" dirty="0"/>
        </a:p>
      </dgm:t>
    </dgm:pt>
    <dgm:pt modelId="{437B6E6B-D08C-4383-B7B5-6432C12B8DB3}" type="parTrans" cxnId="{E870CFE2-02F3-4AE4-A822-53837647018F}">
      <dgm:prSet/>
      <dgm:spPr/>
      <dgm:t>
        <a:bodyPr/>
        <a:lstStyle/>
        <a:p>
          <a:endParaRPr lang="en-GB"/>
        </a:p>
      </dgm:t>
    </dgm:pt>
    <dgm:pt modelId="{40E970FD-F1D2-419B-A0D6-D392B5B195A8}" type="sibTrans" cxnId="{E870CFE2-02F3-4AE4-A822-53837647018F}">
      <dgm:prSet/>
      <dgm:spPr/>
      <dgm:t>
        <a:bodyPr/>
        <a:lstStyle/>
        <a:p>
          <a:endParaRPr lang="en-GB"/>
        </a:p>
      </dgm:t>
    </dgm:pt>
    <dgm:pt modelId="{B48EBD84-4306-461D-BFD9-E6B39BA45270}">
      <dgm:prSet/>
      <dgm:spPr/>
      <dgm:t>
        <a:bodyPr/>
        <a:lstStyle/>
        <a:p>
          <a:r>
            <a:rPr lang="en-US" dirty="0"/>
            <a:t>Objectives</a:t>
          </a:r>
          <a:endParaRPr lang="en-GB" dirty="0"/>
        </a:p>
      </dgm:t>
    </dgm:pt>
    <dgm:pt modelId="{42745A13-CB14-4074-93F5-BE66242DC00D}" type="parTrans" cxnId="{4CFC91E3-7DE3-4525-A02C-6C5F1E025A0C}">
      <dgm:prSet/>
      <dgm:spPr/>
      <dgm:t>
        <a:bodyPr/>
        <a:lstStyle/>
        <a:p>
          <a:endParaRPr lang="en-GB"/>
        </a:p>
      </dgm:t>
    </dgm:pt>
    <dgm:pt modelId="{644BFB3B-95D6-4401-A790-A56021FF3990}" type="sibTrans" cxnId="{4CFC91E3-7DE3-4525-A02C-6C5F1E025A0C}">
      <dgm:prSet/>
      <dgm:spPr/>
      <dgm:t>
        <a:bodyPr/>
        <a:lstStyle/>
        <a:p>
          <a:endParaRPr lang="en-GB"/>
        </a:p>
      </dgm:t>
    </dgm:pt>
    <dgm:pt modelId="{3016562A-6DAA-4B84-9989-E38363A7811C}">
      <dgm:prSet/>
      <dgm:spPr/>
      <dgm:t>
        <a:bodyPr/>
        <a:lstStyle/>
        <a:p>
          <a:r>
            <a:rPr lang="en-US"/>
            <a:t>Methodology</a:t>
          </a:r>
          <a:endParaRPr lang="en-GB"/>
        </a:p>
      </dgm:t>
    </dgm:pt>
    <dgm:pt modelId="{4350A42C-6037-4165-AFE5-82A7A60E8989}" type="parTrans" cxnId="{24748F42-200C-471B-B62A-6097403E117B}">
      <dgm:prSet/>
      <dgm:spPr/>
      <dgm:t>
        <a:bodyPr/>
        <a:lstStyle/>
        <a:p>
          <a:endParaRPr lang="en-GB"/>
        </a:p>
      </dgm:t>
    </dgm:pt>
    <dgm:pt modelId="{25E86A69-622C-4A67-8597-B44E28B727AD}" type="sibTrans" cxnId="{24748F42-200C-471B-B62A-6097403E117B}">
      <dgm:prSet/>
      <dgm:spPr/>
      <dgm:t>
        <a:bodyPr/>
        <a:lstStyle/>
        <a:p>
          <a:endParaRPr lang="en-GB"/>
        </a:p>
      </dgm:t>
    </dgm:pt>
    <dgm:pt modelId="{7E60BFCF-B0E4-402E-8F82-66C47B66D409}">
      <dgm:prSet/>
      <dgm:spPr/>
      <dgm:t>
        <a:bodyPr/>
        <a:lstStyle/>
        <a:p>
          <a:r>
            <a:rPr lang="en-US"/>
            <a:t>Functionalities</a:t>
          </a:r>
          <a:endParaRPr lang="en-GB"/>
        </a:p>
      </dgm:t>
    </dgm:pt>
    <dgm:pt modelId="{AD0C2820-AC3C-4C6D-A57D-7A8053F813C4}" type="parTrans" cxnId="{970DB8B6-0CB3-4D21-A79E-6E73E4DF677D}">
      <dgm:prSet/>
      <dgm:spPr/>
      <dgm:t>
        <a:bodyPr/>
        <a:lstStyle/>
        <a:p>
          <a:endParaRPr lang="en-GB"/>
        </a:p>
      </dgm:t>
    </dgm:pt>
    <dgm:pt modelId="{0C2BA49D-80B4-4B0A-BAF6-67E91556014D}" type="sibTrans" cxnId="{970DB8B6-0CB3-4D21-A79E-6E73E4DF677D}">
      <dgm:prSet/>
      <dgm:spPr/>
      <dgm:t>
        <a:bodyPr/>
        <a:lstStyle/>
        <a:p>
          <a:endParaRPr lang="en-GB"/>
        </a:p>
      </dgm:t>
    </dgm:pt>
    <dgm:pt modelId="{27B40764-97AC-423D-9EB9-1D0DE55E90BA}">
      <dgm:prSet/>
      <dgm:spPr/>
      <dgm:t>
        <a:bodyPr/>
        <a:lstStyle/>
        <a:p>
          <a:r>
            <a:rPr lang="en-US"/>
            <a:t>Technologies</a:t>
          </a:r>
          <a:endParaRPr lang="en-GB"/>
        </a:p>
      </dgm:t>
    </dgm:pt>
    <dgm:pt modelId="{EF91B794-C268-4C87-A63B-22B4883F06DC}" type="parTrans" cxnId="{C8555D19-3D4C-493A-8528-4998DA670F53}">
      <dgm:prSet/>
      <dgm:spPr/>
      <dgm:t>
        <a:bodyPr/>
        <a:lstStyle/>
        <a:p>
          <a:endParaRPr lang="en-GB"/>
        </a:p>
      </dgm:t>
    </dgm:pt>
    <dgm:pt modelId="{BCF89062-A72F-41B9-B2AE-69EF1373698A}" type="sibTrans" cxnId="{C8555D19-3D4C-493A-8528-4998DA670F53}">
      <dgm:prSet/>
      <dgm:spPr/>
      <dgm:t>
        <a:bodyPr/>
        <a:lstStyle/>
        <a:p>
          <a:endParaRPr lang="en-GB"/>
        </a:p>
      </dgm:t>
    </dgm:pt>
    <dgm:pt modelId="{23103377-785E-48E7-A019-6DF4EB463C3A}">
      <dgm:prSet/>
      <dgm:spPr/>
      <dgm:t>
        <a:bodyPr/>
        <a:lstStyle/>
        <a:p>
          <a:r>
            <a:rPr lang="en-US"/>
            <a:t>Requirements</a:t>
          </a:r>
          <a:endParaRPr lang="en-GB"/>
        </a:p>
      </dgm:t>
    </dgm:pt>
    <dgm:pt modelId="{36CBFCB2-0DEE-4F39-ADF4-B07B1C57B846}" type="parTrans" cxnId="{43264B5C-773E-43D4-AA24-203FAE41CE60}">
      <dgm:prSet/>
      <dgm:spPr/>
      <dgm:t>
        <a:bodyPr/>
        <a:lstStyle/>
        <a:p>
          <a:endParaRPr lang="en-GB"/>
        </a:p>
      </dgm:t>
    </dgm:pt>
    <dgm:pt modelId="{0D8F06C8-69A8-453C-B2AC-D265532E459D}" type="sibTrans" cxnId="{43264B5C-773E-43D4-AA24-203FAE41CE60}">
      <dgm:prSet/>
      <dgm:spPr/>
      <dgm:t>
        <a:bodyPr/>
        <a:lstStyle/>
        <a:p>
          <a:endParaRPr lang="en-GB"/>
        </a:p>
      </dgm:t>
    </dgm:pt>
    <dgm:pt modelId="{C9DACBA7-3942-42B8-B6FD-CF1844EF9E6F}" type="pres">
      <dgm:prSet presAssocID="{0A316029-9C22-458B-B0F0-FB6810EB1920}" presName="Name0" presStyleCnt="0">
        <dgm:presLayoutVars>
          <dgm:dir/>
          <dgm:animLvl val="lvl"/>
          <dgm:resizeHandles val="exact"/>
        </dgm:presLayoutVars>
      </dgm:prSet>
      <dgm:spPr/>
    </dgm:pt>
    <dgm:pt modelId="{815CBC08-5803-4AD4-A5C9-105F558C5956}" type="pres">
      <dgm:prSet presAssocID="{EE1666A8-0877-40FB-BB30-7C1B2C3767CA}" presName="linNode" presStyleCnt="0"/>
      <dgm:spPr/>
    </dgm:pt>
    <dgm:pt modelId="{7ED1B884-3582-40EA-896F-29F285C1FA05}" type="pres">
      <dgm:prSet presAssocID="{EE1666A8-0877-40FB-BB30-7C1B2C3767CA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4014C23C-8EAB-4A30-B3E4-D2C67BA0CBAA}" type="pres">
      <dgm:prSet presAssocID="{6158C81F-435C-435F-8301-CF9E8B99C591}" presName="sp" presStyleCnt="0"/>
      <dgm:spPr/>
    </dgm:pt>
    <dgm:pt modelId="{4E9A515E-E959-494F-9C57-7492C53ADC84}" type="pres">
      <dgm:prSet presAssocID="{038D6878-065C-4B9C-91BD-928201B9E9DE}" presName="linNode" presStyleCnt="0"/>
      <dgm:spPr/>
    </dgm:pt>
    <dgm:pt modelId="{58A1A9E3-FE65-4E24-BBDF-801BC08A5F66}" type="pres">
      <dgm:prSet presAssocID="{038D6878-065C-4B9C-91BD-928201B9E9DE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3D4F3D9F-EF89-4D70-8B2A-2B58ABF259BF}" type="pres">
      <dgm:prSet presAssocID="{40E970FD-F1D2-419B-A0D6-D392B5B195A8}" presName="sp" presStyleCnt="0"/>
      <dgm:spPr/>
    </dgm:pt>
    <dgm:pt modelId="{CA9D4737-1D7A-4D8C-A401-AA02B6D2DFC8}" type="pres">
      <dgm:prSet presAssocID="{B48EBD84-4306-461D-BFD9-E6B39BA45270}" presName="linNode" presStyleCnt="0"/>
      <dgm:spPr/>
    </dgm:pt>
    <dgm:pt modelId="{D4F1DC20-8893-42D7-B969-D71EFD3FB18C}" type="pres">
      <dgm:prSet presAssocID="{B48EBD84-4306-461D-BFD9-E6B39BA45270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118110F3-9251-4AD7-B5CB-C745BD22A8A5}" type="pres">
      <dgm:prSet presAssocID="{644BFB3B-95D6-4401-A790-A56021FF3990}" presName="sp" presStyleCnt="0"/>
      <dgm:spPr/>
    </dgm:pt>
    <dgm:pt modelId="{75E6F3C8-DD2B-4D19-AB7B-5F6B6EB4C9AB}" type="pres">
      <dgm:prSet presAssocID="{3016562A-6DAA-4B84-9989-E38363A7811C}" presName="linNode" presStyleCnt="0"/>
      <dgm:spPr/>
    </dgm:pt>
    <dgm:pt modelId="{A634A9D7-5827-44DA-8B77-BA681C671CE9}" type="pres">
      <dgm:prSet presAssocID="{3016562A-6DAA-4B84-9989-E38363A7811C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D00F31FF-51DF-47E5-B7D3-5576ADDCF4AF}" type="pres">
      <dgm:prSet presAssocID="{25E86A69-622C-4A67-8597-B44E28B727AD}" presName="sp" presStyleCnt="0"/>
      <dgm:spPr/>
    </dgm:pt>
    <dgm:pt modelId="{DD3864C2-6080-409E-9498-D0B4C2419792}" type="pres">
      <dgm:prSet presAssocID="{7E60BFCF-B0E4-402E-8F82-66C47B66D409}" presName="linNode" presStyleCnt="0"/>
      <dgm:spPr/>
    </dgm:pt>
    <dgm:pt modelId="{B78014B5-DC61-4B22-BB2B-C2CEEDFF0D55}" type="pres">
      <dgm:prSet presAssocID="{7E60BFCF-B0E4-402E-8F82-66C47B66D409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76E6F976-BA69-430B-AFA2-97E1CCA032AD}" type="pres">
      <dgm:prSet presAssocID="{0C2BA49D-80B4-4B0A-BAF6-67E91556014D}" presName="sp" presStyleCnt="0"/>
      <dgm:spPr/>
    </dgm:pt>
    <dgm:pt modelId="{B3530DD0-BD1B-4E64-9B5B-4F3E30405608}" type="pres">
      <dgm:prSet presAssocID="{27B40764-97AC-423D-9EB9-1D0DE55E90BA}" presName="linNode" presStyleCnt="0"/>
      <dgm:spPr/>
    </dgm:pt>
    <dgm:pt modelId="{0EEC1050-2F3D-4EE9-9F04-AF054FA4D080}" type="pres">
      <dgm:prSet presAssocID="{27B40764-97AC-423D-9EB9-1D0DE55E90BA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A8D26032-DDE5-4E35-AA1B-3E5EC31B4C2E}" type="pres">
      <dgm:prSet presAssocID="{BCF89062-A72F-41B9-B2AE-69EF1373698A}" presName="sp" presStyleCnt="0"/>
      <dgm:spPr/>
    </dgm:pt>
    <dgm:pt modelId="{E0E236F0-AD22-428C-B4CF-10E1617CDA04}" type="pres">
      <dgm:prSet presAssocID="{23103377-785E-48E7-A019-6DF4EB463C3A}" presName="linNode" presStyleCnt="0"/>
      <dgm:spPr/>
    </dgm:pt>
    <dgm:pt modelId="{AE120F4B-4D9D-41C6-9125-214974E26390}" type="pres">
      <dgm:prSet presAssocID="{23103377-785E-48E7-A019-6DF4EB463C3A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1709CD0C-D7BA-4652-A5BA-BAAE98EC4893}" type="presOf" srcId="{038D6878-065C-4B9C-91BD-928201B9E9DE}" destId="{58A1A9E3-FE65-4E24-BBDF-801BC08A5F66}" srcOrd="0" destOrd="0" presId="urn:microsoft.com/office/officeart/2005/8/layout/vList5"/>
    <dgm:cxn modelId="{9C2D140F-770D-4C13-8B17-F33550BB0867}" type="presOf" srcId="{23103377-785E-48E7-A019-6DF4EB463C3A}" destId="{AE120F4B-4D9D-41C6-9125-214974E26390}" srcOrd="0" destOrd="0" presId="urn:microsoft.com/office/officeart/2005/8/layout/vList5"/>
    <dgm:cxn modelId="{C8555D19-3D4C-493A-8528-4998DA670F53}" srcId="{0A316029-9C22-458B-B0F0-FB6810EB1920}" destId="{27B40764-97AC-423D-9EB9-1D0DE55E90BA}" srcOrd="5" destOrd="0" parTransId="{EF91B794-C268-4C87-A63B-22B4883F06DC}" sibTransId="{BCF89062-A72F-41B9-B2AE-69EF1373698A}"/>
    <dgm:cxn modelId="{43264B5C-773E-43D4-AA24-203FAE41CE60}" srcId="{0A316029-9C22-458B-B0F0-FB6810EB1920}" destId="{23103377-785E-48E7-A019-6DF4EB463C3A}" srcOrd="6" destOrd="0" parTransId="{36CBFCB2-0DEE-4F39-ADF4-B07B1C57B846}" sibTransId="{0D8F06C8-69A8-453C-B2AC-D265532E459D}"/>
    <dgm:cxn modelId="{7B98E05D-3D35-4B5E-AB1C-9FC401C86786}" type="presOf" srcId="{3016562A-6DAA-4B84-9989-E38363A7811C}" destId="{A634A9D7-5827-44DA-8B77-BA681C671CE9}" srcOrd="0" destOrd="0" presId="urn:microsoft.com/office/officeart/2005/8/layout/vList5"/>
    <dgm:cxn modelId="{24748F42-200C-471B-B62A-6097403E117B}" srcId="{0A316029-9C22-458B-B0F0-FB6810EB1920}" destId="{3016562A-6DAA-4B84-9989-E38363A7811C}" srcOrd="3" destOrd="0" parTransId="{4350A42C-6037-4165-AFE5-82A7A60E8989}" sibTransId="{25E86A69-622C-4A67-8597-B44E28B727AD}"/>
    <dgm:cxn modelId="{BFDAC846-9312-40D4-BF38-6A70C2961320}" srcId="{0A316029-9C22-458B-B0F0-FB6810EB1920}" destId="{EE1666A8-0877-40FB-BB30-7C1B2C3767CA}" srcOrd="0" destOrd="0" parTransId="{E709C263-BE33-4E25-820C-C1922CCF3AE6}" sibTransId="{6158C81F-435C-435F-8301-CF9E8B99C591}"/>
    <dgm:cxn modelId="{2DBF3A51-32CA-4C88-AFED-066199518C88}" type="presOf" srcId="{7E60BFCF-B0E4-402E-8F82-66C47B66D409}" destId="{B78014B5-DC61-4B22-BB2B-C2CEEDFF0D55}" srcOrd="0" destOrd="0" presId="urn:microsoft.com/office/officeart/2005/8/layout/vList5"/>
    <dgm:cxn modelId="{61EAA157-7AF3-4B90-8628-2510FC11C38E}" type="presOf" srcId="{B48EBD84-4306-461D-BFD9-E6B39BA45270}" destId="{D4F1DC20-8893-42D7-B969-D71EFD3FB18C}" srcOrd="0" destOrd="0" presId="urn:microsoft.com/office/officeart/2005/8/layout/vList5"/>
    <dgm:cxn modelId="{2938AD59-E376-41B4-B4EE-AFDC70A2F007}" type="presOf" srcId="{0A316029-9C22-458B-B0F0-FB6810EB1920}" destId="{C9DACBA7-3942-42B8-B6FD-CF1844EF9E6F}" srcOrd="0" destOrd="0" presId="urn:microsoft.com/office/officeart/2005/8/layout/vList5"/>
    <dgm:cxn modelId="{970DB8B6-0CB3-4D21-A79E-6E73E4DF677D}" srcId="{0A316029-9C22-458B-B0F0-FB6810EB1920}" destId="{7E60BFCF-B0E4-402E-8F82-66C47B66D409}" srcOrd="4" destOrd="0" parTransId="{AD0C2820-AC3C-4C6D-A57D-7A8053F813C4}" sibTransId="{0C2BA49D-80B4-4B0A-BAF6-67E91556014D}"/>
    <dgm:cxn modelId="{B90E0BCC-A449-4260-AB53-CFE1F239656D}" type="presOf" srcId="{EE1666A8-0877-40FB-BB30-7C1B2C3767CA}" destId="{7ED1B884-3582-40EA-896F-29F285C1FA05}" srcOrd="0" destOrd="0" presId="urn:microsoft.com/office/officeart/2005/8/layout/vList5"/>
    <dgm:cxn modelId="{E870CFE2-02F3-4AE4-A822-53837647018F}" srcId="{0A316029-9C22-458B-B0F0-FB6810EB1920}" destId="{038D6878-065C-4B9C-91BD-928201B9E9DE}" srcOrd="1" destOrd="0" parTransId="{437B6E6B-D08C-4383-B7B5-6432C12B8DB3}" sibTransId="{40E970FD-F1D2-419B-A0D6-D392B5B195A8}"/>
    <dgm:cxn modelId="{4CFC91E3-7DE3-4525-A02C-6C5F1E025A0C}" srcId="{0A316029-9C22-458B-B0F0-FB6810EB1920}" destId="{B48EBD84-4306-461D-BFD9-E6B39BA45270}" srcOrd="2" destOrd="0" parTransId="{42745A13-CB14-4074-93F5-BE66242DC00D}" sibTransId="{644BFB3B-95D6-4401-A790-A56021FF3990}"/>
    <dgm:cxn modelId="{C4FE86ED-C450-4A4F-8321-B6395FEEFDAF}" type="presOf" srcId="{27B40764-97AC-423D-9EB9-1D0DE55E90BA}" destId="{0EEC1050-2F3D-4EE9-9F04-AF054FA4D080}" srcOrd="0" destOrd="0" presId="urn:microsoft.com/office/officeart/2005/8/layout/vList5"/>
    <dgm:cxn modelId="{2A9EA52D-03ED-43CD-9D40-FDE28DACFE7F}" type="presParOf" srcId="{C9DACBA7-3942-42B8-B6FD-CF1844EF9E6F}" destId="{815CBC08-5803-4AD4-A5C9-105F558C5956}" srcOrd="0" destOrd="0" presId="urn:microsoft.com/office/officeart/2005/8/layout/vList5"/>
    <dgm:cxn modelId="{98BAB91D-4F8D-4076-99AB-58575D045D22}" type="presParOf" srcId="{815CBC08-5803-4AD4-A5C9-105F558C5956}" destId="{7ED1B884-3582-40EA-896F-29F285C1FA05}" srcOrd="0" destOrd="0" presId="urn:microsoft.com/office/officeart/2005/8/layout/vList5"/>
    <dgm:cxn modelId="{D666BAC5-A3A7-4598-BAA5-2F7079A023F0}" type="presParOf" srcId="{C9DACBA7-3942-42B8-B6FD-CF1844EF9E6F}" destId="{4014C23C-8EAB-4A30-B3E4-D2C67BA0CBAA}" srcOrd="1" destOrd="0" presId="urn:microsoft.com/office/officeart/2005/8/layout/vList5"/>
    <dgm:cxn modelId="{F7D0B020-8929-490D-9993-4D30925E6404}" type="presParOf" srcId="{C9DACBA7-3942-42B8-B6FD-CF1844EF9E6F}" destId="{4E9A515E-E959-494F-9C57-7492C53ADC84}" srcOrd="2" destOrd="0" presId="urn:microsoft.com/office/officeart/2005/8/layout/vList5"/>
    <dgm:cxn modelId="{CF679400-5ECC-450E-B98B-42B18CDB4CA4}" type="presParOf" srcId="{4E9A515E-E959-494F-9C57-7492C53ADC84}" destId="{58A1A9E3-FE65-4E24-BBDF-801BC08A5F66}" srcOrd="0" destOrd="0" presId="urn:microsoft.com/office/officeart/2005/8/layout/vList5"/>
    <dgm:cxn modelId="{1C507939-A4F1-43D8-B24B-E793E0E8B166}" type="presParOf" srcId="{C9DACBA7-3942-42B8-B6FD-CF1844EF9E6F}" destId="{3D4F3D9F-EF89-4D70-8B2A-2B58ABF259BF}" srcOrd="3" destOrd="0" presId="urn:microsoft.com/office/officeart/2005/8/layout/vList5"/>
    <dgm:cxn modelId="{0538B197-59EB-4B68-A31A-0666AD8BB496}" type="presParOf" srcId="{C9DACBA7-3942-42B8-B6FD-CF1844EF9E6F}" destId="{CA9D4737-1D7A-4D8C-A401-AA02B6D2DFC8}" srcOrd="4" destOrd="0" presId="urn:microsoft.com/office/officeart/2005/8/layout/vList5"/>
    <dgm:cxn modelId="{8CA7A69D-9590-4389-8C36-0BE59ABBE0F7}" type="presParOf" srcId="{CA9D4737-1D7A-4D8C-A401-AA02B6D2DFC8}" destId="{D4F1DC20-8893-42D7-B969-D71EFD3FB18C}" srcOrd="0" destOrd="0" presId="urn:microsoft.com/office/officeart/2005/8/layout/vList5"/>
    <dgm:cxn modelId="{249AF3DB-CE41-46F1-AA0F-3157034C706C}" type="presParOf" srcId="{C9DACBA7-3942-42B8-B6FD-CF1844EF9E6F}" destId="{118110F3-9251-4AD7-B5CB-C745BD22A8A5}" srcOrd="5" destOrd="0" presId="urn:microsoft.com/office/officeart/2005/8/layout/vList5"/>
    <dgm:cxn modelId="{C720558A-A395-4A12-B23D-2139B893EC79}" type="presParOf" srcId="{C9DACBA7-3942-42B8-B6FD-CF1844EF9E6F}" destId="{75E6F3C8-DD2B-4D19-AB7B-5F6B6EB4C9AB}" srcOrd="6" destOrd="0" presId="urn:microsoft.com/office/officeart/2005/8/layout/vList5"/>
    <dgm:cxn modelId="{EF453E6A-9DC1-4740-851A-FB84BD6EFED2}" type="presParOf" srcId="{75E6F3C8-DD2B-4D19-AB7B-5F6B6EB4C9AB}" destId="{A634A9D7-5827-44DA-8B77-BA681C671CE9}" srcOrd="0" destOrd="0" presId="urn:microsoft.com/office/officeart/2005/8/layout/vList5"/>
    <dgm:cxn modelId="{4E1B5204-48DD-4F32-8B4D-2A187AA759CE}" type="presParOf" srcId="{C9DACBA7-3942-42B8-B6FD-CF1844EF9E6F}" destId="{D00F31FF-51DF-47E5-B7D3-5576ADDCF4AF}" srcOrd="7" destOrd="0" presId="urn:microsoft.com/office/officeart/2005/8/layout/vList5"/>
    <dgm:cxn modelId="{45519B3D-E3B0-4C43-B967-D9D9D521FF78}" type="presParOf" srcId="{C9DACBA7-3942-42B8-B6FD-CF1844EF9E6F}" destId="{DD3864C2-6080-409E-9498-D0B4C2419792}" srcOrd="8" destOrd="0" presId="urn:microsoft.com/office/officeart/2005/8/layout/vList5"/>
    <dgm:cxn modelId="{FDE8CA70-2C56-4611-BAF0-C223271ABE24}" type="presParOf" srcId="{DD3864C2-6080-409E-9498-D0B4C2419792}" destId="{B78014B5-DC61-4B22-BB2B-C2CEEDFF0D55}" srcOrd="0" destOrd="0" presId="urn:microsoft.com/office/officeart/2005/8/layout/vList5"/>
    <dgm:cxn modelId="{B466E50A-5E5D-4356-9E08-4F2C81C910F6}" type="presParOf" srcId="{C9DACBA7-3942-42B8-B6FD-CF1844EF9E6F}" destId="{76E6F976-BA69-430B-AFA2-97E1CCA032AD}" srcOrd="9" destOrd="0" presId="urn:microsoft.com/office/officeart/2005/8/layout/vList5"/>
    <dgm:cxn modelId="{1231F9C4-7EFB-47D4-A999-887E4D8DEA7D}" type="presParOf" srcId="{C9DACBA7-3942-42B8-B6FD-CF1844EF9E6F}" destId="{B3530DD0-BD1B-4E64-9B5B-4F3E30405608}" srcOrd="10" destOrd="0" presId="urn:microsoft.com/office/officeart/2005/8/layout/vList5"/>
    <dgm:cxn modelId="{4DB5DB3D-57DA-47BA-ADD4-59C2FDD32D42}" type="presParOf" srcId="{B3530DD0-BD1B-4E64-9B5B-4F3E30405608}" destId="{0EEC1050-2F3D-4EE9-9F04-AF054FA4D080}" srcOrd="0" destOrd="0" presId="urn:microsoft.com/office/officeart/2005/8/layout/vList5"/>
    <dgm:cxn modelId="{23F170F1-688A-454C-9B98-555A04D66016}" type="presParOf" srcId="{C9DACBA7-3942-42B8-B6FD-CF1844EF9E6F}" destId="{A8D26032-DDE5-4E35-AA1B-3E5EC31B4C2E}" srcOrd="11" destOrd="0" presId="urn:microsoft.com/office/officeart/2005/8/layout/vList5"/>
    <dgm:cxn modelId="{2FD5945B-B540-437E-BA96-05136A38F518}" type="presParOf" srcId="{C9DACBA7-3942-42B8-B6FD-CF1844EF9E6F}" destId="{E0E236F0-AD22-428C-B4CF-10E1617CDA04}" srcOrd="12" destOrd="0" presId="urn:microsoft.com/office/officeart/2005/8/layout/vList5"/>
    <dgm:cxn modelId="{946BCFF4-D6CC-4771-95F2-395D5B48D73F}" type="presParOf" srcId="{E0E236F0-AD22-428C-B4CF-10E1617CDA04}" destId="{AE120F4B-4D9D-41C6-9125-214974E2639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9DE5D2-E994-4E91-B3B2-0133DD6FC2D4}" type="doc">
      <dgm:prSet loTypeId="urn:microsoft.com/office/officeart/2005/8/layout/vList2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CA4DDE04-7A27-48E1-AB8E-69DD84E7523E}">
      <dgm:prSet/>
      <dgm:spPr/>
      <dgm:t>
        <a:bodyPr/>
        <a:lstStyle/>
        <a:p>
          <a:r>
            <a:rPr lang="en-US"/>
            <a:t>Things we are going to do:</a:t>
          </a:r>
          <a:endParaRPr lang="en-GB"/>
        </a:p>
      </dgm:t>
    </dgm:pt>
    <dgm:pt modelId="{EE5DF6E7-4FB3-43AE-AA32-5E50DF5B1D20}" type="parTrans" cxnId="{5D5533B3-D47C-4BED-940F-44AECE104602}">
      <dgm:prSet/>
      <dgm:spPr/>
      <dgm:t>
        <a:bodyPr/>
        <a:lstStyle/>
        <a:p>
          <a:endParaRPr lang="en-GB"/>
        </a:p>
      </dgm:t>
    </dgm:pt>
    <dgm:pt modelId="{D96448A2-FA02-4E27-BC90-9976297FB7BA}" type="sibTrans" cxnId="{5D5533B3-D47C-4BED-940F-44AECE104602}">
      <dgm:prSet/>
      <dgm:spPr/>
      <dgm:t>
        <a:bodyPr/>
        <a:lstStyle/>
        <a:p>
          <a:endParaRPr lang="en-GB"/>
        </a:p>
      </dgm:t>
    </dgm:pt>
    <dgm:pt modelId="{C3892389-B25D-4E13-95EE-5438512422D0}">
      <dgm:prSet/>
      <dgm:spPr/>
      <dgm:t>
        <a:bodyPr/>
        <a:lstStyle/>
        <a:p>
          <a:r>
            <a:rPr lang="en-US" dirty="0"/>
            <a:t>Extracting graphical regions from the document image.</a:t>
          </a:r>
          <a:endParaRPr lang="en-GB" dirty="0"/>
        </a:p>
      </dgm:t>
    </dgm:pt>
    <dgm:pt modelId="{9597AACF-FA3A-44A2-9E9D-3796D1FB8D9D}" type="parTrans" cxnId="{6D084249-3FDF-4FF9-B283-F642A3D95A2B}">
      <dgm:prSet/>
      <dgm:spPr/>
      <dgm:t>
        <a:bodyPr/>
        <a:lstStyle/>
        <a:p>
          <a:endParaRPr lang="en-GB"/>
        </a:p>
      </dgm:t>
    </dgm:pt>
    <dgm:pt modelId="{87FC7F1C-558E-442D-9A04-4C1152DD3B21}" type="sibTrans" cxnId="{6D084249-3FDF-4FF9-B283-F642A3D95A2B}">
      <dgm:prSet/>
      <dgm:spPr/>
      <dgm:t>
        <a:bodyPr/>
        <a:lstStyle/>
        <a:p>
          <a:endParaRPr lang="en-GB"/>
        </a:p>
      </dgm:t>
    </dgm:pt>
    <dgm:pt modelId="{EB3D2BFC-240E-4136-AFB5-4CB856FD7CA2}">
      <dgm:prSet/>
      <dgm:spPr/>
      <dgm:t>
        <a:bodyPr/>
        <a:lstStyle/>
        <a:p>
          <a:r>
            <a:rPr lang="en-US" dirty="0"/>
            <a:t>Securing the client-server connection.</a:t>
          </a:r>
          <a:endParaRPr lang="en-GB" dirty="0"/>
        </a:p>
      </dgm:t>
    </dgm:pt>
    <dgm:pt modelId="{376749B8-148D-4AFE-9DEC-1AF95C9F0A98}" type="parTrans" cxnId="{CD46511C-141E-4A79-8417-D9D76531BE35}">
      <dgm:prSet/>
      <dgm:spPr/>
      <dgm:t>
        <a:bodyPr/>
        <a:lstStyle/>
        <a:p>
          <a:endParaRPr lang="en-GB"/>
        </a:p>
      </dgm:t>
    </dgm:pt>
    <dgm:pt modelId="{A352CC5F-6751-43E0-A7B5-8111F649C378}" type="sibTrans" cxnId="{CD46511C-141E-4A79-8417-D9D76531BE35}">
      <dgm:prSet/>
      <dgm:spPr/>
      <dgm:t>
        <a:bodyPr/>
        <a:lstStyle/>
        <a:p>
          <a:endParaRPr lang="en-GB"/>
        </a:p>
      </dgm:t>
    </dgm:pt>
    <dgm:pt modelId="{676EA3D3-558F-4E59-B440-2E1F594A7C44}">
      <dgm:prSet/>
      <dgm:spPr/>
      <dgm:t>
        <a:bodyPr/>
        <a:lstStyle/>
        <a:p>
          <a:r>
            <a:rPr lang="en-US" dirty="0"/>
            <a:t>Reading natural images using deep learning.</a:t>
          </a:r>
          <a:endParaRPr lang="en-GB" dirty="0"/>
        </a:p>
      </dgm:t>
    </dgm:pt>
    <dgm:pt modelId="{E030BDB0-C833-430F-B4EE-520A23B0F152}" type="parTrans" cxnId="{B26C2FC0-62CE-4194-BC72-1B73FF7F293C}">
      <dgm:prSet/>
      <dgm:spPr/>
      <dgm:t>
        <a:bodyPr/>
        <a:lstStyle/>
        <a:p>
          <a:endParaRPr lang="en-GB"/>
        </a:p>
      </dgm:t>
    </dgm:pt>
    <dgm:pt modelId="{5D27D7E6-071C-4278-A5DB-DF59E70C925A}" type="sibTrans" cxnId="{B26C2FC0-62CE-4194-BC72-1B73FF7F293C}">
      <dgm:prSet/>
      <dgm:spPr/>
      <dgm:t>
        <a:bodyPr/>
        <a:lstStyle/>
        <a:p>
          <a:endParaRPr lang="en-GB"/>
        </a:p>
      </dgm:t>
    </dgm:pt>
    <dgm:pt modelId="{C01F0BD2-4E51-4782-A306-64F5079A0852}">
      <dgm:prSet/>
      <dgm:spPr/>
      <dgm:t>
        <a:bodyPr/>
        <a:lstStyle/>
        <a:p>
          <a:r>
            <a:rPr lang="en-US" dirty="0"/>
            <a:t>Reading chart contents.</a:t>
          </a:r>
          <a:endParaRPr lang="en-GB" dirty="0"/>
        </a:p>
      </dgm:t>
    </dgm:pt>
    <dgm:pt modelId="{DBA56692-90FE-4D7B-8DE5-9A439C130B16}" type="parTrans" cxnId="{5379B03B-3CC1-4E86-9597-71AF7E265BED}">
      <dgm:prSet/>
      <dgm:spPr/>
      <dgm:t>
        <a:bodyPr/>
        <a:lstStyle/>
        <a:p>
          <a:endParaRPr lang="en-GB"/>
        </a:p>
      </dgm:t>
    </dgm:pt>
    <dgm:pt modelId="{2E20CF79-6136-478D-A50C-5DF6387890FD}" type="sibTrans" cxnId="{5379B03B-3CC1-4E86-9597-71AF7E265BED}">
      <dgm:prSet/>
      <dgm:spPr/>
      <dgm:t>
        <a:bodyPr/>
        <a:lstStyle/>
        <a:p>
          <a:endParaRPr lang="en-GB"/>
        </a:p>
      </dgm:t>
    </dgm:pt>
    <dgm:pt modelId="{C463B37F-983E-4DB9-B8C6-35B315A746E0}">
      <dgm:prSet/>
      <dgm:spPr/>
      <dgm:t>
        <a:bodyPr/>
        <a:lstStyle/>
        <a:p>
          <a:r>
            <a:rPr lang="en-US" dirty="0"/>
            <a:t>Reading equations.</a:t>
          </a:r>
          <a:endParaRPr lang="en-GB" dirty="0"/>
        </a:p>
      </dgm:t>
    </dgm:pt>
    <dgm:pt modelId="{DE048434-75C7-4CA9-8117-7E7DC733C0A6}" type="parTrans" cxnId="{CDF082B9-9175-437F-ADC8-3BB5562C6D9F}">
      <dgm:prSet/>
      <dgm:spPr/>
      <dgm:t>
        <a:bodyPr/>
        <a:lstStyle/>
        <a:p>
          <a:endParaRPr lang="en-GB"/>
        </a:p>
      </dgm:t>
    </dgm:pt>
    <dgm:pt modelId="{7D7C82DB-2708-4DC8-A3B1-43389E2BA6E3}" type="sibTrans" cxnId="{CDF082B9-9175-437F-ADC8-3BB5562C6D9F}">
      <dgm:prSet/>
      <dgm:spPr/>
      <dgm:t>
        <a:bodyPr/>
        <a:lstStyle/>
        <a:p>
          <a:endParaRPr lang="en-GB"/>
        </a:p>
      </dgm:t>
    </dgm:pt>
    <dgm:pt modelId="{F499A3E8-6A9C-4150-BEAF-C7F5B88E29E9}">
      <dgm:prSet/>
      <dgm:spPr/>
      <dgm:t>
        <a:bodyPr/>
        <a:lstStyle/>
        <a:p>
          <a:r>
            <a:rPr lang="en-US" dirty="0"/>
            <a:t>Reading tabular information.</a:t>
          </a:r>
          <a:endParaRPr lang="en-GB" dirty="0"/>
        </a:p>
      </dgm:t>
    </dgm:pt>
    <dgm:pt modelId="{17EB2096-4C02-4818-83C9-72E8E938D883}" type="parTrans" cxnId="{9A8DE151-6A13-4A62-8EBB-6D0F6E427DEC}">
      <dgm:prSet/>
      <dgm:spPr/>
      <dgm:t>
        <a:bodyPr/>
        <a:lstStyle/>
        <a:p>
          <a:endParaRPr lang="en-GB"/>
        </a:p>
      </dgm:t>
    </dgm:pt>
    <dgm:pt modelId="{0A473493-264D-455C-9B4E-C4863B0E3BB2}" type="sibTrans" cxnId="{9A8DE151-6A13-4A62-8EBB-6D0F6E427DEC}">
      <dgm:prSet/>
      <dgm:spPr/>
      <dgm:t>
        <a:bodyPr/>
        <a:lstStyle/>
        <a:p>
          <a:endParaRPr lang="en-GB"/>
        </a:p>
      </dgm:t>
    </dgm:pt>
    <dgm:pt modelId="{B5F01175-E89A-4ED2-A573-F02564130A2F}" type="pres">
      <dgm:prSet presAssocID="{E59DE5D2-E994-4E91-B3B2-0133DD6FC2D4}" presName="linear" presStyleCnt="0">
        <dgm:presLayoutVars>
          <dgm:animLvl val="lvl"/>
          <dgm:resizeHandles val="exact"/>
        </dgm:presLayoutVars>
      </dgm:prSet>
      <dgm:spPr/>
    </dgm:pt>
    <dgm:pt modelId="{46364199-DC4F-4C56-96E8-F43F85A9FEC8}" type="pres">
      <dgm:prSet presAssocID="{CA4DDE04-7A27-48E1-AB8E-69DD84E7523E}" presName="parentText" presStyleLbl="node1" presStyleIdx="0" presStyleCnt="1" custScaleY="73495">
        <dgm:presLayoutVars>
          <dgm:chMax val="0"/>
          <dgm:bulletEnabled val="1"/>
        </dgm:presLayoutVars>
      </dgm:prSet>
      <dgm:spPr/>
    </dgm:pt>
    <dgm:pt modelId="{35B4EE08-AD79-46AD-A2F8-6F75970CA330}" type="pres">
      <dgm:prSet presAssocID="{CA4DDE04-7A27-48E1-AB8E-69DD84E7523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0BABB15-FC68-4A3F-9CE4-0B72E56A1F0A}" type="presOf" srcId="{C3892389-B25D-4E13-95EE-5438512422D0}" destId="{35B4EE08-AD79-46AD-A2F8-6F75970CA330}" srcOrd="0" destOrd="0" presId="urn:microsoft.com/office/officeart/2005/8/layout/vList2"/>
    <dgm:cxn modelId="{CD46511C-141E-4A79-8417-D9D76531BE35}" srcId="{CA4DDE04-7A27-48E1-AB8E-69DD84E7523E}" destId="{EB3D2BFC-240E-4136-AFB5-4CB856FD7CA2}" srcOrd="1" destOrd="0" parTransId="{376749B8-148D-4AFE-9DEC-1AF95C9F0A98}" sibTransId="{A352CC5F-6751-43E0-A7B5-8111F649C378}"/>
    <dgm:cxn modelId="{5379B03B-3CC1-4E86-9597-71AF7E265BED}" srcId="{CA4DDE04-7A27-48E1-AB8E-69DD84E7523E}" destId="{C01F0BD2-4E51-4782-A306-64F5079A0852}" srcOrd="3" destOrd="0" parTransId="{DBA56692-90FE-4D7B-8DE5-9A439C130B16}" sibTransId="{2E20CF79-6136-478D-A50C-5DF6387890FD}"/>
    <dgm:cxn modelId="{6D084249-3FDF-4FF9-B283-F642A3D95A2B}" srcId="{CA4DDE04-7A27-48E1-AB8E-69DD84E7523E}" destId="{C3892389-B25D-4E13-95EE-5438512422D0}" srcOrd="0" destOrd="0" parTransId="{9597AACF-FA3A-44A2-9E9D-3796D1FB8D9D}" sibTransId="{87FC7F1C-558E-442D-9A04-4C1152DD3B21}"/>
    <dgm:cxn modelId="{9A8DE151-6A13-4A62-8EBB-6D0F6E427DEC}" srcId="{CA4DDE04-7A27-48E1-AB8E-69DD84E7523E}" destId="{F499A3E8-6A9C-4150-BEAF-C7F5B88E29E9}" srcOrd="5" destOrd="0" parTransId="{17EB2096-4C02-4818-83C9-72E8E938D883}" sibTransId="{0A473493-264D-455C-9B4E-C4863B0E3BB2}"/>
    <dgm:cxn modelId="{86B85882-D5B8-4311-A0E6-D1A9C8DC1962}" type="presOf" srcId="{C01F0BD2-4E51-4782-A306-64F5079A0852}" destId="{35B4EE08-AD79-46AD-A2F8-6F75970CA330}" srcOrd="0" destOrd="3" presId="urn:microsoft.com/office/officeart/2005/8/layout/vList2"/>
    <dgm:cxn modelId="{4ED5E3A3-B744-49C3-8F01-1C58D003C1AA}" type="presOf" srcId="{C463B37F-983E-4DB9-B8C6-35B315A746E0}" destId="{35B4EE08-AD79-46AD-A2F8-6F75970CA330}" srcOrd="0" destOrd="4" presId="urn:microsoft.com/office/officeart/2005/8/layout/vList2"/>
    <dgm:cxn modelId="{5D5533B3-D47C-4BED-940F-44AECE104602}" srcId="{E59DE5D2-E994-4E91-B3B2-0133DD6FC2D4}" destId="{CA4DDE04-7A27-48E1-AB8E-69DD84E7523E}" srcOrd="0" destOrd="0" parTransId="{EE5DF6E7-4FB3-43AE-AA32-5E50DF5B1D20}" sibTransId="{D96448A2-FA02-4E27-BC90-9976297FB7BA}"/>
    <dgm:cxn modelId="{15DEFBB5-ABB5-48F0-BC65-FD4D7B1D230A}" type="presOf" srcId="{F499A3E8-6A9C-4150-BEAF-C7F5B88E29E9}" destId="{35B4EE08-AD79-46AD-A2F8-6F75970CA330}" srcOrd="0" destOrd="5" presId="urn:microsoft.com/office/officeart/2005/8/layout/vList2"/>
    <dgm:cxn modelId="{CDF082B9-9175-437F-ADC8-3BB5562C6D9F}" srcId="{CA4DDE04-7A27-48E1-AB8E-69DD84E7523E}" destId="{C463B37F-983E-4DB9-B8C6-35B315A746E0}" srcOrd="4" destOrd="0" parTransId="{DE048434-75C7-4CA9-8117-7E7DC733C0A6}" sibTransId="{7D7C82DB-2708-4DC8-A3B1-43389E2BA6E3}"/>
    <dgm:cxn modelId="{7759DABD-28C3-4C76-8428-6F241466C0C9}" type="presOf" srcId="{EB3D2BFC-240E-4136-AFB5-4CB856FD7CA2}" destId="{35B4EE08-AD79-46AD-A2F8-6F75970CA330}" srcOrd="0" destOrd="1" presId="urn:microsoft.com/office/officeart/2005/8/layout/vList2"/>
    <dgm:cxn modelId="{B26C2FC0-62CE-4194-BC72-1B73FF7F293C}" srcId="{CA4DDE04-7A27-48E1-AB8E-69DD84E7523E}" destId="{676EA3D3-558F-4E59-B440-2E1F594A7C44}" srcOrd="2" destOrd="0" parTransId="{E030BDB0-C833-430F-B4EE-520A23B0F152}" sibTransId="{5D27D7E6-071C-4278-A5DB-DF59E70C925A}"/>
    <dgm:cxn modelId="{DA6128C6-35F8-42B5-8646-BD83C3FF5413}" type="presOf" srcId="{E59DE5D2-E994-4E91-B3B2-0133DD6FC2D4}" destId="{B5F01175-E89A-4ED2-A573-F02564130A2F}" srcOrd="0" destOrd="0" presId="urn:microsoft.com/office/officeart/2005/8/layout/vList2"/>
    <dgm:cxn modelId="{42F43BED-33A9-4F3E-B638-EB105C9DE039}" type="presOf" srcId="{CA4DDE04-7A27-48E1-AB8E-69DD84E7523E}" destId="{46364199-DC4F-4C56-96E8-F43F85A9FEC8}" srcOrd="0" destOrd="0" presId="urn:microsoft.com/office/officeart/2005/8/layout/vList2"/>
    <dgm:cxn modelId="{4AD04CF7-2C9B-41DF-90CD-461B9FA1CA20}" type="presOf" srcId="{676EA3D3-558F-4E59-B440-2E1F594A7C44}" destId="{35B4EE08-AD79-46AD-A2F8-6F75970CA330}" srcOrd="0" destOrd="2" presId="urn:microsoft.com/office/officeart/2005/8/layout/vList2"/>
    <dgm:cxn modelId="{E8CE7B83-9835-451C-BCAF-5FDC56CD471A}" type="presParOf" srcId="{B5F01175-E89A-4ED2-A573-F02564130A2F}" destId="{46364199-DC4F-4C56-96E8-F43F85A9FEC8}" srcOrd="0" destOrd="0" presId="urn:microsoft.com/office/officeart/2005/8/layout/vList2"/>
    <dgm:cxn modelId="{A2E87583-3291-4115-85E4-EE555184458B}" type="presParOf" srcId="{B5F01175-E89A-4ED2-A573-F02564130A2F}" destId="{35B4EE08-AD79-46AD-A2F8-6F75970CA33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03259-7C31-4289-BB08-192D2123A0CA}" type="doc">
      <dgm:prSet loTypeId="urn:microsoft.com/office/officeart/2005/8/layout/vList2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AF0F0BC4-F329-4106-B383-0D1C74F9DBC3}">
      <dgm:prSet phldrT="[Text]"/>
      <dgm:spPr/>
      <dgm:t>
        <a:bodyPr/>
        <a:lstStyle/>
        <a:p>
          <a:r>
            <a:rPr lang="en-US" dirty="0"/>
            <a:t>Main objective</a:t>
          </a:r>
          <a:endParaRPr lang="en-GB" dirty="0"/>
        </a:p>
      </dgm:t>
    </dgm:pt>
    <dgm:pt modelId="{DEBD8CF6-E005-47E6-A02A-7F90E01E72E1}" type="parTrans" cxnId="{BF51E981-16EE-4B75-A1C2-BAD74A008CF6}">
      <dgm:prSet/>
      <dgm:spPr/>
      <dgm:t>
        <a:bodyPr/>
        <a:lstStyle/>
        <a:p>
          <a:endParaRPr lang="en-GB"/>
        </a:p>
      </dgm:t>
    </dgm:pt>
    <dgm:pt modelId="{5A1269FF-5B78-4389-83C1-8F64A1E6A75F}" type="sibTrans" cxnId="{BF51E981-16EE-4B75-A1C2-BAD74A008CF6}">
      <dgm:prSet/>
      <dgm:spPr/>
      <dgm:t>
        <a:bodyPr/>
        <a:lstStyle/>
        <a:p>
          <a:endParaRPr lang="en-GB"/>
        </a:p>
      </dgm:t>
    </dgm:pt>
    <dgm:pt modelId="{1B5D5566-7FD7-48F1-AD70-A7B2B7BDCB67}">
      <dgm:prSet phldrT="[Text]" custT="1"/>
      <dgm:spPr/>
      <dgm:t>
        <a:bodyPr/>
        <a:lstStyle/>
        <a:p>
          <a:r>
            <a:rPr lang="en-US" sz="2000" dirty="0"/>
            <a:t>Facilitate visually impaired people to read printed documents as sighted people.</a:t>
          </a:r>
          <a:endParaRPr lang="en-GB" sz="2000" dirty="0"/>
        </a:p>
      </dgm:t>
    </dgm:pt>
    <dgm:pt modelId="{E9C012C7-7880-4B0F-A04C-5D30359B2AC5}" type="parTrans" cxnId="{952B3045-EEA2-400F-9A3E-56EDCB88E77C}">
      <dgm:prSet/>
      <dgm:spPr/>
      <dgm:t>
        <a:bodyPr/>
        <a:lstStyle/>
        <a:p>
          <a:endParaRPr lang="en-GB"/>
        </a:p>
      </dgm:t>
    </dgm:pt>
    <dgm:pt modelId="{F28348CF-4A7C-4AB9-BC15-99FC32FC2F62}" type="sibTrans" cxnId="{952B3045-EEA2-400F-9A3E-56EDCB88E77C}">
      <dgm:prSet/>
      <dgm:spPr/>
      <dgm:t>
        <a:bodyPr/>
        <a:lstStyle/>
        <a:p>
          <a:endParaRPr lang="en-GB"/>
        </a:p>
      </dgm:t>
    </dgm:pt>
    <dgm:pt modelId="{A22B55F3-0486-4DD9-B68E-5E388A54F18D}">
      <dgm:prSet phldrT="[Text]"/>
      <dgm:spPr/>
      <dgm:t>
        <a:bodyPr/>
        <a:lstStyle/>
        <a:p>
          <a:r>
            <a:rPr lang="en-US" dirty="0"/>
            <a:t>Specific Objectives</a:t>
          </a:r>
          <a:endParaRPr lang="en-GB" dirty="0"/>
        </a:p>
      </dgm:t>
    </dgm:pt>
    <dgm:pt modelId="{7B9A2475-9F6C-49B4-95EA-F923D3E8445A}" type="parTrans" cxnId="{39A6CF3D-894C-4450-A661-943C214A11E8}">
      <dgm:prSet/>
      <dgm:spPr/>
      <dgm:t>
        <a:bodyPr/>
        <a:lstStyle/>
        <a:p>
          <a:endParaRPr lang="en-GB"/>
        </a:p>
      </dgm:t>
    </dgm:pt>
    <dgm:pt modelId="{85176FF0-3A40-478B-ABC6-69E81B91EA90}" type="sibTrans" cxnId="{39A6CF3D-894C-4450-A661-943C214A11E8}">
      <dgm:prSet/>
      <dgm:spPr/>
      <dgm:t>
        <a:bodyPr/>
        <a:lstStyle/>
        <a:p>
          <a:endParaRPr lang="en-GB"/>
        </a:p>
      </dgm:t>
    </dgm:pt>
    <dgm:pt modelId="{734BBE22-2C98-47C4-9FA0-1206FD3CFADD}">
      <dgm:prSet phldrT="[Text]" custT="1"/>
      <dgm:spPr/>
      <dgm:t>
        <a:bodyPr/>
        <a:lstStyle/>
        <a:p>
          <a:pPr>
            <a:buSzPts val="1400"/>
            <a:buFont typeface="Arial" panose="020B0604020202020204" pitchFamily="34" charset="0"/>
            <a:buNone/>
          </a:pPr>
          <a:r>
            <a:rPr lang="en-US" sz="1000" dirty="0"/>
            <a:t> </a:t>
          </a:r>
          <a:endParaRPr lang="en-GB" sz="2000" dirty="0"/>
        </a:p>
      </dgm:t>
    </dgm:pt>
    <dgm:pt modelId="{5D69EF44-5D3E-4C14-B0FE-6C05A47E8EA4}" type="parTrans" cxnId="{BE582D18-EE9C-423F-8DB5-F7C0C2711570}">
      <dgm:prSet/>
      <dgm:spPr/>
      <dgm:t>
        <a:bodyPr/>
        <a:lstStyle/>
        <a:p>
          <a:endParaRPr lang="en-GB"/>
        </a:p>
      </dgm:t>
    </dgm:pt>
    <dgm:pt modelId="{1E9E1EC5-0DB3-40D1-8FCC-92CA33ED8934}" type="sibTrans" cxnId="{BE582D18-EE9C-423F-8DB5-F7C0C2711570}">
      <dgm:prSet/>
      <dgm:spPr/>
      <dgm:t>
        <a:bodyPr/>
        <a:lstStyle/>
        <a:p>
          <a:endParaRPr lang="en-GB"/>
        </a:p>
      </dgm:t>
    </dgm:pt>
    <dgm:pt modelId="{6E4BA657-89CF-4A00-8F71-524254D3B2D8}">
      <dgm:prSet phldrT="[Text]" custT="1"/>
      <dgm:spPr/>
      <dgm:t>
        <a:bodyPr/>
        <a:lstStyle/>
        <a:p>
          <a:pPr>
            <a:buSzPts val="1400"/>
            <a:buFont typeface="Arial" panose="020B0604020202020204" pitchFamily="34" charset="0"/>
            <a:buChar char="•"/>
          </a:pPr>
          <a:r>
            <a:rPr lang="en-US" sz="2000" dirty="0"/>
            <a:t>Make documents more accessible.</a:t>
          </a:r>
          <a:endParaRPr lang="en-GB" sz="2000" dirty="0"/>
        </a:p>
      </dgm:t>
    </dgm:pt>
    <dgm:pt modelId="{FF679967-EF59-4E98-8350-1F8F24781D1A}" type="parTrans" cxnId="{0E967C64-5D61-40AD-A337-D66510CA16FA}">
      <dgm:prSet/>
      <dgm:spPr/>
      <dgm:t>
        <a:bodyPr/>
        <a:lstStyle/>
        <a:p>
          <a:endParaRPr lang="en-GB"/>
        </a:p>
      </dgm:t>
    </dgm:pt>
    <dgm:pt modelId="{AC574E56-FA7F-4B10-9386-F4D65B9EFD06}" type="sibTrans" cxnId="{0E967C64-5D61-40AD-A337-D66510CA16FA}">
      <dgm:prSet/>
      <dgm:spPr/>
      <dgm:t>
        <a:bodyPr/>
        <a:lstStyle/>
        <a:p>
          <a:endParaRPr lang="en-GB"/>
        </a:p>
      </dgm:t>
    </dgm:pt>
    <dgm:pt modelId="{EDE306F8-8722-4122-8947-DCDBCC97AE34}">
      <dgm:prSet phldrT="[Text]" custT="1"/>
      <dgm:spPr/>
      <dgm:t>
        <a:bodyPr/>
        <a:lstStyle/>
        <a:p>
          <a:pPr>
            <a:buSzPts val="1400"/>
            <a:buFont typeface="Arial" panose="020B0604020202020204" pitchFamily="34" charset="0"/>
            <a:buChar char="•"/>
          </a:pPr>
          <a:r>
            <a:rPr lang="en-US" sz="2000" dirty="0"/>
            <a:t>Enhance the security of the application.</a:t>
          </a:r>
          <a:endParaRPr lang="en-GB" sz="2000" dirty="0"/>
        </a:p>
      </dgm:t>
    </dgm:pt>
    <dgm:pt modelId="{A5FD3CE3-D3B1-4704-A4C0-6D13E7EB8BDA}" type="parTrans" cxnId="{4440D072-5BA4-4DCC-AA36-08614EC55288}">
      <dgm:prSet/>
      <dgm:spPr/>
      <dgm:t>
        <a:bodyPr/>
        <a:lstStyle/>
        <a:p>
          <a:endParaRPr lang="en-GB"/>
        </a:p>
      </dgm:t>
    </dgm:pt>
    <dgm:pt modelId="{FA207F18-6C7F-41DF-89C3-E7C5FA6FFB71}" type="sibTrans" cxnId="{4440D072-5BA4-4DCC-AA36-08614EC55288}">
      <dgm:prSet/>
      <dgm:spPr/>
      <dgm:t>
        <a:bodyPr/>
        <a:lstStyle/>
        <a:p>
          <a:endParaRPr lang="en-GB"/>
        </a:p>
      </dgm:t>
    </dgm:pt>
    <dgm:pt modelId="{C67189C3-2546-4510-9663-E6BC7FD9BC3F}">
      <dgm:prSet phldrT="[Text]" custT="1"/>
      <dgm:spPr/>
      <dgm:t>
        <a:bodyPr/>
        <a:lstStyle/>
        <a:p>
          <a:pPr>
            <a:buSzPts val="1400"/>
            <a:buFont typeface="Arial" panose="020B0604020202020204" pitchFamily="34" charset="0"/>
            <a:buChar char="•"/>
          </a:pPr>
          <a:r>
            <a:rPr lang="en-US" sz="2000" dirty="0"/>
            <a:t>Make reading an enjoyable experience rather than a tedious, unexciting one.  </a:t>
          </a:r>
          <a:endParaRPr lang="en-GB" sz="2000" dirty="0"/>
        </a:p>
      </dgm:t>
    </dgm:pt>
    <dgm:pt modelId="{C9A48A6C-E3AD-40E8-B293-F48544212185}" type="parTrans" cxnId="{AC9A1C66-010B-4343-9E00-F349E6B3DC68}">
      <dgm:prSet/>
      <dgm:spPr/>
      <dgm:t>
        <a:bodyPr/>
        <a:lstStyle/>
        <a:p>
          <a:endParaRPr lang="en-GB"/>
        </a:p>
      </dgm:t>
    </dgm:pt>
    <dgm:pt modelId="{6A3DF039-7740-48BA-9499-9EFCCB449731}" type="sibTrans" cxnId="{AC9A1C66-010B-4343-9E00-F349E6B3DC68}">
      <dgm:prSet/>
      <dgm:spPr/>
      <dgm:t>
        <a:bodyPr/>
        <a:lstStyle/>
        <a:p>
          <a:endParaRPr lang="en-GB"/>
        </a:p>
      </dgm:t>
    </dgm:pt>
    <dgm:pt modelId="{A60C803E-3855-475E-9A61-CE6921037D1D}">
      <dgm:prSet phldrT="[Text]" custT="1"/>
      <dgm:spPr/>
      <dgm:t>
        <a:bodyPr/>
        <a:lstStyle/>
        <a:p>
          <a:endParaRPr lang="en-GB" sz="2000" dirty="0"/>
        </a:p>
      </dgm:t>
    </dgm:pt>
    <dgm:pt modelId="{B5C3D3EE-F3F8-4DA5-B038-36B8A2E5D04E}" type="parTrans" cxnId="{8908BDC7-697F-4247-B745-F717B80060A3}">
      <dgm:prSet/>
      <dgm:spPr/>
      <dgm:t>
        <a:bodyPr/>
        <a:lstStyle/>
        <a:p>
          <a:endParaRPr lang="en-GB"/>
        </a:p>
      </dgm:t>
    </dgm:pt>
    <dgm:pt modelId="{A94F5BC9-DB7B-4FC7-82BC-078CC42771C8}" type="sibTrans" cxnId="{8908BDC7-697F-4247-B745-F717B80060A3}">
      <dgm:prSet/>
      <dgm:spPr/>
      <dgm:t>
        <a:bodyPr/>
        <a:lstStyle/>
        <a:p>
          <a:endParaRPr lang="en-GB"/>
        </a:p>
      </dgm:t>
    </dgm:pt>
    <dgm:pt modelId="{7AB41C8F-E2A9-4777-BB3D-11B1F56EEF1E}">
      <dgm:prSet phldrT="[Text]" custT="1"/>
      <dgm:spPr/>
      <dgm:t>
        <a:bodyPr/>
        <a:lstStyle/>
        <a:p>
          <a:pPr>
            <a:buSzPts val="1400"/>
            <a:buFont typeface="Arial" panose="020B0604020202020204" pitchFamily="34" charset="0"/>
            <a:buChar char="•"/>
          </a:pPr>
          <a:r>
            <a:rPr lang="en-US" sz="2000" dirty="0"/>
            <a:t>Encourage visually impaired people to read independently.</a:t>
          </a:r>
          <a:endParaRPr lang="en-GB" sz="2000" dirty="0"/>
        </a:p>
      </dgm:t>
    </dgm:pt>
    <dgm:pt modelId="{6CF70980-C8FE-40D0-95DE-545F0E694499}" type="parTrans" cxnId="{D907F31B-F241-45B5-94C1-0317F0ECDF9E}">
      <dgm:prSet/>
      <dgm:spPr/>
      <dgm:t>
        <a:bodyPr/>
        <a:lstStyle/>
        <a:p>
          <a:endParaRPr lang="en-GB"/>
        </a:p>
      </dgm:t>
    </dgm:pt>
    <dgm:pt modelId="{1B4DC4FA-BB95-41B4-8AED-4FEF6EB4D48E}" type="sibTrans" cxnId="{D907F31B-F241-45B5-94C1-0317F0ECDF9E}">
      <dgm:prSet/>
      <dgm:spPr/>
      <dgm:t>
        <a:bodyPr/>
        <a:lstStyle/>
        <a:p>
          <a:endParaRPr lang="en-GB"/>
        </a:p>
      </dgm:t>
    </dgm:pt>
    <dgm:pt modelId="{227C3B70-3C88-4220-8D30-FE01455CD590}" type="pres">
      <dgm:prSet presAssocID="{C3C03259-7C31-4289-BB08-192D2123A0CA}" presName="linear" presStyleCnt="0">
        <dgm:presLayoutVars>
          <dgm:animLvl val="lvl"/>
          <dgm:resizeHandles val="exact"/>
        </dgm:presLayoutVars>
      </dgm:prSet>
      <dgm:spPr/>
    </dgm:pt>
    <dgm:pt modelId="{0B35DE3B-D03F-48C8-BD94-627FA395A083}" type="pres">
      <dgm:prSet presAssocID="{AF0F0BC4-F329-4106-B383-0D1C74F9DBC3}" presName="parentText" presStyleLbl="node1" presStyleIdx="0" presStyleCnt="2" custScaleY="46232">
        <dgm:presLayoutVars>
          <dgm:chMax val="0"/>
          <dgm:bulletEnabled val="1"/>
        </dgm:presLayoutVars>
      </dgm:prSet>
      <dgm:spPr/>
    </dgm:pt>
    <dgm:pt modelId="{A207627B-6D74-466D-BE91-881FD6DE2E4B}" type="pres">
      <dgm:prSet presAssocID="{AF0F0BC4-F329-4106-B383-0D1C74F9DBC3}" presName="childText" presStyleLbl="revTx" presStyleIdx="0" presStyleCnt="2">
        <dgm:presLayoutVars>
          <dgm:bulletEnabled val="1"/>
        </dgm:presLayoutVars>
      </dgm:prSet>
      <dgm:spPr/>
    </dgm:pt>
    <dgm:pt modelId="{E982BD34-5C00-4D1A-8BE6-57455CC800B5}" type="pres">
      <dgm:prSet presAssocID="{A22B55F3-0486-4DD9-B68E-5E388A54F18D}" presName="parentText" presStyleLbl="node1" presStyleIdx="1" presStyleCnt="2" custScaleY="42381">
        <dgm:presLayoutVars>
          <dgm:chMax val="0"/>
          <dgm:bulletEnabled val="1"/>
        </dgm:presLayoutVars>
      </dgm:prSet>
      <dgm:spPr/>
    </dgm:pt>
    <dgm:pt modelId="{3A2439FB-466E-468E-A655-E74E35341CB4}" type="pres">
      <dgm:prSet presAssocID="{A22B55F3-0486-4DD9-B68E-5E388A54F18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B809603-F073-4E12-99B2-D1DF66FCF0ED}" type="presOf" srcId="{6E4BA657-89CF-4A00-8F71-524254D3B2D8}" destId="{3A2439FB-466E-468E-A655-E74E35341CB4}" srcOrd="0" destOrd="2" presId="urn:microsoft.com/office/officeart/2005/8/layout/vList2"/>
    <dgm:cxn modelId="{52CAD108-E1D6-487F-A1C4-9353DCDAE269}" type="presOf" srcId="{734BBE22-2C98-47C4-9FA0-1206FD3CFADD}" destId="{3A2439FB-466E-468E-A655-E74E35341CB4}" srcOrd="0" destOrd="0" presId="urn:microsoft.com/office/officeart/2005/8/layout/vList2"/>
    <dgm:cxn modelId="{41933212-27AB-4FDD-B804-72C9E9CEBABF}" type="presOf" srcId="{1B5D5566-7FD7-48F1-AD70-A7B2B7BDCB67}" destId="{A207627B-6D74-466D-BE91-881FD6DE2E4B}" srcOrd="0" destOrd="1" presId="urn:microsoft.com/office/officeart/2005/8/layout/vList2"/>
    <dgm:cxn modelId="{BE582D18-EE9C-423F-8DB5-F7C0C2711570}" srcId="{A22B55F3-0486-4DD9-B68E-5E388A54F18D}" destId="{734BBE22-2C98-47C4-9FA0-1206FD3CFADD}" srcOrd="0" destOrd="0" parTransId="{5D69EF44-5D3E-4C14-B0FE-6C05A47E8EA4}" sibTransId="{1E9E1EC5-0DB3-40D1-8FCC-92CA33ED8934}"/>
    <dgm:cxn modelId="{D907F31B-F241-45B5-94C1-0317F0ECDF9E}" srcId="{A22B55F3-0486-4DD9-B68E-5E388A54F18D}" destId="{7AB41C8F-E2A9-4777-BB3D-11B1F56EEF1E}" srcOrd="1" destOrd="0" parTransId="{6CF70980-C8FE-40D0-95DE-545F0E694499}" sibTransId="{1B4DC4FA-BB95-41B4-8AED-4FEF6EB4D48E}"/>
    <dgm:cxn modelId="{BF2E3F32-7692-4875-927A-BEFC35061F40}" type="presOf" srcId="{EDE306F8-8722-4122-8947-DCDBCC97AE34}" destId="{3A2439FB-466E-468E-A655-E74E35341CB4}" srcOrd="0" destOrd="3" presId="urn:microsoft.com/office/officeart/2005/8/layout/vList2"/>
    <dgm:cxn modelId="{39A6CF3D-894C-4450-A661-943C214A11E8}" srcId="{C3C03259-7C31-4289-BB08-192D2123A0CA}" destId="{A22B55F3-0486-4DD9-B68E-5E388A54F18D}" srcOrd="1" destOrd="0" parTransId="{7B9A2475-9F6C-49B4-95EA-F923D3E8445A}" sibTransId="{85176FF0-3A40-478B-ABC6-69E81B91EA90}"/>
    <dgm:cxn modelId="{0E967C64-5D61-40AD-A337-D66510CA16FA}" srcId="{A22B55F3-0486-4DD9-B68E-5E388A54F18D}" destId="{6E4BA657-89CF-4A00-8F71-524254D3B2D8}" srcOrd="2" destOrd="0" parTransId="{FF679967-EF59-4E98-8350-1F8F24781D1A}" sibTransId="{AC574E56-FA7F-4B10-9386-F4D65B9EFD06}"/>
    <dgm:cxn modelId="{952B3045-EEA2-400F-9A3E-56EDCB88E77C}" srcId="{AF0F0BC4-F329-4106-B383-0D1C74F9DBC3}" destId="{1B5D5566-7FD7-48F1-AD70-A7B2B7BDCB67}" srcOrd="1" destOrd="0" parTransId="{E9C012C7-7880-4B0F-A04C-5D30359B2AC5}" sibTransId="{F28348CF-4A7C-4AB9-BC15-99FC32FC2F62}"/>
    <dgm:cxn modelId="{AC9A1C66-010B-4343-9E00-F349E6B3DC68}" srcId="{A22B55F3-0486-4DD9-B68E-5E388A54F18D}" destId="{C67189C3-2546-4510-9663-E6BC7FD9BC3F}" srcOrd="4" destOrd="0" parTransId="{C9A48A6C-E3AD-40E8-B293-F48544212185}" sibTransId="{6A3DF039-7740-48BA-9499-9EFCCB449731}"/>
    <dgm:cxn modelId="{4440D072-5BA4-4DCC-AA36-08614EC55288}" srcId="{A22B55F3-0486-4DD9-B68E-5E388A54F18D}" destId="{EDE306F8-8722-4122-8947-DCDBCC97AE34}" srcOrd="3" destOrd="0" parTransId="{A5FD3CE3-D3B1-4704-A4C0-6D13E7EB8BDA}" sibTransId="{FA207F18-6C7F-41DF-89C3-E7C5FA6FFB71}"/>
    <dgm:cxn modelId="{BF51E981-16EE-4B75-A1C2-BAD74A008CF6}" srcId="{C3C03259-7C31-4289-BB08-192D2123A0CA}" destId="{AF0F0BC4-F329-4106-B383-0D1C74F9DBC3}" srcOrd="0" destOrd="0" parTransId="{DEBD8CF6-E005-47E6-A02A-7F90E01E72E1}" sibTransId="{5A1269FF-5B78-4389-83C1-8F64A1E6A75F}"/>
    <dgm:cxn modelId="{AF658CB5-5629-4EE6-BFE1-DE2FA977FC88}" type="presOf" srcId="{A60C803E-3855-475E-9A61-CE6921037D1D}" destId="{A207627B-6D74-466D-BE91-881FD6DE2E4B}" srcOrd="0" destOrd="0" presId="urn:microsoft.com/office/officeart/2005/8/layout/vList2"/>
    <dgm:cxn modelId="{431C13BA-F27C-4B9E-B713-AB6558761F57}" type="presOf" srcId="{A22B55F3-0486-4DD9-B68E-5E388A54F18D}" destId="{E982BD34-5C00-4D1A-8BE6-57455CC800B5}" srcOrd="0" destOrd="0" presId="urn:microsoft.com/office/officeart/2005/8/layout/vList2"/>
    <dgm:cxn modelId="{8908BDC7-697F-4247-B745-F717B80060A3}" srcId="{AF0F0BC4-F329-4106-B383-0D1C74F9DBC3}" destId="{A60C803E-3855-475E-9A61-CE6921037D1D}" srcOrd="0" destOrd="0" parTransId="{B5C3D3EE-F3F8-4DA5-B038-36B8A2E5D04E}" sibTransId="{A94F5BC9-DB7B-4FC7-82BC-078CC42771C8}"/>
    <dgm:cxn modelId="{E36C89C9-618A-4FF0-85EB-C2DEB3DB98B2}" type="presOf" srcId="{C67189C3-2546-4510-9663-E6BC7FD9BC3F}" destId="{3A2439FB-466E-468E-A655-E74E35341CB4}" srcOrd="0" destOrd="4" presId="urn:microsoft.com/office/officeart/2005/8/layout/vList2"/>
    <dgm:cxn modelId="{E57758E2-09BF-4E00-96D4-E1B3136B0899}" type="presOf" srcId="{C3C03259-7C31-4289-BB08-192D2123A0CA}" destId="{227C3B70-3C88-4220-8D30-FE01455CD590}" srcOrd="0" destOrd="0" presId="urn:microsoft.com/office/officeart/2005/8/layout/vList2"/>
    <dgm:cxn modelId="{9D11ABE6-950D-49C7-83C7-76A04B42298C}" type="presOf" srcId="{AF0F0BC4-F329-4106-B383-0D1C74F9DBC3}" destId="{0B35DE3B-D03F-48C8-BD94-627FA395A083}" srcOrd="0" destOrd="0" presId="urn:microsoft.com/office/officeart/2005/8/layout/vList2"/>
    <dgm:cxn modelId="{4A5F06FC-36A4-41BD-AEF1-041FED9F1349}" type="presOf" srcId="{7AB41C8F-E2A9-4777-BB3D-11B1F56EEF1E}" destId="{3A2439FB-466E-468E-A655-E74E35341CB4}" srcOrd="0" destOrd="1" presId="urn:microsoft.com/office/officeart/2005/8/layout/vList2"/>
    <dgm:cxn modelId="{B5CEB434-6E1C-48CA-86E6-4F329517B6DD}" type="presParOf" srcId="{227C3B70-3C88-4220-8D30-FE01455CD590}" destId="{0B35DE3B-D03F-48C8-BD94-627FA395A083}" srcOrd="0" destOrd="0" presId="urn:microsoft.com/office/officeart/2005/8/layout/vList2"/>
    <dgm:cxn modelId="{6E656AA7-74A8-4718-95E0-3089DA4222BA}" type="presParOf" srcId="{227C3B70-3C88-4220-8D30-FE01455CD590}" destId="{A207627B-6D74-466D-BE91-881FD6DE2E4B}" srcOrd="1" destOrd="0" presId="urn:microsoft.com/office/officeart/2005/8/layout/vList2"/>
    <dgm:cxn modelId="{D577852E-3FA8-48A8-8FFC-EC6F24EF486A}" type="presParOf" srcId="{227C3B70-3C88-4220-8D30-FE01455CD590}" destId="{E982BD34-5C00-4D1A-8BE6-57455CC800B5}" srcOrd="2" destOrd="0" presId="urn:microsoft.com/office/officeart/2005/8/layout/vList2"/>
    <dgm:cxn modelId="{A09D8B02-146E-417E-91F3-E7DA690F033D}" type="presParOf" srcId="{227C3B70-3C88-4220-8D30-FE01455CD590}" destId="{3A2439FB-466E-468E-A655-E74E35341C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1B884-3582-40EA-896F-29F285C1FA05}">
      <dsp:nvSpPr>
        <dsp:cNvPr id="0" name=""/>
        <dsp:cNvSpPr/>
      </dsp:nvSpPr>
      <dsp:spPr>
        <a:xfrm>
          <a:off x="2799919" y="343"/>
          <a:ext cx="3149909" cy="5511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Introduction</a:t>
          </a:r>
          <a:endParaRPr lang="en-GB" sz="2500" kern="1200" dirty="0"/>
        </a:p>
      </dsp:txBody>
      <dsp:txXfrm>
        <a:off x="2826824" y="27248"/>
        <a:ext cx="3096099" cy="497345"/>
      </dsp:txXfrm>
    </dsp:sp>
    <dsp:sp modelId="{58A1A9E3-FE65-4E24-BBDF-801BC08A5F66}">
      <dsp:nvSpPr>
        <dsp:cNvPr id="0" name=""/>
        <dsp:cNvSpPr/>
      </dsp:nvSpPr>
      <dsp:spPr>
        <a:xfrm>
          <a:off x="2799919" y="579057"/>
          <a:ext cx="3149909" cy="5511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Research Problem</a:t>
          </a:r>
          <a:endParaRPr lang="en-GB" sz="2500" kern="1200" dirty="0"/>
        </a:p>
      </dsp:txBody>
      <dsp:txXfrm>
        <a:off x="2826824" y="605962"/>
        <a:ext cx="3096099" cy="497345"/>
      </dsp:txXfrm>
    </dsp:sp>
    <dsp:sp modelId="{D4F1DC20-8893-42D7-B969-D71EFD3FB18C}">
      <dsp:nvSpPr>
        <dsp:cNvPr id="0" name=""/>
        <dsp:cNvSpPr/>
      </dsp:nvSpPr>
      <dsp:spPr>
        <a:xfrm>
          <a:off x="2799919" y="1157771"/>
          <a:ext cx="3149909" cy="5511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Objectives</a:t>
          </a:r>
          <a:endParaRPr lang="en-GB" sz="2500" kern="1200" dirty="0"/>
        </a:p>
      </dsp:txBody>
      <dsp:txXfrm>
        <a:off x="2826824" y="1184676"/>
        <a:ext cx="3096099" cy="497345"/>
      </dsp:txXfrm>
    </dsp:sp>
    <dsp:sp modelId="{A634A9D7-5827-44DA-8B77-BA681C671CE9}">
      <dsp:nvSpPr>
        <dsp:cNvPr id="0" name=""/>
        <dsp:cNvSpPr/>
      </dsp:nvSpPr>
      <dsp:spPr>
        <a:xfrm>
          <a:off x="2799919" y="1736484"/>
          <a:ext cx="3149909" cy="5511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Methodology</a:t>
          </a:r>
          <a:endParaRPr lang="en-GB" sz="2500" kern="1200"/>
        </a:p>
      </dsp:txBody>
      <dsp:txXfrm>
        <a:off x="2826824" y="1763389"/>
        <a:ext cx="3096099" cy="497345"/>
      </dsp:txXfrm>
    </dsp:sp>
    <dsp:sp modelId="{B78014B5-DC61-4B22-BB2B-C2CEEDFF0D55}">
      <dsp:nvSpPr>
        <dsp:cNvPr id="0" name=""/>
        <dsp:cNvSpPr/>
      </dsp:nvSpPr>
      <dsp:spPr>
        <a:xfrm>
          <a:off x="2799919" y="2315198"/>
          <a:ext cx="3149909" cy="5511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Functionalities</a:t>
          </a:r>
          <a:endParaRPr lang="en-GB" sz="2500" kern="1200"/>
        </a:p>
      </dsp:txBody>
      <dsp:txXfrm>
        <a:off x="2826824" y="2342103"/>
        <a:ext cx="3096099" cy="497345"/>
      </dsp:txXfrm>
    </dsp:sp>
    <dsp:sp modelId="{0EEC1050-2F3D-4EE9-9F04-AF054FA4D080}">
      <dsp:nvSpPr>
        <dsp:cNvPr id="0" name=""/>
        <dsp:cNvSpPr/>
      </dsp:nvSpPr>
      <dsp:spPr>
        <a:xfrm>
          <a:off x="2799919" y="2893911"/>
          <a:ext cx="3149909" cy="5511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Technologies</a:t>
          </a:r>
          <a:endParaRPr lang="en-GB" sz="2500" kern="1200"/>
        </a:p>
      </dsp:txBody>
      <dsp:txXfrm>
        <a:off x="2826824" y="2920816"/>
        <a:ext cx="3096099" cy="497345"/>
      </dsp:txXfrm>
    </dsp:sp>
    <dsp:sp modelId="{AE120F4B-4D9D-41C6-9125-214974E26390}">
      <dsp:nvSpPr>
        <dsp:cNvPr id="0" name=""/>
        <dsp:cNvSpPr/>
      </dsp:nvSpPr>
      <dsp:spPr>
        <a:xfrm>
          <a:off x="2799919" y="3472625"/>
          <a:ext cx="3149909" cy="5511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Requirements</a:t>
          </a:r>
          <a:endParaRPr lang="en-GB" sz="2500" kern="1200"/>
        </a:p>
      </dsp:txBody>
      <dsp:txXfrm>
        <a:off x="2826824" y="3499530"/>
        <a:ext cx="3096099" cy="497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64199-DC4F-4C56-96E8-F43F85A9FEC8}">
      <dsp:nvSpPr>
        <dsp:cNvPr id="0" name=""/>
        <dsp:cNvSpPr/>
      </dsp:nvSpPr>
      <dsp:spPr>
        <a:xfrm>
          <a:off x="0" y="968"/>
          <a:ext cx="10820400" cy="65222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Things we are going to do:</a:t>
          </a:r>
          <a:endParaRPr lang="en-GB" sz="2700" kern="1200"/>
        </a:p>
      </dsp:txBody>
      <dsp:txXfrm>
        <a:off x="31839" y="32807"/>
        <a:ext cx="10756722" cy="588549"/>
      </dsp:txXfrm>
    </dsp:sp>
    <dsp:sp modelId="{35B4EE08-AD79-46AD-A2F8-6F75970CA330}">
      <dsp:nvSpPr>
        <dsp:cNvPr id="0" name=""/>
        <dsp:cNvSpPr/>
      </dsp:nvSpPr>
      <dsp:spPr>
        <a:xfrm>
          <a:off x="0" y="653196"/>
          <a:ext cx="10820400" cy="33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Extracting graphical regions from the document image.</a:t>
          </a:r>
          <a:endParaRPr lang="en-GB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Securing the client-server connection.</a:t>
          </a:r>
          <a:endParaRPr lang="en-GB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Reading natural images using deep learning.</a:t>
          </a:r>
          <a:endParaRPr lang="en-GB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Reading chart contents.</a:t>
          </a:r>
          <a:endParaRPr lang="en-GB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Reading equations.</a:t>
          </a:r>
          <a:endParaRPr lang="en-GB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Reading tabular information.</a:t>
          </a:r>
          <a:endParaRPr lang="en-GB" sz="2100" kern="1200" dirty="0"/>
        </a:p>
      </dsp:txBody>
      <dsp:txXfrm>
        <a:off x="0" y="653196"/>
        <a:ext cx="10820400" cy="3369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5DE3B-D03F-48C8-BD94-627FA395A083}">
      <dsp:nvSpPr>
        <dsp:cNvPr id="0" name=""/>
        <dsp:cNvSpPr/>
      </dsp:nvSpPr>
      <dsp:spPr>
        <a:xfrm>
          <a:off x="0" y="368339"/>
          <a:ext cx="10820400" cy="70967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Main objective</a:t>
          </a:r>
          <a:endParaRPr lang="en-GB" sz="2700" kern="1200" dirty="0"/>
        </a:p>
      </dsp:txBody>
      <dsp:txXfrm>
        <a:off x="34644" y="402983"/>
        <a:ext cx="10751112" cy="640391"/>
      </dsp:txXfrm>
    </dsp:sp>
    <dsp:sp modelId="{A207627B-6D74-466D-BE91-881FD6DE2E4B}">
      <dsp:nvSpPr>
        <dsp:cNvPr id="0" name=""/>
        <dsp:cNvSpPr/>
      </dsp:nvSpPr>
      <dsp:spPr>
        <a:xfrm>
          <a:off x="0" y="1078018"/>
          <a:ext cx="108204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Facilitate visually impaired people to read printed documents as sighted people.</a:t>
          </a:r>
          <a:endParaRPr lang="en-GB" sz="2000" kern="1200" dirty="0"/>
        </a:p>
      </dsp:txBody>
      <dsp:txXfrm>
        <a:off x="0" y="1078018"/>
        <a:ext cx="10820400" cy="1059840"/>
      </dsp:txXfrm>
    </dsp:sp>
    <dsp:sp modelId="{E982BD34-5C00-4D1A-8BE6-57455CC800B5}">
      <dsp:nvSpPr>
        <dsp:cNvPr id="0" name=""/>
        <dsp:cNvSpPr/>
      </dsp:nvSpPr>
      <dsp:spPr>
        <a:xfrm>
          <a:off x="0" y="2137858"/>
          <a:ext cx="10820400" cy="650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Specific Objectives</a:t>
          </a:r>
          <a:endParaRPr lang="en-GB" sz="2700" kern="1200" dirty="0"/>
        </a:p>
      </dsp:txBody>
      <dsp:txXfrm>
        <a:off x="31758" y="2169616"/>
        <a:ext cx="10756884" cy="587049"/>
      </dsp:txXfrm>
    </dsp:sp>
    <dsp:sp modelId="{3A2439FB-466E-468E-A655-E74E35341CB4}">
      <dsp:nvSpPr>
        <dsp:cNvPr id="0" name=""/>
        <dsp:cNvSpPr/>
      </dsp:nvSpPr>
      <dsp:spPr>
        <a:xfrm>
          <a:off x="0" y="2788423"/>
          <a:ext cx="10820400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12700" rIns="7112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SzPts val="1400"/>
            <a:buFont typeface="Arial" panose="020B0604020202020204" pitchFamily="34" charset="0"/>
            <a:buNone/>
          </a:pPr>
          <a:r>
            <a:rPr lang="en-US" sz="1000" kern="1200" dirty="0"/>
            <a:t> 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SzPts val="1400"/>
            <a:buFont typeface="Arial" panose="020B0604020202020204" pitchFamily="34" charset="0"/>
            <a:buChar char="•"/>
          </a:pPr>
          <a:r>
            <a:rPr lang="en-US" sz="2000" kern="1200" dirty="0"/>
            <a:t>Encourage visually impaired people to read independently.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SzPts val="1400"/>
            <a:buFont typeface="Arial" panose="020B0604020202020204" pitchFamily="34" charset="0"/>
            <a:buChar char="•"/>
          </a:pPr>
          <a:r>
            <a:rPr lang="en-US" sz="2000" kern="1200" dirty="0"/>
            <a:t>Make documents more accessible.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SzPts val="1400"/>
            <a:buFont typeface="Arial" panose="020B0604020202020204" pitchFamily="34" charset="0"/>
            <a:buChar char="•"/>
          </a:pPr>
          <a:r>
            <a:rPr lang="en-US" sz="2000" kern="1200" dirty="0"/>
            <a:t>Enhance the security of the application.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SzPts val="1400"/>
            <a:buFont typeface="Arial" panose="020B0604020202020204" pitchFamily="34" charset="0"/>
            <a:buChar char="•"/>
          </a:pPr>
          <a:r>
            <a:rPr lang="en-US" sz="2000" kern="1200" dirty="0"/>
            <a:t>Make reading an enjoyable experience rather than a tedious, unexciting one.  </a:t>
          </a:r>
          <a:endParaRPr lang="en-GB" sz="2000" kern="1200" dirty="0"/>
        </a:p>
      </dsp:txBody>
      <dsp:txXfrm>
        <a:off x="0" y="2788423"/>
        <a:ext cx="10820400" cy="14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8637CC0-4A99-47C3-8779-9D133BDB9592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A4F5-9460-4C4E-AA8D-9F12F1B963A0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7F0F5A-6832-4EAB-9F9D-8C7D1F4B1330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1213146-6602-4013-99EB-28AEB7105528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44AC726-9256-48C1-9683-995F0F28406D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BAFD-58A0-4D45-9028-A373FCDDB491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E67B-B43D-4B45-8985-F70A4353BC86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B690-AE5F-431C-AA56-0847C35C9E77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3965A2-7988-4A8F-BB21-2F928EF60D0B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43DF-605A-4FFD-974C-EA35911D1BC5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B5858E-B540-4051-95EB-F57C6239E22D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7280-84AC-4B50-9AD7-15C4BE1C9BD3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A33A-ACC6-4518-AC6B-DEA7C56EAE70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5720-C889-432F-BBDF-F559FE634668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C661-9ACC-4506-A1B6-7C7D98D5B0A1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07AE-544B-4063-A2BD-41FFB8A80C58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B30C-5E6B-4965-B3F7-419F5A9C6208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51536-7015-4151-8491-B0C274FC4D30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4" y="821265"/>
            <a:ext cx="5617842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READING EYE</a:t>
            </a:r>
            <a:br>
              <a:rPr lang="en-US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br>
              <a:rPr lang="en-US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en-US" sz="28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Group ID : 19_20-J 17</a:t>
            </a:r>
            <a:br>
              <a:rPr lang="en-US" sz="2800" b="1" dirty="0"/>
            </a:br>
            <a:endParaRPr lang="en-US" sz="2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5701" y="821265"/>
            <a:ext cx="3468374" cy="5222117"/>
          </a:xfrm>
        </p:spPr>
        <p:txBody>
          <a:bodyPr anchor="ctr"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Century Gothic (Headings)"/>
              </a:rPr>
              <a:t>Document Reading   	System </a:t>
            </a:r>
          </a:p>
          <a:p>
            <a:r>
              <a:rPr lang="en-US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Century Gothic (Headings)"/>
              </a:rPr>
              <a:t>	   for </a:t>
            </a:r>
          </a:p>
          <a:p>
            <a:r>
              <a:rPr lang="en-US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Century Gothic (Headings)"/>
              </a:rPr>
              <a:t>    Blind people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20E1B-69FF-461B-9392-8890CD73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117" y="644465"/>
            <a:ext cx="2669158" cy="25999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E814-A471-4CAE-BF3D-6F5CB75F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666B-F22C-4F08-8B9C-7BE971F0B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8204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1900" dirty="0"/>
              <a:t>Describes each functionality in the mobile application.</a:t>
            </a:r>
          </a:p>
          <a:p>
            <a:pPr>
              <a:lnSpc>
                <a:spcPct val="150000"/>
              </a:lnSpc>
            </a:pPr>
            <a:r>
              <a:rPr lang="en-GB" sz="1900" dirty="0"/>
              <a:t>As we said earlier, there are several functionalities to read images, tables, charts &amp; equations. </a:t>
            </a:r>
          </a:p>
          <a:p>
            <a:pPr>
              <a:lnSpc>
                <a:spcPct val="150000"/>
              </a:lnSpc>
            </a:pPr>
            <a:r>
              <a:rPr lang="en-GB" sz="1900" dirty="0"/>
              <a:t>When a visually impaired user reads a printed document using our app, it captures the document image, encrypt it and upload to the server.</a:t>
            </a:r>
          </a:p>
          <a:p>
            <a:pPr>
              <a:lnSpc>
                <a:spcPct val="150000"/>
              </a:lnSpc>
            </a:pPr>
            <a:r>
              <a:rPr lang="en-GB" sz="1900" dirty="0"/>
              <a:t>Then the server will be able to extract regions separately.</a:t>
            </a:r>
          </a:p>
          <a:p>
            <a:pPr>
              <a:lnSpc>
                <a:spcPct val="150000"/>
              </a:lnSpc>
            </a:pPr>
            <a:r>
              <a:rPr lang="en-GB" sz="1900" dirty="0"/>
              <a:t>And read contents(e.g. charts) using the implemented functionalities.</a:t>
            </a:r>
          </a:p>
          <a:p>
            <a:pPr>
              <a:lnSpc>
                <a:spcPct val="150000"/>
              </a:lnSpc>
            </a:pPr>
            <a:r>
              <a:rPr lang="en-GB" sz="1900" dirty="0"/>
              <a:t>Finally, all the output from features will be combined and converted to audio format.</a:t>
            </a:r>
          </a:p>
          <a:p>
            <a:pPr>
              <a:lnSpc>
                <a:spcPct val="150000"/>
              </a:lnSpc>
            </a:pPr>
            <a:r>
              <a:rPr lang="en-GB" sz="1900" dirty="0"/>
              <a:t>Mobile application will play the generated audio narration to the reader.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E17E8-05CF-4BA2-92B8-91B78741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3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2ACC-E10A-4E8D-8E0B-73E7164C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46375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F340E-7A06-498B-86BD-5F76660B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6B0E62-DD32-4A70-9C27-84117FFDB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798" y="1727777"/>
            <a:ext cx="8730689" cy="47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0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AF6F1-69DD-489D-A2BB-A2EACB91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2A626-2799-4889-8197-8755C0FFEA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56" y="563563"/>
            <a:ext cx="4787154" cy="2865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65B0BD-B5D5-477F-AFFA-3BB3EA868C2B}"/>
              </a:ext>
            </a:extLst>
          </p:cNvPr>
          <p:cNvSpPr txBox="1"/>
          <p:nvPr/>
        </p:nvSpPr>
        <p:spPr>
          <a:xfrm>
            <a:off x="1179443" y="3637032"/>
            <a:ext cx="307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Contents Categorization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361FB-F19B-4362-89FB-9767BDB1FB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12593"/>
            <a:ext cx="5943600" cy="28790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BFD68-80FE-4BA1-8069-9C9F50BBBF67}"/>
              </a:ext>
            </a:extLst>
          </p:cNvPr>
          <p:cNvSpPr txBox="1"/>
          <p:nvPr/>
        </p:nvSpPr>
        <p:spPr>
          <a:xfrm>
            <a:off x="7341704" y="5804452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 Generation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3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D02D-C572-45ED-841E-DED8D329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graphical </a:t>
            </a:r>
            <a:br>
              <a:rPr lang="en-US" dirty="0"/>
            </a:br>
            <a:r>
              <a:rPr lang="en-US" dirty="0"/>
              <a:t>content’s Regions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0013-11C6-430C-9C1F-C528029BB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75649"/>
            <a:ext cx="10820400" cy="453718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feature identifies images, tables, charts and equations separately.</a:t>
            </a:r>
          </a:p>
          <a:p>
            <a:pPr>
              <a:lnSpc>
                <a:spcPct val="150000"/>
              </a:lnSpc>
            </a:pPr>
            <a:r>
              <a:rPr lang="en-US" dirty="0"/>
              <a:t>Main task is image segmentation. It </a:t>
            </a:r>
            <a:r>
              <a:rPr lang="en-GB" dirty="0"/>
              <a:t>separates meaningful individual objects from a captured digital image. </a:t>
            </a:r>
          </a:p>
          <a:p>
            <a:pPr>
              <a:lnSpc>
                <a:spcPct val="150000"/>
              </a:lnSpc>
            </a:pPr>
            <a:r>
              <a:rPr lang="en-GB" dirty="0"/>
              <a:t>We used a specific machine learning technique to achieve this task of region identification, known as Mask RCNN.</a:t>
            </a:r>
          </a:p>
          <a:p>
            <a:pPr>
              <a:lnSpc>
                <a:spcPct val="150000"/>
              </a:lnSpc>
            </a:pPr>
            <a:r>
              <a:rPr lang="en-GB" dirty="0"/>
              <a:t>Mask RCNN gives more accurate outputs than previous techniques.</a:t>
            </a:r>
          </a:p>
          <a:p>
            <a:pPr>
              <a:lnSpc>
                <a:spcPct val="150000"/>
              </a:lnSpc>
            </a:pPr>
            <a:r>
              <a:rPr lang="en-GB" dirty="0"/>
              <a:t>The model we used generates bounding boxes and segmentation masks for each instance of an object in the image. </a:t>
            </a:r>
          </a:p>
          <a:p>
            <a:pPr>
              <a:lnSpc>
                <a:spcPct val="150000"/>
              </a:lnSpc>
            </a:pPr>
            <a:r>
              <a:rPr lang="en-GB" dirty="0"/>
              <a:t>It's based on Feature Pyramid Network (FPN) and a ResNet101 backbone.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173FC-E801-4E31-8983-3D7A59D3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6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AD1-2098-4978-B578-245B7DE3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46375"/>
          </a:xfrm>
        </p:spPr>
        <p:txBody>
          <a:bodyPr/>
          <a:lstStyle/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A2E9-375D-49DC-894B-C51C937CF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510749"/>
            <a:ext cx="5251175" cy="2266122"/>
          </a:xfrm>
        </p:spPr>
        <p:txBody>
          <a:bodyPr/>
          <a:lstStyle/>
          <a:p>
            <a:r>
              <a:rPr lang="en-US" sz="2000" dirty="0"/>
              <a:t>Here is the result of region identification. This is a sample image of a document containing tables, charts, equations and paragraphs. </a:t>
            </a:r>
          </a:p>
          <a:p>
            <a:r>
              <a:rPr lang="en-US" sz="2000" dirty="0"/>
              <a:t>As you can see, this feature has correctly recognized the area of each content.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E75D2-DAD1-4F65-BB73-5D2FB807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75687B-0A3E-47CA-BBB3-99BAFA47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327" y="1510748"/>
            <a:ext cx="4996038" cy="49662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357AC-7DAD-4ACA-ADAF-39378F6B062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03" y="3776871"/>
            <a:ext cx="3246783" cy="2802834"/>
          </a:xfrm>
          <a:prstGeom prst="rect">
            <a:avLst/>
          </a:prstGeom>
          <a:ln w="3175" cap="sq">
            <a:solidFill>
              <a:schemeClr val="tx1">
                <a:lumMod val="65000"/>
                <a:lumOff val="35000"/>
              </a:schemeClr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19902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5896-0013-4438-9952-7B843725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72879"/>
          </a:xfrm>
        </p:spPr>
        <p:txBody>
          <a:bodyPr/>
          <a:lstStyle/>
          <a:p>
            <a:r>
              <a:rPr lang="en-US" dirty="0"/>
              <a:t>Reading images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2821F-8231-48AE-8227-DE5DE6B10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4487"/>
            <a:ext cx="10820400" cy="477419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This functionality is indented to read natural images in a document.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We used neural networks in deep learning to implement this functionality.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Convolutional neural networks are considered faster and give more accurate results than traditional machine learning algorithms.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We trained a specific model for this functionality.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It consists of an image model which contains data of the image and a language model which contains descriptions about the image.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To implement the language model, we used LSTM layers which are capable of remembering past data. It helps to generate word after word when describing the image.</a:t>
            </a:r>
            <a:endParaRPr lang="en-GB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9B33A-7BE4-45F3-B0F2-536AB29D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05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818B-16F3-445D-99C2-7BCB68EB3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46126"/>
            <a:ext cx="10820400" cy="5472560"/>
          </a:xfrm>
        </p:spPr>
        <p:txBody>
          <a:bodyPr/>
          <a:lstStyle/>
          <a:p>
            <a:r>
              <a:rPr lang="en-US" dirty="0"/>
              <a:t>This is the structure of the trained model we used.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2E463-1726-48E5-BE52-E058D188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3E425-AD00-4E9C-9A6C-D485A7E4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43" y="1266138"/>
            <a:ext cx="7086096" cy="5303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B590E8-252B-4F60-9DB1-0AA9C3A11C8F}"/>
              </a:ext>
            </a:extLst>
          </p:cNvPr>
          <p:cNvSpPr txBox="1"/>
          <p:nvPr/>
        </p:nvSpPr>
        <p:spPr>
          <a:xfrm>
            <a:off x="9700591" y="2080591"/>
            <a:ext cx="180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model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E57048-1378-4624-8C2A-8FD945621455}"/>
              </a:ext>
            </a:extLst>
          </p:cNvPr>
          <p:cNvSpPr txBox="1"/>
          <p:nvPr/>
        </p:nvSpPr>
        <p:spPr>
          <a:xfrm>
            <a:off x="377182" y="1775791"/>
            <a:ext cx="1584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 model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E5731-90E7-4802-A562-C7A95C1705FD}"/>
              </a:ext>
            </a:extLst>
          </p:cNvPr>
          <p:cNvSpPr txBox="1"/>
          <p:nvPr/>
        </p:nvSpPr>
        <p:spPr>
          <a:xfrm>
            <a:off x="9700591" y="4863548"/>
            <a:ext cx="1805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Combination of both model gives final output.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3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AD1-2098-4978-B578-245B7DE3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66862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A2E9-375D-49DC-894B-C51C937CF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3514"/>
            <a:ext cx="10820400" cy="4615172"/>
          </a:xfrm>
        </p:spPr>
        <p:txBody>
          <a:bodyPr/>
          <a:lstStyle/>
          <a:p>
            <a:r>
              <a:rPr lang="en-US" dirty="0"/>
              <a:t>Below is the result that was obtained from this image reading feature.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E75D2-DAD1-4F65-BB73-5D2FB807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1A94C-BE52-483A-ACBD-0FB58ED409EB}"/>
              </a:ext>
            </a:extLst>
          </p:cNvPr>
          <p:cNvSpPr txBox="1"/>
          <p:nvPr/>
        </p:nvSpPr>
        <p:spPr>
          <a:xfrm>
            <a:off x="5724938" y="2240452"/>
            <a:ext cx="6082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Captions :</a:t>
            </a:r>
          </a:p>
          <a:p>
            <a:r>
              <a:rPr lang="en-US" dirty="0"/>
              <a:t>	</a:t>
            </a:r>
            <a:r>
              <a:rPr lang="en-GB" dirty="0"/>
              <a:t>A brown dog is running through a brown field.</a:t>
            </a:r>
          </a:p>
          <a:p>
            <a:r>
              <a:rPr lang="en-GB" dirty="0"/>
              <a:t>	A brown dog is running through the field.</a:t>
            </a:r>
          </a:p>
          <a:p>
            <a:r>
              <a:rPr lang="en-GB" dirty="0"/>
              <a:t>	A brown dog with his tongue wagging as he runs 	through a field.</a:t>
            </a:r>
          </a:p>
          <a:p>
            <a:r>
              <a:rPr lang="en-GB" dirty="0"/>
              <a:t>	A dog running in the grass.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5259E-2570-4A9B-AD9A-4F5CAFF32227}"/>
              </a:ext>
            </a:extLst>
          </p:cNvPr>
          <p:cNvSpPr txBox="1"/>
          <p:nvPr/>
        </p:nvSpPr>
        <p:spPr>
          <a:xfrm>
            <a:off x="5724938" y="4242486"/>
            <a:ext cx="5330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Caption 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A dog runs through the grass.</a:t>
            </a:r>
            <a:endParaRPr lang="en-GB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876F1B-A294-495E-9219-BFCCA4714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17437"/>
            <a:ext cx="4429539" cy="35349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34E09A-09C3-44DA-B4CE-47B00E7B873A}"/>
              </a:ext>
            </a:extLst>
          </p:cNvPr>
          <p:cNvSpPr txBox="1"/>
          <p:nvPr/>
        </p:nvSpPr>
        <p:spPr>
          <a:xfrm>
            <a:off x="5724937" y="5162636"/>
            <a:ext cx="533068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  <a:p>
            <a:r>
              <a:rPr lang="en-US" dirty="0"/>
              <a:t>Accuracy of model :  0.8742</a:t>
            </a:r>
          </a:p>
          <a:p>
            <a:r>
              <a:rPr lang="en-US" dirty="0"/>
              <a:t>                           Loss :  0.3707    </a:t>
            </a:r>
          </a:p>
        </p:txBody>
      </p:sp>
    </p:spTree>
    <p:extLst>
      <p:ext uri="{BB962C8B-B14F-4D97-AF65-F5344CB8AC3E}">
        <p14:creationId xmlns:p14="http://schemas.microsoft.com/office/powerpoint/2010/main" val="123983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7349-75F6-4FF7-B085-398E1C47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52392"/>
          </a:xfrm>
        </p:spPr>
        <p:txBody>
          <a:bodyPr/>
          <a:lstStyle/>
          <a:p>
            <a:r>
              <a:rPr lang="en-US" dirty="0"/>
              <a:t>Reading charts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B0FB-535D-401C-8F62-7B4241AA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16766"/>
            <a:ext cx="10820400" cy="4860234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/>
              <a:t>The objective of this function is to read a chart.</a:t>
            </a:r>
          </a:p>
          <a:p>
            <a:endParaRPr lang="en-US" sz="2100" dirty="0"/>
          </a:p>
          <a:p>
            <a:r>
              <a:rPr lang="en-US" sz="2100" dirty="0"/>
              <a:t>We selected two specific and common chart types to carry out this research.</a:t>
            </a:r>
          </a:p>
          <a:p>
            <a:endParaRPr lang="en-US" sz="2100" dirty="0"/>
          </a:p>
          <a:p>
            <a:r>
              <a:rPr lang="en-US" sz="2100" dirty="0"/>
              <a:t>They are,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Pie Charts</a:t>
            </a:r>
          </a:p>
          <a:p>
            <a:pPr lvl="1"/>
            <a:r>
              <a:rPr lang="en-US" sz="2100" dirty="0"/>
              <a:t>Bar Charts</a:t>
            </a:r>
          </a:p>
          <a:p>
            <a:r>
              <a:rPr lang="en-GB" sz="2100" dirty="0"/>
              <a:t>Initially, the obtained chart image files will be pre-processed before proceeding to the main identification stage. </a:t>
            </a:r>
          </a:p>
          <a:p>
            <a:endParaRPr lang="en-GB" sz="2100" dirty="0"/>
          </a:p>
          <a:p>
            <a:r>
              <a:rPr lang="en-GB" sz="2100" dirty="0"/>
              <a:t>Data in the image will be read by an OCR engine.</a:t>
            </a:r>
          </a:p>
          <a:p>
            <a:endParaRPr lang="en-GB" sz="2100" dirty="0"/>
          </a:p>
          <a:p>
            <a:r>
              <a:rPr lang="en-GB" sz="2100" dirty="0"/>
              <a:t>Since there two types, there will be two identification processes.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BC908-B744-481E-A6E2-BD6A5A92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77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25CD-67C8-4DF0-9CEF-C104997FC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46126"/>
            <a:ext cx="10820400" cy="573087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Pie Chart Identification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Firstly, we need to detect the edges in the chart.</a:t>
            </a:r>
          </a:p>
          <a:p>
            <a:pPr lvl="1">
              <a:lnSpc>
                <a:spcPct val="150000"/>
              </a:lnSpc>
            </a:pPr>
            <a:r>
              <a:rPr lang="en-GB" sz="1900" dirty="0"/>
              <a:t>The edge detection is performing through the Hough transform pattern recognition algorithm. </a:t>
            </a:r>
          </a:p>
          <a:p>
            <a:pPr lvl="1">
              <a:lnSpc>
                <a:spcPct val="150000"/>
              </a:lnSpc>
            </a:pPr>
            <a:r>
              <a:rPr lang="en-GB" sz="1900" dirty="0"/>
              <a:t>The algorithm </a:t>
            </a:r>
            <a:r>
              <a:rPr lang="en-GB" dirty="0"/>
              <a:t>detects circle positions and match their edges.</a:t>
            </a:r>
          </a:p>
          <a:p>
            <a:pPr lvl="1">
              <a:lnSpc>
                <a:spcPct val="150000"/>
              </a:lnSpc>
            </a:pPr>
            <a:r>
              <a:rPr lang="en-GB" sz="1900" dirty="0"/>
              <a:t>After applying OCR, function can read whatever inside the detected part in the chart image.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100" dirty="0"/>
              <a:t> </a:t>
            </a:r>
            <a:r>
              <a:rPr lang="en-GB" dirty="0"/>
              <a:t>Bar Chart Identification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1900" dirty="0"/>
              <a:t> </a:t>
            </a:r>
            <a:r>
              <a:rPr lang="en-GB" sz="1900" dirty="0"/>
              <a:t>Otsu Binarization is applied for threshold with using various filters to smooth the image. </a:t>
            </a:r>
            <a:r>
              <a:rPr lang="en-US" sz="1900" dirty="0"/>
              <a:t>   </a:t>
            </a:r>
          </a:p>
          <a:p>
            <a:pPr lvl="1">
              <a:lnSpc>
                <a:spcPct val="150000"/>
              </a:lnSpc>
            </a:pPr>
            <a:r>
              <a:rPr lang="en-GB" sz="1900" dirty="0"/>
              <a:t>To extract bars from the image, local search algorithm is used.</a:t>
            </a:r>
          </a:p>
          <a:p>
            <a:pPr lvl="1">
              <a:lnSpc>
                <a:spcPct val="150000"/>
              </a:lnSpc>
            </a:pPr>
            <a:r>
              <a:rPr lang="en-GB" sz="1900" dirty="0"/>
              <a:t>It will generate the X and Y scale dimension of the bars.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06E19-79FA-4EAA-AE18-09B946E5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2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130" y="580817"/>
            <a:ext cx="7434070" cy="11684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Group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842052"/>
            <a:ext cx="7454077" cy="4376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Group ID</a:t>
            </a:r>
            <a:r>
              <a:rPr lang="en-US" sz="2000" dirty="0"/>
              <a:t>	-	</a:t>
            </a:r>
            <a:r>
              <a:rPr lang="en-US" sz="2000" b="1" dirty="0"/>
              <a:t>19-20-J 17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IT 16 1021 56	-	</a:t>
            </a:r>
            <a:r>
              <a:rPr lang="en-US" sz="2000" dirty="0" err="1"/>
              <a:t>Dinuka</a:t>
            </a:r>
            <a:r>
              <a:rPr lang="en-US" sz="2000" dirty="0"/>
              <a:t> Ekanayake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IT 16 1763 48	-	Ishan </a:t>
            </a:r>
            <a:r>
              <a:rPr lang="en-US" sz="2000" dirty="0" err="1"/>
              <a:t>Kalansooriya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IT 16 1657 62	-	</a:t>
            </a:r>
            <a:r>
              <a:rPr lang="en-US" sz="2000" dirty="0" err="1"/>
              <a:t>Sasmitha</a:t>
            </a:r>
            <a:r>
              <a:rPr lang="en-US" sz="2000" dirty="0"/>
              <a:t> </a:t>
            </a:r>
            <a:r>
              <a:rPr lang="en-US" sz="2000" dirty="0" err="1"/>
              <a:t>Kularathne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IT 16 0793 28	-	</a:t>
            </a:r>
            <a:r>
              <a:rPr lang="en-US" sz="2000" dirty="0" err="1"/>
              <a:t>Rashinka</a:t>
            </a:r>
            <a:r>
              <a:rPr lang="en-US" sz="2000" dirty="0"/>
              <a:t> Fernando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Supervisor        </a:t>
            </a:r>
            <a:r>
              <a:rPr lang="en-US" sz="2000" dirty="0"/>
              <a:t>-	</a:t>
            </a:r>
            <a:r>
              <a:rPr lang="en-US" sz="2000" b="1" dirty="0"/>
              <a:t>Ms. </a:t>
            </a:r>
            <a:r>
              <a:rPr lang="en-US" sz="2000" b="1" dirty="0" err="1"/>
              <a:t>Suranjini</a:t>
            </a:r>
            <a:r>
              <a:rPr lang="en-US" sz="2000" b="1" dirty="0"/>
              <a:t> de Silva </a:t>
            </a:r>
          </a:p>
          <a:p>
            <a:pPr marL="0" indent="0">
              <a:buNone/>
            </a:pPr>
            <a:r>
              <a:rPr lang="en-US" sz="2000" b="1" dirty="0"/>
              <a:t>Co-supervisor  </a:t>
            </a:r>
            <a:r>
              <a:rPr lang="en-US" sz="2000" dirty="0"/>
              <a:t>-            </a:t>
            </a:r>
            <a:r>
              <a:rPr lang="en-US" sz="2000" b="1" dirty="0"/>
              <a:t>Dr. Anuradha Jayakody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EB3EB-E77F-4D1D-81D8-AF751F84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AD1-2098-4978-B578-245B7DE3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23825"/>
            <a:ext cx="8610600" cy="11811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A2E9-375D-49DC-894B-C51C937CF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76325"/>
            <a:ext cx="10820400" cy="51423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Pie Charts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Bar Charts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E75D2-DAD1-4F65-BB73-5D2FB807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104900"/>
            <a:ext cx="6467475" cy="2438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920490"/>
            <a:ext cx="6467475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7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BF4E-D714-4EA1-8B2B-50366519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98166"/>
          </a:xfrm>
        </p:spPr>
        <p:txBody>
          <a:bodyPr/>
          <a:lstStyle/>
          <a:p>
            <a:r>
              <a:rPr lang="en-US" dirty="0"/>
              <a:t>Reading tables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5FD6-BE26-4D12-BBFA-6CC5338ED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8244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purpose of this functionality is reading tabular data in a document.</a:t>
            </a:r>
          </a:p>
          <a:p>
            <a:pPr>
              <a:lnSpc>
                <a:spcPct val="150000"/>
              </a:lnSpc>
            </a:pPr>
            <a:r>
              <a:rPr lang="en-US" dirty="0"/>
              <a:t>We used optical character recognition to read characters in the image. </a:t>
            </a:r>
          </a:p>
          <a:p>
            <a:pPr>
              <a:lnSpc>
                <a:spcPct val="150000"/>
              </a:lnSpc>
            </a:pPr>
            <a:r>
              <a:rPr lang="en-US" dirty="0"/>
              <a:t>And Morphological operations to crop and organize columns and rows separately.</a:t>
            </a:r>
          </a:p>
          <a:p>
            <a:pPr>
              <a:lnSpc>
                <a:spcPct val="150000"/>
              </a:lnSpc>
            </a:pPr>
            <a:r>
              <a:rPr lang="en-US" dirty="0"/>
              <a:t>So that we were able to use data in the table image to generate descriptions more meaningfully.</a:t>
            </a:r>
          </a:p>
          <a:p>
            <a:pPr>
              <a:lnSpc>
                <a:spcPct val="150000"/>
              </a:lnSpc>
            </a:pPr>
            <a:r>
              <a:rPr lang="en-US" dirty="0"/>
              <a:t>The function is capable of reading any column type. But the table must have horizontal and vertical lines.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028E-8350-4DEE-B5EC-32F2AFC7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27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AD1-2098-4978-B578-245B7DE3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27105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A2E9-375D-49DC-894B-C51C937CF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391478"/>
            <a:ext cx="11005131" cy="5085522"/>
          </a:xfrm>
        </p:spPr>
        <p:txBody>
          <a:bodyPr/>
          <a:lstStyle/>
          <a:p>
            <a:r>
              <a:rPr lang="en-US" dirty="0"/>
              <a:t>These are the results that we got.   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E75D2-DAD1-4F65-BB73-5D2FB807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039642-9D54-43A8-A8E6-B09E62005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120821"/>
            <a:ext cx="5516217" cy="3127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9BCA8F-8171-41F9-8E0F-A90C44A58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774" y="2120821"/>
            <a:ext cx="4466667" cy="33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A561BF-936E-49C0-A4E5-33568F2B4FD8}"/>
              </a:ext>
            </a:extLst>
          </p:cNvPr>
          <p:cNvSpPr txBox="1"/>
          <p:nvPr/>
        </p:nvSpPr>
        <p:spPr>
          <a:xfrm>
            <a:off x="1616765" y="5466522"/>
            <a:ext cx="291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table image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A0CA45-09B8-4DC5-BC36-8C8790845884}"/>
              </a:ext>
            </a:extLst>
          </p:cNvPr>
          <p:cNvSpPr txBox="1"/>
          <p:nvPr/>
        </p:nvSpPr>
        <p:spPr>
          <a:xfrm>
            <a:off x="7132982" y="5835854"/>
            <a:ext cx="3548270" cy="38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Description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41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F8DE-6DB7-4BCD-8E4A-19B7B771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46126"/>
            <a:ext cx="10820400" cy="5472560"/>
          </a:xfrm>
        </p:spPr>
        <p:txBody>
          <a:bodyPr/>
          <a:lstStyle/>
          <a:p>
            <a:r>
              <a:rPr lang="en-US" dirty="0"/>
              <a:t>Here is how our function read a 3-column table.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06FF9-0583-4A81-80E9-2FA5D732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E773A0-70E3-42ED-B1A8-FC0C99C2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3" y="1285353"/>
            <a:ext cx="4749135" cy="3551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B3366C-B34B-4C8E-A723-C507C8BCF7CF}"/>
              </a:ext>
            </a:extLst>
          </p:cNvPr>
          <p:cNvSpPr txBox="1"/>
          <p:nvPr/>
        </p:nvSpPr>
        <p:spPr>
          <a:xfrm>
            <a:off x="1693848" y="5158532"/>
            <a:ext cx="294198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Original Table Image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64A3A3-6C30-44AA-AE06-F18437093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501" y="1285353"/>
            <a:ext cx="5008699" cy="49323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0AAA98-9819-4683-BECD-739EAA6279A0}"/>
              </a:ext>
            </a:extLst>
          </p:cNvPr>
          <p:cNvSpPr txBox="1"/>
          <p:nvPr/>
        </p:nvSpPr>
        <p:spPr>
          <a:xfrm>
            <a:off x="7227715" y="6285584"/>
            <a:ext cx="3548270" cy="38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Description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B84BC-1ECF-41BE-BBA9-4F4BB77234FC}"/>
              </a:ext>
            </a:extLst>
          </p:cNvPr>
          <p:cNvSpPr txBox="1"/>
          <p:nvPr/>
        </p:nvSpPr>
        <p:spPr>
          <a:xfrm>
            <a:off x="788074" y="5532343"/>
            <a:ext cx="475353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Tested Images : 10 Correct images : 10</a:t>
            </a:r>
          </a:p>
          <a:p>
            <a:r>
              <a:rPr lang="en-US" dirty="0"/>
              <a:t>Accuracy : 100%</a:t>
            </a:r>
          </a:p>
        </p:txBody>
      </p:sp>
    </p:spTree>
    <p:extLst>
      <p:ext uri="{BB962C8B-B14F-4D97-AF65-F5344CB8AC3E}">
        <p14:creationId xmlns:p14="http://schemas.microsoft.com/office/powerpoint/2010/main" val="375449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EE55-1D7B-4E69-97AD-CB922719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69824"/>
            <a:ext cx="8610600" cy="774664"/>
          </a:xfrm>
        </p:spPr>
        <p:txBody>
          <a:bodyPr/>
          <a:lstStyle/>
          <a:p>
            <a:r>
              <a:rPr lang="en-US" dirty="0"/>
              <a:t>Reading equations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E86D-13D4-4C9B-B47F-E3B36C144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16765"/>
            <a:ext cx="10820400" cy="46019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main purpose is to </a:t>
            </a:r>
            <a:r>
              <a:rPr lang="en-GB" sz="2000" dirty="0"/>
              <a:t>identify mathematical equations.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And to recognize the numerical constants, characters and mathematical operators contained in the equation.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As usual characters will be read by OCR engine.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Finally, </a:t>
            </a:r>
            <a:r>
              <a:rPr lang="en-GB" dirty="0"/>
              <a:t>function will generate a description about the equation and saves it in a JSON file with separately identified numerical constants, characters and mathematical operators.</a:t>
            </a:r>
            <a:endParaRPr lang="en-GB" sz="2000" dirty="0"/>
          </a:p>
          <a:p>
            <a:endParaRPr lang="en-GB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96AF2-0B06-42F4-AFFE-F0C2D0CF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29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AD1-2098-4978-B578-245B7DE3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53610"/>
          </a:xfrm>
        </p:spPr>
        <p:txBody>
          <a:bodyPr/>
          <a:lstStyle/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E75D2-DAD1-4F65-BB73-5D2FB807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34572F-02E3-4D8A-9B56-61850277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30018"/>
            <a:ext cx="5078896" cy="4588668"/>
          </a:xfrm>
        </p:spPr>
        <p:txBody>
          <a:bodyPr/>
          <a:lstStyle/>
          <a:p>
            <a:r>
              <a:rPr lang="en-US" dirty="0"/>
              <a:t>Here is the result of equation reading function.</a:t>
            </a:r>
          </a:p>
          <a:p>
            <a:endParaRPr lang="en-US" dirty="0"/>
          </a:p>
          <a:p>
            <a:r>
              <a:rPr lang="en-US" dirty="0"/>
              <a:t>We sampled the famous equation.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 = (u-v) / 2t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image shows the result that we got.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008E5AA9-3533-4718-B9A9-65857275B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06" y="1630018"/>
            <a:ext cx="3998516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7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0ACB-992B-4388-A315-521A9910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13853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7EAEC-7969-44F2-9961-2361109C0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96474"/>
            <a:ext cx="10820400" cy="4822211"/>
          </a:xfrm>
        </p:spPr>
        <p:txBody>
          <a:bodyPr/>
          <a:lstStyle/>
          <a:p>
            <a:r>
              <a:rPr lang="en-GB" dirty="0"/>
              <a:t>Encryption use for securing client-server connection</a:t>
            </a:r>
          </a:p>
          <a:p>
            <a:r>
              <a:rPr lang="en-GB" dirty="0"/>
              <a:t>AES hybrid encryption algorithm is used</a:t>
            </a:r>
          </a:p>
          <a:p>
            <a:r>
              <a:rPr lang="en-GB" dirty="0"/>
              <a:t>It is faster than the original AES algorithm</a:t>
            </a:r>
          </a:p>
          <a:p>
            <a:r>
              <a:rPr lang="en-GB" dirty="0"/>
              <a:t>256 bit length key is used for encryption</a:t>
            </a:r>
          </a:p>
          <a:p>
            <a:r>
              <a:rPr lang="en-GB" dirty="0"/>
              <a:t>Key exchange using Diffie-</a:t>
            </a:r>
            <a:r>
              <a:rPr lang="en-GB" dirty="0" err="1"/>
              <a:t>hellman</a:t>
            </a:r>
            <a:r>
              <a:rPr lang="en-GB" dirty="0"/>
              <a:t> algorithm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41DE9-BE40-4821-8526-9E11B031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80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AD1-2098-4978-B578-245B7DE3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46125"/>
            <a:ext cx="8610600" cy="685110"/>
          </a:xfrm>
        </p:spPr>
        <p:txBody>
          <a:bodyPr/>
          <a:lstStyle/>
          <a:p>
            <a:r>
              <a:rPr lang="en-US" dirty="0"/>
              <a:t>Results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C1687E-0A0B-47B3-A240-E78B89870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123" y="1431234"/>
            <a:ext cx="5557111" cy="36178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E75D2-DAD1-4F65-BB73-5D2FB807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01C4A-B84B-44AD-BCA9-4133CF0157D1}"/>
              </a:ext>
            </a:extLst>
          </p:cNvPr>
          <p:cNvSpPr txBox="1"/>
          <p:nvPr/>
        </p:nvSpPr>
        <p:spPr>
          <a:xfrm>
            <a:off x="1322991" y="5242100"/>
            <a:ext cx="380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elapsed for encryption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A091A-FC55-4DBC-9E3B-3288E9CDD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981" y="1469339"/>
            <a:ext cx="5383895" cy="3579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0D90B-E431-4BAF-8650-8056DEB9321F}"/>
              </a:ext>
            </a:extLst>
          </p:cNvPr>
          <p:cNvSpPr txBox="1"/>
          <p:nvPr/>
        </p:nvSpPr>
        <p:spPr>
          <a:xfrm>
            <a:off x="7065637" y="5276883"/>
            <a:ext cx="367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elapsed for decryption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008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2F34-C79B-46FA-8290-6C5FEF51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weighting and pre-processing the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C3E10-C0C3-4AAA-A9AF-F2F96D1D8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Resize original image into 1000*1000 PIXELS</a:t>
            </a:r>
          </a:p>
          <a:p>
            <a:r>
              <a:rPr lang="en-US" dirty="0"/>
              <a:t>Split image into 200*200 pixels image segments</a:t>
            </a:r>
          </a:p>
          <a:p>
            <a:r>
              <a:rPr lang="en-US" dirty="0"/>
              <a:t>In server side denoising the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8FA75-280A-435E-882D-386191F3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5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32CC-0F1B-491D-A437-55474F45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0A26-6925-474A-9C8C-7736542FD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client side</a:t>
            </a:r>
          </a:p>
          <a:p>
            <a:pPr lvl="1"/>
            <a:r>
              <a:rPr lang="en-US" dirty="0"/>
              <a:t>Resize the image</a:t>
            </a:r>
          </a:p>
          <a:p>
            <a:pPr lvl="1"/>
            <a:r>
              <a:rPr lang="en-US" dirty="0"/>
              <a:t>Split it</a:t>
            </a:r>
          </a:p>
          <a:p>
            <a:pPr lvl="1"/>
            <a:r>
              <a:rPr lang="en-US" dirty="0"/>
              <a:t>Encrypt it</a:t>
            </a:r>
          </a:p>
          <a:p>
            <a:pPr lvl="1"/>
            <a:r>
              <a:rPr lang="en-US" dirty="0"/>
              <a:t>Send to the server (like image streaming)</a:t>
            </a:r>
          </a:p>
          <a:p>
            <a:r>
              <a:rPr lang="en-US" dirty="0"/>
              <a:t>In server side</a:t>
            </a:r>
          </a:p>
          <a:p>
            <a:pPr lvl="1"/>
            <a:r>
              <a:rPr lang="en-US" dirty="0"/>
              <a:t>Receiving encrypted image segments</a:t>
            </a:r>
          </a:p>
          <a:p>
            <a:pPr lvl="1"/>
            <a:r>
              <a:rPr lang="en-US" dirty="0"/>
              <a:t>Decrypting them</a:t>
            </a:r>
          </a:p>
          <a:p>
            <a:pPr lvl="1"/>
            <a:r>
              <a:rPr lang="en-US" dirty="0"/>
              <a:t>Merge them to get  the full image</a:t>
            </a:r>
          </a:p>
          <a:p>
            <a:pPr lvl="1"/>
            <a:r>
              <a:rPr lang="en-US" dirty="0"/>
              <a:t>Denoised the full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51DA2-E218-4ED4-9690-0ACB051E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EB3EB-E77F-4D1D-81D8-AF751F84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6CEBE54-B72D-4DDA-B8C7-32A07F13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80817"/>
            <a:ext cx="8610600" cy="1236705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  <a:endParaRPr lang="en-GB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5D2FCD8-F6DC-47B8-9BC7-6C02F6B1C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30390"/>
              </p:ext>
            </p:extLst>
          </p:nvPr>
        </p:nvGraphicFramePr>
        <p:xfrm>
          <a:off x="2756452" y="2194560"/>
          <a:ext cx="8749748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1429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9D9D-F171-4111-A451-B03843F7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F4EA5-EC02-430E-9A57-4ADC5816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Password must be at least 10 characters long</a:t>
            </a:r>
          </a:p>
          <a:p>
            <a:pPr lvl="1"/>
            <a:r>
              <a:rPr lang="en-US" dirty="0"/>
              <a:t>Must include numbers, upper case letters, special characters</a:t>
            </a:r>
          </a:p>
          <a:p>
            <a:pPr lvl="1"/>
            <a:r>
              <a:rPr lang="en-US" dirty="0"/>
              <a:t>Must not use personal information( birthdays, NIC number, name, organization name, license plate numbers)</a:t>
            </a:r>
          </a:p>
          <a:p>
            <a:pPr lvl="1"/>
            <a:r>
              <a:rPr lang="en-US" dirty="0"/>
              <a:t>Must not include meaning full words</a:t>
            </a:r>
          </a:p>
          <a:p>
            <a:pPr lvl="1"/>
            <a:r>
              <a:rPr lang="en-US" dirty="0"/>
              <a:t>Must include numbers in username</a:t>
            </a:r>
          </a:p>
          <a:p>
            <a:pPr lvl="1"/>
            <a:r>
              <a:rPr lang="en-US" dirty="0"/>
              <a:t>Give minimum privileges to users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A2999-480F-432A-85D5-5E460149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55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64A9-69C4-4598-8443-2FABD0AA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66862"/>
          </a:xfrm>
        </p:spPr>
        <p:txBody>
          <a:bodyPr>
            <a:normAutofit/>
          </a:bodyPr>
          <a:lstStyle/>
          <a:p>
            <a:r>
              <a:rPr lang="en-US" dirty="0"/>
              <a:t>Technologies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7FD9-8127-4C58-9D45-7B93F8A2B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9483"/>
            <a:ext cx="10820400" cy="51766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 language : Python 3,Java</a:t>
            </a:r>
          </a:p>
          <a:p>
            <a:r>
              <a:rPr lang="en-US" dirty="0"/>
              <a:t>Mobile app : Android</a:t>
            </a:r>
          </a:p>
          <a:p>
            <a:r>
              <a:rPr lang="en-US" dirty="0"/>
              <a:t>Other Tools &amp; Libraries:</a:t>
            </a:r>
          </a:p>
          <a:p>
            <a:pPr lvl="1"/>
            <a:r>
              <a:rPr lang="en-US" dirty="0"/>
              <a:t>TensorFlow </a:t>
            </a:r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Open CV</a:t>
            </a:r>
          </a:p>
          <a:p>
            <a:pPr lvl="1"/>
            <a:r>
              <a:rPr lang="en-US" dirty="0"/>
              <a:t>Tesseract OCR</a:t>
            </a:r>
          </a:p>
          <a:p>
            <a:pPr lvl="1"/>
            <a:r>
              <a:rPr lang="en-US" dirty="0"/>
              <a:t>Google Text-to-Speech API</a:t>
            </a:r>
          </a:p>
          <a:p>
            <a:pPr lvl="1"/>
            <a:r>
              <a:rPr lang="en-US" dirty="0"/>
              <a:t>MS Azure to host the server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IDEs : </a:t>
            </a:r>
          </a:p>
          <a:p>
            <a:pPr lvl="1"/>
            <a:r>
              <a:rPr lang="en-US" dirty="0"/>
              <a:t>Android Studio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&amp; Kaggle Notebooks</a:t>
            </a:r>
          </a:p>
          <a:p>
            <a:pPr lvl="1"/>
            <a:r>
              <a:rPr lang="en-GB" dirty="0"/>
              <a:t>Anaconda python distribution</a:t>
            </a:r>
            <a:endParaRPr lang="en-US" dirty="0"/>
          </a:p>
          <a:p>
            <a:pPr lvl="1"/>
            <a:r>
              <a:rPr lang="en-US" dirty="0"/>
              <a:t>Spyder IDE</a:t>
            </a:r>
          </a:p>
          <a:p>
            <a:pPr lvl="1"/>
            <a:r>
              <a:rPr lang="en-US" dirty="0"/>
              <a:t>Postman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A1133-8FE0-4B76-9604-5A94925F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1FF0BE-0FD2-4C4C-BF5C-3F3D80EEC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02076"/>
            <a:ext cx="4641673" cy="210129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A08673-C441-4A77-9E1A-01D83403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991" y="4726977"/>
            <a:ext cx="4134678" cy="175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65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F090-778C-402B-A56F-77D07293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39140"/>
          </a:xfrm>
        </p:spPr>
        <p:txBody>
          <a:bodyPr/>
          <a:lstStyle/>
          <a:p>
            <a:r>
              <a:rPr lang="en-US" dirty="0"/>
              <a:t>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07135-40E5-4ED6-9572-0AA012283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22784"/>
            <a:ext cx="10820400" cy="44959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implemented a mobile application that can be operated on Android platform.</a:t>
            </a:r>
          </a:p>
          <a:p>
            <a:pPr>
              <a:lnSpc>
                <a:spcPct val="150000"/>
              </a:lnSpc>
            </a:pPr>
            <a:r>
              <a:rPr lang="en-US" dirty="0"/>
              <a:t>Therefore, the user should have a smart phone to use our app.</a:t>
            </a:r>
          </a:p>
          <a:p>
            <a:pPr>
              <a:lnSpc>
                <a:spcPct val="150000"/>
              </a:lnSpc>
            </a:pPr>
            <a:r>
              <a:rPr lang="en-US" dirty="0"/>
              <a:t>Android API should be newer as older versions will not be supported.</a:t>
            </a:r>
          </a:p>
          <a:p>
            <a:pPr>
              <a:lnSpc>
                <a:spcPct val="150000"/>
              </a:lnSpc>
            </a:pPr>
            <a:r>
              <a:rPr lang="en-US" dirty="0"/>
              <a:t>Having connected to Internet is a must.</a:t>
            </a:r>
          </a:p>
          <a:p>
            <a:pPr>
              <a:lnSpc>
                <a:spcPct val="150000"/>
              </a:lnSpc>
            </a:pPr>
            <a:r>
              <a:rPr lang="en-US" dirty="0"/>
              <a:t>As the server is located in cloud environment and we used text-to-speech API which are required to use internet all the time.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09F2D-0665-4F2A-B1AC-1724C35B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12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618" y="2902226"/>
            <a:ext cx="8610600" cy="179235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7300" dirty="0"/>
              <a:t>Thank you!! 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20E1B-69FF-461B-9392-8890CD73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6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C049-BB51-4FF4-980F-13331E2E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66862"/>
          </a:xfrm>
        </p:spPr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C99A-B6FF-46AD-AF72-88446E94C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9484"/>
            <a:ext cx="10820400" cy="502751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Our research is mainly focused on visually impaired people.</a:t>
            </a:r>
          </a:p>
          <a:p>
            <a:endParaRPr lang="en-US" dirty="0"/>
          </a:p>
          <a:p>
            <a:r>
              <a:rPr lang="en-GB" dirty="0"/>
              <a:t>As you already know, visually impaired people use Braille system to both read and write.</a:t>
            </a:r>
          </a:p>
          <a:p>
            <a:endParaRPr lang="en-GB" dirty="0"/>
          </a:p>
          <a:p>
            <a:r>
              <a:rPr lang="en-GB" dirty="0"/>
              <a:t>To narrow down a large scope, we focused on their reading.</a:t>
            </a:r>
          </a:p>
          <a:p>
            <a:endParaRPr lang="en-GB" dirty="0"/>
          </a:p>
          <a:p>
            <a:r>
              <a:rPr lang="en-GB" dirty="0"/>
              <a:t>Visually impaired people use Braille formatted books to read. But this format is not available for all the books in the world.</a:t>
            </a:r>
          </a:p>
          <a:p>
            <a:endParaRPr lang="en-GB" dirty="0"/>
          </a:p>
          <a:p>
            <a:r>
              <a:rPr lang="en-GB" dirty="0"/>
              <a:t>Designing a Braille book is difficult and therefore highly expensive.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EFF38-6199-4D02-9DED-CE3D3FEF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0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9BB4-3877-491D-8531-73A1484A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39140"/>
          </a:xfrm>
        </p:spPr>
        <p:txBody>
          <a:bodyPr/>
          <a:lstStyle/>
          <a:p>
            <a:r>
              <a:rPr lang="en-US" dirty="0"/>
              <a:t>Introduction cont.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0FF5D-72BA-4EFB-8AC0-DCC88466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1762"/>
            <a:ext cx="10820400" cy="45969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i="1" dirty="0">
                <a:latin typeface="+mj-lt"/>
                <a:cs typeface="Segoe UI" panose="020B0502040204020203" pitchFamily="34" charset="0"/>
              </a:rPr>
              <a:t>Research Problem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 Reading is an easier task for a sighted person and most of us take it for granted. </a:t>
            </a:r>
            <a:r>
              <a:rPr lang="en-GB" b="1" dirty="0"/>
              <a:t>Have you ever wondered how it is with a blind person?</a:t>
            </a:r>
          </a:p>
          <a:p>
            <a:pPr marL="457200" lvl="1" indent="0">
              <a:buNone/>
            </a:pPr>
            <a:endParaRPr lang="en-GB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 Use of centuries old slow Braille code reading in this modern society.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GB" sz="3000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 Inaccessibility of Braille format of any book.</a:t>
            </a:r>
          </a:p>
          <a:p>
            <a:pPr marL="457200" lvl="1" indent="0">
              <a:buNone/>
            </a:pPr>
            <a:endParaRPr lang="en-GB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GB" b="1" dirty="0"/>
              <a:t> </a:t>
            </a:r>
            <a:r>
              <a:rPr lang="en-GB" dirty="0"/>
              <a:t>Most of modern systems only support text reading.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84277-3FF9-4441-A714-48411E52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3944-A3C7-4D32-81E9-4DE08167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cont.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5BE6FA-B765-44A0-96DD-C60032BEB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16946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23B46-29E9-4DA7-BB39-8917AAFA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0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0C44-EE78-45F9-A3A6-47AAEE2B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94070"/>
            <a:ext cx="8610600" cy="1293028"/>
          </a:xfrm>
        </p:spPr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831D823-DA43-412D-AFE3-356A903A2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84067"/>
              </p:ext>
            </p:extLst>
          </p:nvPr>
        </p:nvGraphicFramePr>
        <p:xfrm>
          <a:off x="685800" y="1616766"/>
          <a:ext cx="10820400" cy="464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26135-F88F-4D4C-98A0-B2AA0CB9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6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CEBE54-B72D-4DDA-B8C7-32A07F13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907" y="1886307"/>
            <a:ext cx="10146186" cy="154269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methodology</a:t>
            </a:r>
            <a:endParaRPr lang="en-GB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EB3EB-E77F-4D1D-81D8-AF751F84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5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CBA2-0D45-415B-8681-6DC0DA34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86131"/>
          </a:xfrm>
        </p:spPr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B2BE-D543-4B72-91F3-D8658B7B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5548"/>
            <a:ext cx="10820400" cy="466145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900" dirty="0"/>
              <a:t>This research was conducted to implement a solution to read graphical content (charts, images, tables &amp; equations) in a document.</a:t>
            </a:r>
          </a:p>
          <a:p>
            <a:pPr algn="just">
              <a:lnSpc>
                <a:spcPct val="150000"/>
              </a:lnSpc>
            </a:pPr>
            <a:r>
              <a:rPr lang="en-US" sz="1900" dirty="0"/>
              <a:t>Our intention is to facilitate visually impaired people to read printed documents as possible as sighted people.</a:t>
            </a:r>
          </a:p>
          <a:p>
            <a:pPr algn="just">
              <a:lnSpc>
                <a:spcPct val="150000"/>
              </a:lnSpc>
            </a:pPr>
            <a:r>
              <a:rPr lang="en-US" sz="1900" dirty="0"/>
              <a:t>Though there is an existing talking book application called Schmoozer, it is not capable of reading chart-based content.</a:t>
            </a:r>
          </a:p>
          <a:p>
            <a:pPr algn="just">
              <a:lnSpc>
                <a:spcPct val="150000"/>
              </a:lnSpc>
            </a:pPr>
            <a:r>
              <a:rPr lang="en-US" sz="1900" dirty="0"/>
              <a:t>As for the other features, we intend to provide more accurate &amp; state-of-the-art functionalities.</a:t>
            </a:r>
          </a:p>
          <a:p>
            <a:pPr algn="just">
              <a:lnSpc>
                <a:spcPct val="150000"/>
              </a:lnSpc>
            </a:pPr>
            <a:r>
              <a:rPr lang="en-US" sz="1900" dirty="0"/>
              <a:t>Our solution is implemented as a mobile application to improve accessibility and usability.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B5D79-7393-48A1-8254-BF850957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190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0</TotalTime>
  <Words>1432</Words>
  <Application>Microsoft Office PowerPoint</Application>
  <PresentationFormat>Widescreen</PresentationFormat>
  <Paragraphs>259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Vapor Trail</vt:lpstr>
      <vt:lpstr>READING EYE  Group ID : 19_20-J 17 </vt:lpstr>
      <vt:lpstr>Group details</vt:lpstr>
      <vt:lpstr>OVERVIEW</vt:lpstr>
      <vt:lpstr>Introduction</vt:lpstr>
      <vt:lpstr>Introduction cont.</vt:lpstr>
      <vt:lpstr>Introduction cont.</vt:lpstr>
      <vt:lpstr>Objectives</vt:lpstr>
      <vt:lpstr>methodology</vt:lpstr>
      <vt:lpstr>introduction</vt:lpstr>
      <vt:lpstr>methodology</vt:lpstr>
      <vt:lpstr>System architecture</vt:lpstr>
      <vt:lpstr>PowerPoint Presentation</vt:lpstr>
      <vt:lpstr>identifying graphical  content’s Regions</vt:lpstr>
      <vt:lpstr>Results</vt:lpstr>
      <vt:lpstr>Reading images</vt:lpstr>
      <vt:lpstr>PowerPoint Presentation</vt:lpstr>
      <vt:lpstr>Results</vt:lpstr>
      <vt:lpstr>Reading charts</vt:lpstr>
      <vt:lpstr>PowerPoint Presentation</vt:lpstr>
      <vt:lpstr> Results</vt:lpstr>
      <vt:lpstr>Reading tables</vt:lpstr>
      <vt:lpstr>Results</vt:lpstr>
      <vt:lpstr>PowerPoint Presentation</vt:lpstr>
      <vt:lpstr>Reading equations</vt:lpstr>
      <vt:lpstr>Results</vt:lpstr>
      <vt:lpstr>security</vt:lpstr>
      <vt:lpstr>Results</vt:lpstr>
      <vt:lpstr>Light weighting and pre-processing the image</vt:lpstr>
      <vt:lpstr>Client-server connection</vt:lpstr>
      <vt:lpstr>Cloud policy</vt:lpstr>
      <vt:lpstr>Technologies</vt:lpstr>
      <vt:lpstr>requirements</vt:lpstr>
      <vt:lpstr>Thank you!!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EYE  Group ID : 19_20-J 17 </dc:title>
  <dc:creator/>
  <cp:lastModifiedBy/>
  <cp:revision>57</cp:revision>
  <dcterms:created xsi:type="dcterms:W3CDTF">2020-04-22T11:00:17Z</dcterms:created>
  <dcterms:modified xsi:type="dcterms:W3CDTF">2020-05-30T20:50:44Z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