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8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2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65745" y="365126"/>
            <a:ext cx="7730836" cy="909492"/>
          </a:xfrm>
        </p:spPr>
        <p:txBody>
          <a:bodyPr>
            <a:normAutofit/>
          </a:bodyPr>
          <a:lstStyle/>
          <a:p>
            <a:r>
              <a:rPr lang="en-US" dirty="0" smtClean="0"/>
              <a:t>	   </a:t>
            </a:r>
            <a:r>
              <a:rPr lang="en-US" sz="2800" b="1" u="sng" dirty="0" smtClean="0">
                <a:latin typeface="+mn-lt"/>
              </a:rPr>
              <a:t>Disjoint Set ADT and Self-Organizing List</a:t>
            </a:r>
            <a:endParaRPr lang="en-IN" sz="2800" b="1" u="sng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437" y="1782618"/>
            <a:ext cx="5070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By</a:t>
            </a:r>
            <a:r>
              <a:rPr lang="en-IN" dirty="0" smtClean="0"/>
              <a:t> :-</a:t>
            </a:r>
          </a:p>
          <a:p>
            <a:r>
              <a:rPr lang="en-US" dirty="0"/>
              <a:t>	</a:t>
            </a:r>
            <a:r>
              <a:rPr lang="en-US" dirty="0" err="1" smtClean="0"/>
              <a:t>Ankith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Dinesh</a:t>
            </a:r>
          </a:p>
          <a:p>
            <a:r>
              <a:rPr lang="en-US" dirty="0"/>
              <a:t>	</a:t>
            </a:r>
            <a:r>
              <a:rPr lang="en-US" dirty="0" err="1" smtClean="0"/>
              <a:t>Anuj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Mithun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Santhosh</a:t>
            </a:r>
          </a:p>
          <a:p>
            <a:r>
              <a:rPr lang="en-US" dirty="0"/>
              <a:t>	</a:t>
            </a:r>
            <a:r>
              <a:rPr lang="en-US" dirty="0" err="1" smtClean="0"/>
              <a:t>Adhithya</a:t>
            </a:r>
            <a:r>
              <a:rPr lang="en-US" dirty="0" smtClean="0"/>
              <a:t> S</a:t>
            </a:r>
          </a:p>
          <a:p>
            <a:r>
              <a:rPr lang="en-US" dirty="0"/>
              <a:t>	</a:t>
            </a:r>
            <a:r>
              <a:rPr lang="en-US" dirty="0" err="1" smtClean="0"/>
              <a:t>Goutham</a:t>
            </a:r>
            <a:r>
              <a:rPr lang="en-US" dirty="0" smtClean="0"/>
              <a:t> Siva</a:t>
            </a:r>
          </a:p>
          <a:p>
            <a:r>
              <a:rPr lang="en-US" dirty="0"/>
              <a:t>	</a:t>
            </a:r>
            <a:r>
              <a:rPr lang="en-US" dirty="0" smtClean="0"/>
              <a:t>Hari</a:t>
            </a:r>
          </a:p>
          <a:p>
            <a:r>
              <a:rPr lang="en-US" dirty="0"/>
              <a:t>	</a:t>
            </a:r>
            <a:r>
              <a:rPr lang="en-US" dirty="0" err="1" smtClean="0"/>
              <a:t>Kenson</a:t>
            </a:r>
            <a:r>
              <a:rPr lang="en-US" dirty="0" smtClean="0"/>
              <a:t> Francis</a:t>
            </a:r>
          </a:p>
          <a:p>
            <a:r>
              <a:rPr lang="en-US" dirty="0"/>
              <a:t>	</a:t>
            </a:r>
            <a:r>
              <a:rPr lang="en-US" dirty="0" err="1" smtClean="0"/>
              <a:t>Sharan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Sudharsan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27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u="sng" dirty="0" smtClean="0">
                <a:latin typeface="+mn-lt"/>
              </a:rPr>
              <a:t>Introduction</a:t>
            </a:r>
            <a:r>
              <a:rPr lang="en-IN" u="sng" dirty="0">
                <a:latin typeface="+mn-lt"/>
              </a:rPr>
              <a:t/>
            </a:r>
            <a:br>
              <a:rPr lang="en-IN" u="sng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582" y="2189018"/>
            <a:ext cx="10714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self-organizing list is a list that re-orders its elements based on some self-organizing method in order to improve average access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uses a re-organizing algorithm to adapt to various query distributions at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disjoint-set is a data structure that </a:t>
            </a:r>
            <a:r>
              <a:rPr lang="en-US" dirty="0"/>
              <a:t>stores non overlapping or disjoint subset of </a:t>
            </a:r>
            <a:r>
              <a:rPr lang="en-US" dirty="0" smtClean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operations to efficiently manage these </a:t>
            </a:r>
            <a:r>
              <a:rPr lang="en-US" dirty="0" smtClean="0"/>
              <a:t>subsets and is commonly used in several algorithms.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7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 </a:t>
            </a:r>
            <a:r>
              <a:rPr lang="en-US" sz="2800" u="sng" dirty="0" smtClean="0">
                <a:latin typeface="+mn-lt"/>
              </a:rPr>
              <a:t>Agenda</a:t>
            </a:r>
            <a:endParaRPr lang="en-IN" sz="2800" u="sng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16364"/>
            <a:ext cx="3041073" cy="69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51346" y="1962727"/>
            <a:ext cx="1004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purpose of a self-organizing list is to improve the efficiency of linear search by moving more frequently accessed elements towards the head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the course of this project, we aim to implement disjoint set ADT </a:t>
            </a:r>
            <a:r>
              <a:rPr lang="en-US" dirty="0" smtClean="0"/>
              <a:t>and a </a:t>
            </a:r>
            <a:r>
              <a:rPr lang="en-US" dirty="0" smtClean="0"/>
              <a:t>self-organizing </a:t>
            </a:r>
            <a:r>
              <a:rPr lang="en-US" dirty="0" smtClean="0"/>
              <a:t>list in order to be able to achieve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7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sz="2800" u="sng" dirty="0" smtClean="0">
                <a:latin typeface="+mn-lt"/>
              </a:rPr>
              <a:t>Disjoint Set ADT</a:t>
            </a:r>
            <a:endParaRPr lang="en-IN" sz="2800" u="sng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05527"/>
            <a:ext cx="10430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disjoint-set data structure (also known as a union-find data structure) is a data structure that keeps track of a collection of disjoint (non-overlapping) </a:t>
            </a:r>
            <a:r>
              <a:rPr lang="en-IN" dirty="0" smtClean="0"/>
              <a:t>sets.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Basics of Disjoint Data Structures Tutorials &amp; Notes | Data Structures |  HackerEart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00" y="2951162"/>
            <a:ext cx="5731510" cy="271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1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        </a:t>
            </a:r>
            <a:r>
              <a:rPr lang="en-US" sz="2800" u="sng" dirty="0" smtClean="0">
                <a:latin typeface="+mn-lt"/>
              </a:rPr>
              <a:t>Self-Organizing List</a:t>
            </a:r>
            <a:endParaRPr lang="en-IN" sz="28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781" y="2124364"/>
            <a:ext cx="10723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self-organizing list is a type of dynamic data structure in which the elements that are frequently accessed are moved closer to the front of the list to improve access time.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Unlike </a:t>
            </a:r>
            <a:r>
              <a:rPr lang="en-IN" dirty="0"/>
              <a:t>traditional data structures where elements are stored in a fixed order, in a self-organizing list, the order of elements can change based on their access patterns.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goal is to reduce the average access time by organizing the elements in a way that optimizes the most frequent access patterns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6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         </a:t>
            </a:r>
            <a:r>
              <a:rPr lang="en-US" sz="2800" u="sng" dirty="0" smtClean="0">
                <a:latin typeface="+mn-lt"/>
              </a:rPr>
              <a:t>Functions Used</a:t>
            </a:r>
            <a:endParaRPr lang="en-IN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20436" y="1985818"/>
            <a:ext cx="1046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Disjoint Set ADT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find(x):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Finds the representative (leader) of the set that element x belongs 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uses path compression to optimize the find operation.</a:t>
            </a:r>
          </a:p>
          <a:p>
            <a:endParaRPr lang="en-US" dirty="0" smtClean="0"/>
          </a:p>
          <a:p>
            <a:r>
              <a:rPr lang="en-US" dirty="0" smtClean="0"/>
              <a:t>2. union(x, y):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Merges the sets containing elements x and y into a single set.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uses union by rank or union by size to optimize the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20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09" y="600364"/>
            <a:ext cx="1036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Self-Organizing 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search(key):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Searches for an element with the specified key in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finding the element, the list is reorganized according to the chosen self-organizing strategy (e.g., move-to-front, transpose, count method).</a:t>
            </a:r>
          </a:p>
          <a:p>
            <a:r>
              <a:rPr lang="en-US" dirty="0" smtClean="0"/>
              <a:t>2. insert(key, value):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Inserts a new element with the specified key and value into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may be reorganized as part of the insertion process.</a:t>
            </a:r>
          </a:p>
          <a:p>
            <a:r>
              <a:rPr lang="en-US" dirty="0" smtClean="0"/>
              <a:t>3. delete(key):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Removes an element with the specified key from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may be reorganized as part of the deletion process.</a:t>
            </a:r>
          </a:p>
          <a:p>
            <a:r>
              <a:rPr lang="en-US" dirty="0" smtClean="0"/>
              <a:t>4. Self-Organizing Strategies: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move_to_front</a:t>
            </a:r>
            <a:r>
              <a:rPr lang="en-US" dirty="0" smtClean="0"/>
              <a:t>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Moves the accessed element with the specified key to the front of the list.</a:t>
            </a:r>
          </a:p>
          <a:p>
            <a:r>
              <a:rPr lang="en-US" dirty="0" smtClean="0"/>
              <a:t>2) transpose(key):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Swaps the accessed element with its predecessor in the list.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count_method</a:t>
            </a:r>
            <a:r>
              <a:rPr lang="en-US" dirty="0" smtClean="0"/>
              <a:t>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Increments the access count of the element and reorganizes the list based on the count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6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   	</a:t>
            </a:r>
            <a:r>
              <a:rPr lang="en-US" sz="2800" u="sng" dirty="0" smtClean="0">
                <a:latin typeface="+mn-lt"/>
              </a:rPr>
              <a:t>Applications</a:t>
            </a:r>
            <a:endParaRPr lang="en-IN" sz="28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964" y="1487055"/>
            <a:ext cx="10880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Disjoint Set ADT</a:t>
            </a:r>
            <a:r>
              <a:rPr lang="en-US" dirty="0" smtClean="0"/>
              <a:t> :-</a:t>
            </a:r>
          </a:p>
          <a:p>
            <a:endParaRPr lang="en-IN" dirty="0" smtClean="0"/>
          </a:p>
          <a:p>
            <a:r>
              <a:rPr lang="en-IN" dirty="0" smtClean="0"/>
              <a:t>1. Disjoint-Set-Forests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implementing </a:t>
            </a:r>
            <a:r>
              <a:rPr lang="en-IN" dirty="0" err="1"/>
              <a:t>Kruskal’s</a:t>
            </a:r>
            <a:r>
              <a:rPr lang="en-IN" dirty="0"/>
              <a:t> minimum spanning tree algorithm.</a:t>
            </a:r>
          </a:p>
          <a:p>
            <a:endParaRPr lang="en-IN" dirty="0" smtClean="0"/>
          </a:p>
          <a:p>
            <a:r>
              <a:rPr lang="en-IN" dirty="0" smtClean="0"/>
              <a:t>2. Dynamic-Connectivity-Problem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network connectivity applications, such as computer networks or social </a:t>
            </a:r>
            <a:r>
              <a:rPr lang="en-IN" dirty="0" smtClean="0"/>
              <a:t>    networks</a:t>
            </a:r>
            <a:r>
              <a:rPr lang="en-IN" dirty="0"/>
              <a:t>, to determine whether two nodes are connected within a network.</a:t>
            </a:r>
          </a:p>
          <a:p>
            <a:endParaRPr lang="en-IN" dirty="0" smtClean="0"/>
          </a:p>
          <a:p>
            <a:r>
              <a:rPr lang="en-IN" dirty="0" smtClean="0"/>
              <a:t>3. Image Processing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image segmentation algorithms, where pixels with similar characteristics are grouped together into regions.</a:t>
            </a:r>
          </a:p>
          <a:p>
            <a:endParaRPr lang="en-IN" dirty="0" smtClean="0"/>
          </a:p>
          <a:p>
            <a:r>
              <a:rPr lang="en-IN" dirty="0" smtClean="0"/>
              <a:t>4. Games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Disjoint-set data structures are used in various board games to efficiently determine the connected components or territories on a game board, such as in Go or Hex.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4274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727" y="618836"/>
            <a:ext cx="102985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Self-Organizing Lists </a:t>
            </a:r>
            <a:r>
              <a:rPr lang="en-US" dirty="0" smtClean="0"/>
              <a:t>:-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dirty="0" smtClean="0"/>
              <a:t>Caching Systems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Self-organizing lists are used in caching systems where frequently accessed data </a:t>
            </a:r>
            <a:r>
              <a:rPr lang="en-IN" dirty="0" smtClean="0"/>
              <a:t>needs to </a:t>
            </a:r>
            <a:r>
              <a:rPr lang="en-IN" dirty="0"/>
              <a:t>be quickly accessible. By organizing the cache based on access frequency, the most frequently accessed data can be stored closer to the front, improving cache hit rates and overall performance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2. Web Browsers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Web browsers often use self-organizing lists to manage the history of visited web pages</a:t>
            </a:r>
            <a:r>
              <a:rPr lang="en-IN" dirty="0" smtClean="0"/>
              <a:t>.  Frequently </a:t>
            </a:r>
            <a:r>
              <a:rPr lang="en-IN" dirty="0"/>
              <a:t>visited pages are moved closer to the front of the list, making them easily accessible via back and forward navigation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3. Network Routing: </a:t>
            </a:r>
            <a:r>
              <a:rPr lang="en-IN" dirty="0"/>
              <a:t>In network routing algorithms, self-organizing lists can be used to maintain a list of frequently accessed routes. Routes that are frequently used are moved closer to the front of the list, reducing lookup time for packet forwarding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4. File Systems: </a:t>
            </a:r>
            <a:r>
              <a:rPr lang="en-IN" dirty="0"/>
              <a:t>Self-organizing lists can be employed in file systems to manage directory structures or maintain lists of frequently accessed files. This can improve file access times and overall system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748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Disjoint Set ADT and Self-Organizing List</vt:lpstr>
      <vt:lpstr>         Introduction </vt:lpstr>
      <vt:lpstr>       Agenda</vt:lpstr>
      <vt:lpstr>    Disjoint Set ADT</vt:lpstr>
      <vt:lpstr>               Self-Organizing List</vt:lpstr>
      <vt:lpstr>              Functions Used</vt:lpstr>
      <vt:lpstr>PowerPoint Presentation</vt:lpstr>
      <vt:lpstr>          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2024-04-28T06:20:41Z</dcterms:created>
  <dcterms:modified xsi:type="dcterms:W3CDTF">2024-04-28T14:19:55Z</dcterms:modified>
</cp:coreProperties>
</file>