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nky\Desktop\DINESH%20STUDENT%20performance%20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[DINESH STUDENT performance data analysis.xlsx]Sheet3!PivotTable3</c:name>
    <c:fmtId val="7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  <a:r>
              <a:rPr lang="en-IN" baseline="0"/>
              <a:t> </a:t>
            </a:r>
            <a:r>
              <a:rPr lang="en-IN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  <a:r>
              <a:rPr lang="en-IN" baseline="0"/>
              <a:t> </a:t>
            </a:r>
            <a:r>
              <a:rPr lang="en-IN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</a:t>
            </a:r>
            <a:endParaRPr lang="en-IN"/>
          </a:p>
        </c:rich>
      </c:tx>
      <c:layout/>
      <c:overlay val="0"/>
      <c:spPr>
        <a:solidFill>
          <a:schemeClr val="accent4">
            <a:lumMod val="60000"/>
            <a:lumOff val="4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</c:pivotFmt>
      <c:pivotFmt>
        <c:idx val="5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8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9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0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1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2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3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4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448881896437327"/>
          <c:y val="0.1782982982982983"/>
          <c:w val="0.77003993597574449"/>
          <c:h val="0.600959699857337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Sheet3!$A$5:$A$20</c:f>
              <c:strCache>
                <c:ptCount val="15"/>
                <c:pt idx="0">
                  <c:v>AYESHA</c:v>
                </c:pt>
                <c:pt idx="1">
                  <c:v>BASKAR</c:v>
                </c:pt>
                <c:pt idx="2">
                  <c:v>Dheepa</c:v>
                </c:pt>
                <c:pt idx="3">
                  <c:v>JEEVI</c:v>
                </c:pt>
                <c:pt idx="4">
                  <c:v>KAMAL HASAN</c:v>
                </c:pt>
                <c:pt idx="5">
                  <c:v>KAVITHA</c:v>
                </c:pt>
                <c:pt idx="6">
                  <c:v>KUMAR</c:v>
                </c:pt>
                <c:pt idx="7">
                  <c:v>MONIKA</c:v>
                </c:pt>
                <c:pt idx="8">
                  <c:v>NASREEN</c:v>
                </c:pt>
                <c:pt idx="9">
                  <c:v>NIVETHA</c:v>
                </c:pt>
                <c:pt idx="10">
                  <c:v>PAVITHRA</c:v>
                </c:pt>
                <c:pt idx="11">
                  <c:v>RAJESH</c:v>
                </c:pt>
                <c:pt idx="12">
                  <c:v>RAJI</c:v>
                </c:pt>
                <c:pt idx="13">
                  <c:v>SURYA</c:v>
                </c:pt>
                <c:pt idx="14">
                  <c:v>Xana</c:v>
                </c:pt>
              </c:strCache>
            </c:strRef>
          </c:cat>
          <c:val>
            <c:numRef>
              <c:f>Sheet3!$B$5:$B$20</c:f>
              <c:numCache>
                <c:formatCode>General</c:formatCode>
                <c:ptCount val="15"/>
                <c:pt idx="0">
                  <c:v>1</c:v>
                </c:pt>
                <c:pt idx="3">
                  <c:v>1</c:v>
                </c:pt>
                <c:pt idx="4">
                  <c:v>1</c:v>
                </c:pt>
                <c:pt idx="8">
                  <c:v>1</c:v>
                </c:pt>
                <c:pt idx="9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Sheet3!$A$5:$A$20</c:f>
              <c:strCache>
                <c:ptCount val="15"/>
                <c:pt idx="0">
                  <c:v>AYESHA</c:v>
                </c:pt>
                <c:pt idx="1">
                  <c:v>BASKAR</c:v>
                </c:pt>
                <c:pt idx="2">
                  <c:v>Dheepa</c:v>
                </c:pt>
                <c:pt idx="3">
                  <c:v>JEEVI</c:v>
                </c:pt>
                <c:pt idx="4">
                  <c:v>KAMAL HASAN</c:v>
                </c:pt>
                <c:pt idx="5">
                  <c:v>KAVITHA</c:v>
                </c:pt>
                <c:pt idx="6">
                  <c:v>KUMAR</c:v>
                </c:pt>
                <c:pt idx="7">
                  <c:v>MONIKA</c:v>
                </c:pt>
                <c:pt idx="8">
                  <c:v>NASREEN</c:v>
                </c:pt>
                <c:pt idx="9">
                  <c:v>NIVETHA</c:v>
                </c:pt>
                <c:pt idx="10">
                  <c:v>PAVITHRA</c:v>
                </c:pt>
                <c:pt idx="11">
                  <c:v>RAJESH</c:v>
                </c:pt>
                <c:pt idx="12">
                  <c:v>RAJI</c:v>
                </c:pt>
                <c:pt idx="13">
                  <c:v>SURYA</c:v>
                </c:pt>
                <c:pt idx="14">
                  <c:v>Xana</c:v>
                </c:pt>
              </c:strCache>
            </c:strRef>
          </c:cat>
          <c:val>
            <c:numRef>
              <c:f>Sheet3!$C$5:$C$20</c:f>
              <c:numCache>
                <c:formatCode>General</c:formatCode>
                <c:ptCount val="15"/>
                <c:pt idx="1">
                  <c:v>1</c:v>
                </c:pt>
                <c:pt idx="7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Sheet3!$A$5:$A$20</c:f>
              <c:strCache>
                <c:ptCount val="15"/>
                <c:pt idx="0">
                  <c:v>AYESHA</c:v>
                </c:pt>
                <c:pt idx="1">
                  <c:v>BASKAR</c:v>
                </c:pt>
                <c:pt idx="2">
                  <c:v>Dheepa</c:v>
                </c:pt>
                <c:pt idx="3">
                  <c:v>JEEVI</c:v>
                </c:pt>
                <c:pt idx="4">
                  <c:v>KAMAL HASAN</c:v>
                </c:pt>
                <c:pt idx="5">
                  <c:v>KAVITHA</c:v>
                </c:pt>
                <c:pt idx="6">
                  <c:v>KUMAR</c:v>
                </c:pt>
                <c:pt idx="7">
                  <c:v>MONIKA</c:v>
                </c:pt>
                <c:pt idx="8">
                  <c:v>NASREEN</c:v>
                </c:pt>
                <c:pt idx="9">
                  <c:v>NIVETHA</c:v>
                </c:pt>
                <c:pt idx="10">
                  <c:v>PAVITHRA</c:v>
                </c:pt>
                <c:pt idx="11">
                  <c:v>RAJESH</c:v>
                </c:pt>
                <c:pt idx="12">
                  <c:v>RAJI</c:v>
                </c:pt>
                <c:pt idx="13">
                  <c:v>SURYA</c:v>
                </c:pt>
                <c:pt idx="14">
                  <c:v>Xana</c:v>
                </c:pt>
              </c:strCache>
            </c:strRef>
          </c:cat>
          <c:val>
            <c:numRef>
              <c:f>Sheet3!$D$5:$D$20</c:f>
              <c:numCache>
                <c:formatCode>General</c:formatCode>
                <c:ptCount val="15"/>
                <c:pt idx="2">
                  <c:v>1</c:v>
                </c:pt>
                <c:pt idx="14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Sheet3!$A$5:$A$20</c:f>
              <c:strCache>
                <c:ptCount val="15"/>
                <c:pt idx="0">
                  <c:v>AYESHA</c:v>
                </c:pt>
                <c:pt idx="1">
                  <c:v>BASKAR</c:v>
                </c:pt>
                <c:pt idx="2">
                  <c:v>Dheepa</c:v>
                </c:pt>
                <c:pt idx="3">
                  <c:v>JEEVI</c:v>
                </c:pt>
                <c:pt idx="4">
                  <c:v>KAMAL HASAN</c:v>
                </c:pt>
                <c:pt idx="5">
                  <c:v>KAVITHA</c:v>
                </c:pt>
                <c:pt idx="6">
                  <c:v>KUMAR</c:v>
                </c:pt>
                <c:pt idx="7">
                  <c:v>MONIKA</c:v>
                </c:pt>
                <c:pt idx="8">
                  <c:v>NASREEN</c:v>
                </c:pt>
                <c:pt idx="9">
                  <c:v>NIVETHA</c:v>
                </c:pt>
                <c:pt idx="10">
                  <c:v>PAVITHRA</c:v>
                </c:pt>
                <c:pt idx="11">
                  <c:v>RAJESH</c:v>
                </c:pt>
                <c:pt idx="12">
                  <c:v>RAJI</c:v>
                </c:pt>
                <c:pt idx="13">
                  <c:v>SURYA</c:v>
                </c:pt>
                <c:pt idx="14">
                  <c:v>Xana</c:v>
                </c:pt>
              </c:strCache>
            </c:strRef>
          </c:cat>
          <c:val>
            <c:numRef>
              <c:f>Sheet3!$E$5:$E$20</c:f>
              <c:numCache>
                <c:formatCode>General</c:formatCode>
                <c:ptCount val="15"/>
                <c:pt idx="5">
                  <c:v>1</c:v>
                </c:pt>
                <c:pt idx="6">
                  <c:v>1</c:v>
                </c:pt>
                <c:pt idx="1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269983104"/>
        <c:axId val="232252360"/>
      </c:barChart>
      <c:catAx>
        <c:axId val="269983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252360"/>
        <c:crosses val="autoZero"/>
        <c:auto val="1"/>
        <c:lblAlgn val="ctr"/>
        <c:lblOffset val="100"/>
        <c:noMultiLvlLbl val="0"/>
      </c:catAx>
      <c:valAx>
        <c:axId val="2322523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983104"/>
        <c:crosses val="autoZero"/>
        <c:crossBetween val="between"/>
      </c:valAx>
      <c:spPr>
        <a:solidFill>
          <a:schemeClr val="accent4">
            <a:alpha val="50000"/>
          </a:schemeClr>
        </a:solid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30535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0661" y="3183404"/>
            <a:ext cx="91011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 </a:t>
            </a:r>
            <a:r>
              <a:rPr lang="en-US" sz="2400" dirty="0" smtClean="0">
                <a:solidFill>
                  <a:schemeClr val="tx2"/>
                </a:solidFill>
              </a:rPr>
              <a:t>DINESH KUMAR .C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/>
              <a:t>REGISTER NO    </a:t>
            </a:r>
            <a:r>
              <a:rPr lang="en-US" sz="2400" dirty="0" smtClean="0"/>
              <a:t>   </a:t>
            </a:r>
            <a:r>
              <a:rPr lang="en-US" sz="2400" smtClean="0"/>
              <a:t>: </a:t>
            </a:r>
            <a:r>
              <a:rPr lang="en-US" sz="2400"/>
              <a:t>312201442/D418B45CB8F0C1F96944AAD50ADF74CE</a:t>
            </a:r>
            <a:endParaRPr lang="en-US" sz="2400" dirty="0" smtClean="0"/>
          </a:p>
          <a:p>
            <a:r>
              <a:rPr lang="en-US" sz="2400" dirty="0" smtClean="0"/>
              <a:t>DEPARTMENT      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tx2"/>
                </a:solidFill>
              </a:rPr>
              <a:t>B.COM (GENERAL)</a:t>
            </a:r>
          </a:p>
          <a:p>
            <a:r>
              <a:rPr lang="en-US" sz="2400" dirty="0"/>
              <a:t>COLLEGE               : </a:t>
            </a:r>
            <a:r>
              <a:rPr lang="en-US" sz="2400" dirty="0">
                <a:solidFill>
                  <a:schemeClr val="tx2"/>
                </a:solidFill>
              </a:rPr>
              <a:t>S.S.GOVERNMENT.ARTS.COLLEGE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600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29A42B4-32ED-3431-AEAC-DDA17A0509C9}"/>
              </a:ext>
            </a:extLst>
          </p:cNvPr>
          <p:cNvSpPr txBox="1"/>
          <p:nvPr/>
        </p:nvSpPr>
        <p:spPr>
          <a:xfrm>
            <a:off x="3733800" y="15240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Features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filter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conditional formatting</a:t>
            </a:r>
          </a:p>
          <a:p>
            <a:r>
              <a:rPr lang="en-IN" sz="2400" b="1" dirty="0"/>
              <a:t>Performance Level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Formulas</a:t>
            </a:r>
          </a:p>
          <a:p>
            <a:r>
              <a:rPr lang="en-IN" sz="2400" b="1" dirty="0"/>
              <a:t>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Graph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Pivot table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Slicer</a:t>
            </a:r>
          </a:p>
          <a:p>
            <a:endParaRPr lang="en-US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0" y="7275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8870" y="651508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869950"/>
              </p:ext>
            </p:extLst>
          </p:nvPr>
        </p:nvGraphicFramePr>
        <p:xfrm>
          <a:off x="1371601" y="2103897"/>
          <a:ext cx="7324724" cy="379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9906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1B25A27-EF19-4DD1-0555-4D32515DFD1C}"/>
              </a:ext>
            </a:extLst>
          </p:cNvPr>
          <p:cNvSpPr txBox="1"/>
          <p:nvPr/>
        </p:nvSpPr>
        <p:spPr>
          <a:xfrm>
            <a:off x="1600200" y="2438400"/>
            <a:ext cx="746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this project ,we analyzed various factors influencing student performance using </a:t>
            </a:r>
            <a:r>
              <a:rPr lang="en-US" sz="2800" dirty="0" err="1" smtClean="0"/>
              <a:t>minizing</a:t>
            </a:r>
            <a:r>
              <a:rPr lang="en-US" sz="2800" dirty="0" smtClean="0"/>
              <a:t> the </a:t>
            </a:r>
            <a:r>
              <a:rPr lang="en-US" sz="2800" dirty="0" err="1" smtClean="0"/>
              <a:t>data.our</a:t>
            </a:r>
            <a:r>
              <a:rPr lang="en-US" sz="2800" dirty="0" smtClean="0"/>
              <a:t> analysis revealed that factors such as total mark, course ,performance </a:t>
            </a:r>
            <a:r>
              <a:rPr lang="en-US" sz="2800" dirty="0" err="1" smtClean="0"/>
              <a:t>level,gender</a:t>
            </a:r>
            <a:r>
              <a:rPr lang="en-US" sz="2800" dirty="0" smtClean="0"/>
              <a:t> significantly impact the student outcomes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56306" y="126894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36578" y="309870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61F076-62D1-7BE5-1204-B42D7DADA202}"/>
              </a:ext>
            </a:extLst>
          </p:cNvPr>
          <p:cNvSpPr txBox="1"/>
          <p:nvPr/>
        </p:nvSpPr>
        <p:spPr>
          <a:xfrm>
            <a:off x="1143000" y="2054762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Performance Improvement: Pinpointing areas where </a:t>
            </a:r>
            <a:r>
              <a:rPr lang="en-IN" sz="2400" dirty="0" smtClean="0"/>
              <a:t>students</a:t>
            </a:r>
            <a:r>
              <a:rPr lang="en-IN" sz="2400" dirty="0" smtClean="0"/>
              <a:t> </a:t>
            </a:r>
            <a:r>
              <a:rPr lang="en-IN" sz="2400" dirty="0"/>
              <a:t>need training or development to enhance their skills.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Incentivizing and Gaps : recognizing and rewarding top performers, motivating them to continue excelling.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Weakness and gaps : Identifying underperforming </a:t>
            </a:r>
            <a:r>
              <a:rPr lang="en-IN" sz="2400" dirty="0" smtClean="0"/>
              <a:t>students</a:t>
            </a:r>
            <a:r>
              <a:rPr lang="en-IN" sz="2400" dirty="0" smtClean="0"/>
              <a:t> </a:t>
            </a:r>
            <a:r>
              <a:rPr lang="en-IN" sz="2400" dirty="0"/>
              <a:t>and providing targeted support or training.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4600" y="71910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82ABDA3-09E8-AFB0-5C79-FE505C0D2F84}"/>
              </a:ext>
            </a:extLst>
          </p:cNvPr>
          <p:cNvSpPr txBox="1"/>
          <p:nvPr/>
        </p:nvSpPr>
        <p:spPr>
          <a:xfrm flipH="1">
            <a:off x="2255516" y="2133600"/>
            <a:ext cx="66598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Collection and integration.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cleaning </a:t>
            </a:r>
            <a:r>
              <a:rPr lang="en-IN" sz="3200" dirty="0" smtClean="0"/>
              <a:t>and Pre-processing.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Exploratory </a:t>
            </a:r>
            <a:r>
              <a:rPr lang="en-IN" sz="3200" dirty="0" smtClean="0"/>
              <a:t>student</a:t>
            </a:r>
            <a:r>
              <a:rPr lang="en-IN" sz="3200" dirty="0" smtClean="0"/>
              <a:t> </a:t>
            </a:r>
            <a:r>
              <a:rPr lang="en-IN" sz="3200" dirty="0" smtClean="0"/>
              <a:t>Performance </a:t>
            </a:r>
            <a:r>
              <a:rPr lang="en-IN" sz="3200" dirty="0"/>
              <a:t>analysis.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Recommendations for performance improvement and development.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Performance evaluation framework.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84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50CA35-C3B0-55BC-C19C-F4742F625FBD}"/>
              </a:ext>
            </a:extLst>
          </p:cNvPr>
          <p:cNvSpPr txBox="1"/>
          <p:nvPr/>
        </p:nvSpPr>
        <p:spPr>
          <a:xfrm>
            <a:off x="1883034" y="1887466"/>
            <a:ext cx="6172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TEACHERS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STUDENTS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COLLEGE ADMINISTRATORS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PARENTS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POLICY MAKERS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RESEARCHERS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EDUCATIONAL TECHNOLOGY DEVELOPERS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206B58-8AF8-8923-9D33-B5C1A414DCF4}"/>
              </a:ext>
            </a:extLst>
          </p:cNvPr>
          <p:cNvSpPr txBox="1"/>
          <p:nvPr/>
        </p:nvSpPr>
        <p:spPr>
          <a:xfrm>
            <a:off x="2995807" y="2308518"/>
            <a:ext cx="601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Conditional formatting – </a:t>
            </a:r>
            <a:r>
              <a:rPr lang="en-IN" sz="3200" dirty="0" smtClean="0"/>
              <a:t>To identify </a:t>
            </a:r>
            <a:r>
              <a:rPr lang="en-IN" sz="3200" dirty="0"/>
              <a:t>Missing values</a:t>
            </a:r>
          </a:p>
          <a:p>
            <a:r>
              <a:rPr lang="en-IN" sz="3200" dirty="0"/>
              <a:t>Filter – To Remove Black Space</a:t>
            </a:r>
          </a:p>
          <a:p>
            <a:r>
              <a:rPr lang="en-IN" sz="3200" dirty="0"/>
              <a:t>Formula – To identify Performance level</a:t>
            </a:r>
          </a:p>
          <a:p>
            <a:r>
              <a:rPr lang="en-IN" sz="3200" dirty="0"/>
              <a:t>Pivot table – Summary the Data</a:t>
            </a:r>
          </a:p>
          <a:p>
            <a:r>
              <a:rPr lang="en-IN" sz="3200" dirty="0"/>
              <a:t>Graph – Data Visualization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048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339F65-26A8-C8BA-A89B-E3D8286BD27E}"/>
              </a:ext>
            </a:extLst>
          </p:cNvPr>
          <p:cNvSpPr txBox="1"/>
          <p:nvPr/>
        </p:nvSpPr>
        <p:spPr>
          <a:xfrm>
            <a:off x="2971800" y="1676400"/>
            <a:ext cx="480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 Record from – Kaggle</a:t>
            </a:r>
          </a:p>
          <a:p>
            <a:r>
              <a:rPr lang="en-IN" sz="2000" dirty="0"/>
              <a:t>Features – 26</a:t>
            </a:r>
          </a:p>
          <a:p>
            <a:r>
              <a:rPr lang="en-IN" sz="2000" dirty="0"/>
              <a:t>Used features – 9</a:t>
            </a:r>
          </a:p>
          <a:p>
            <a:r>
              <a:rPr lang="en-IN" sz="2000" dirty="0" smtClean="0"/>
              <a:t>Student id</a:t>
            </a:r>
            <a:r>
              <a:rPr lang="en-IN" sz="2000" dirty="0" smtClean="0"/>
              <a:t>– </a:t>
            </a:r>
            <a:r>
              <a:rPr lang="en-IN" sz="2000" dirty="0"/>
              <a:t>Number</a:t>
            </a:r>
          </a:p>
          <a:p>
            <a:r>
              <a:rPr lang="en-IN" sz="2000" dirty="0" smtClean="0"/>
              <a:t>Student Name</a:t>
            </a:r>
            <a:r>
              <a:rPr lang="en-IN" sz="2000" dirty="0" smtClean="0"/>
              <a:t>– </a:t>
            </a:r>
            <a:r>
              <a:rPr lang="en-IN" sz="2000" dirty="0"/>
              <a:t>Text</a:t>
            </a:r>
          </a:p>
          <a:p>
            <a:r>
              <a:rPr lang="en-IN" sz="2000" dirty="0" smtClean="0"/>
              <a:t>Father</a:t>
            </a:r>
            <a:r>
              <a:rPr lang="en-IN" sz="2000" dirty="0" smtClean="0"/>
              <a:t> </a:t>
            </a:r>
            <a:r>
              <a:rPr lang="en-IN" sz="2000" dirty="0"/>
              <a:t>Name – Text</a:t>
            </a:r>
          </a:p>
          <a:p>
            <a:r>
              <a:rPr lang="en-US" sz="2000" dirty="0" smtClean="0"/>
              <a:t>Date of joining</a:t>
            </a:r>
            <a:r>
              <a:rPr lang="en-US" sz="2000" dirty="0" smtClean="0"/>
              <a:t>– </a:t>
            </a:r>
            <a:r>
              <a:rPr lang="en-US" sz="2000" dirty="0"/>
              <a:t>Text</a:t>
            </a:r>
          </a:p>
          <a:p>
            <a:r>
              <a:rPr lang="en-US" sz="2000" dirty="0" smtClean="0"/>
              <a:t>College Name</a:t>
            </a:r>
            <a:r>
              <a:rPr lang="en-US" sz="2000" dirty="0" smtClean="0"/>
              <a:t> </a:t>
            </a:r>
            <a:r>
              <a:rPr lang="en-US" sz="2000" dirty="0"/>
              <a:t>– Text</a:t>
            </a:r>
          </a:p>
          <a:p>
            <a:r>
              <a:rPr lang="en-US" sz="2000" dirty="0" smtClean="0"/>
              <a:t>medium</a:t>
            </a:r>
            <a:r>
              <a:rPr lang="en-US" sz="2000" dirty="0" smtClean="0"/>
              <a:t> </a:t>
            </a:r>
            <a:r>
              <a:rPr lang="en-US" sz="2000" dirty="0"/>
              <a:t>– Text</a:t>
            </a:r>
          </a:p>
          <a:p>
            <a:r>
              <a:rPr lang="en-US" sz="2000" dirty="0" smtClean="0"/>
              <a:t>College session</a:t>
            </a:r>
            <a:r>
              <a:rPr lang="en-US" sz="2000" dirty="0" smtClean="0"/>
              <a:t> </a:t>
            </a:r>
            <a:r>
              <a:rPr lang="en-US" sz="2000" dirty="0"/>
              <a:t>– Text</a:t>
            </a:r>
          </a:p>
          <a:p>
            <a:r>
              <a:rPr lang="en-US" sz="2000" dirty="0" smtClean="0"/>
              <a:t>Course </a:t>
            </a:r>
            <a:r>
              <a:rPr lang="en-US" sz="2000" dirty="0" smtClean="0"/>
              <a:t>– </a:t>
            </a:r>
            <a:r>
              <a:rPr lang="en-US" sz="2000" dirty="0"/>
              <a:t>Text</a:t>
            </a:r>
          </a:p>
          <a:p>
            <a:r>
              <a:rPr lang="en-US" sz="2000" dirty="0"/>
              <a:t>Gender Code – Text</a:t>
            </a:r>
          </a:p>
          <a:p>
            <a:r>
              <a:rPr lang="en-US" sz="2000" dirty="0" smtClean="0"/>
              <a:t>Total mark </a:t>
            </a:r>
            <a:r>
              <a:rPr lang="en-US" sz="2000" dirty="0" smtClean="0"/>
              <a:t>– </a:t>
            </a:r>
            <a:r>
              <a:rPr lang="en-US" sz="2000" dirty="0"/>
              <a:t>Text</a:t>
            </a:r>
          </a:p>
          <a:p>
            <a:r>
              <a:rPr lang="en-US" sz="2000" dirty="0" smtClean="0"/>
              <a:t>College Rating </a:t>
            </a:r>
            <a:r>
              <a:rPr lang="en-US" sz="2000" dirty="0"/>
              <a:t>– Number</a:t>
            </a:r>
          </a:p>
          <a:p>
            <a:r>
              <a:rPr lang="en-US" sz="2000" dirty="0" smtClean="0"/>
              <a:t>Student Performance </a:t>
            </a:r>
            <a:r>
              <a:rPr lang="en-US" sz="2000" dirty="0"/>
              <a:t>level - 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0854" y="169545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986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CFB41DA-BC91-3FBC-119F-9441749DFB90}"/>
              </a:ext>
            </a:extLst>
          </p:cNvPr>
          <p:cNvSpPr txBox="1"/>
          <p:nvPr/>
        </p:nvSpPr>
        <p:spPr>
          <a:xfrm>
            <a:off x="2743200" y="3643195"/>
            <a:ext cx="61607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 </a:t>
            </a:r>
            <a:r>
              <a:rPr lang="en-IN" sz="2800" dirty="0" smtClean="0"/>
              <a:t>Calculation</a:t>
            </a:r>
            <a:r>
              <a:rPr lang="en-US" sz="2800" dirty="0" smtClean="0"/>
              <a:t>=IF(J2</a:t>
            </a:r>
            <a:r>
              <a:rPr lang="en-US" sz="2800" dirty="0"/>
              <a:t>&gt;=480,"VERY HIGH",IF(J2&gt;=450,"HIGH",IF(J2&gt;=400,"LOW")))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4758</TotalTime>
  <Words>351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35</cp:revision>
  <dcterms:created xsi:type="dcterms:W3CDTF">2024-03-29T15:07:22Z</dcterms:created>
  <dcterms:modified xsi:type="dcterms:W3CDTF">2024-09-08T14:23:48Z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