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98" r:id="rId3"/>
    <p:sldId id="299" r:id="rId4"/>
    <p:sldId id="257" r:id="rId5"/>
    <p:sldId id="258" r:id="rId6"/>
    <p:sldId id="260" r:id="rId7"/>
    <p:sldId id="262" r:id="rId8"/>
    <p:sldId id="264" r:id="rId9"/>
    <p:sldId id="266" r:id="rId10"/>
    <p:sldId id="268" r:id="rId11"/>
    <p:sldId id="285" r:id="rId12"/>
    <p:sldId id="270" r:id="rId13"/>
    <p:sldId id="283" r:id="rId14"/>
    <p:sldId id="284" r:id="rId15"/>
    <p:sldId id="288" r:id="rId16"/>
    <p:sldId id="271" r:id="rId17"/>
    <p:sldId id="272" r:id="rId18"/>
    <p:sldId id="273" r:id="rId19"/>
    <p:sldId id="291" r:id="rId20"/>
    <p:sldId id="274" r:id="rId21"/>
    <p:sldId id="275" r:id="rId22"/>
    <p:sldId id="276" r:id="rId23"/>
    <p:sldId id="277" r:id="rId24"/>
    <p:sldId id="294" r:id="rId25"/>
    <p:sldId id="278" r:id="rId26"/>
    <p:sldId id="279" r:id="rId27"/>
    <p:sldId id="280" r:id="rId28"/>
    <p:sldId id="297" r:id="rId29"/>
    <p:sldId id="30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CC4A-856F-457D-A3AC-04D5EFFEEA2A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3DF2-A9EA-40FE-A31C-006B46A5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752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 smtClean="0">
                <a:latin typeface="FMAbhaya" pitchFamily="2" charset="0"/>
              </a:rPr>
              <a:t>     </a:t>
            </a:r>
            <a:br>
              <a:rPr lang="en-US" sz="5300" b="1" dirty="0" smtClean="0">
                <a:latin typeface="FMAbhaya" pitchFamily="2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FMAbhaya" pitchFamily="2" charset="0"/>
              </a:rPr>
              <a:t>12fY%aKsh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FMAbhaya" pitchFamily="2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FMAbhaya" pitchFamily="2" charset="0"/>
              </a:rPr>
            </a:br>
            <a:endParaRPr lang="en-US" sz="3200" i="1" dirty="0">
              <a:solidFill>
                <a:schemeClr val="accent2">
                  <a:lumMod val="75000"/>
                </a:schemeClr>
              </a:solidFill>
              <a:latin typeface="FMAbhay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048000"/>
            <a:ext cx="5395912" cy="3581400"/>
          </a:xfrm>
        </p:spPr>
        <p:txBody>
          <a:bodyPr>
            <a:normAutofit/>
          </a:bodyPr>
          <a:lstStyle/>
          <a:p>
            <a:endParaRPr lang="en-US" sz="32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MAbhaya" pitchFamily="2" charset="0"/>
            </a:endParaRPr>
          </a:p>
          <a:p>
            <a:endParaRPr lang="en-US" sz="32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MAbhaya" pitchFamily="2" charset="0"/>
            </a:endParaRPr>
          </a:p>
          <a:p>
            <a:endParaRPr lang="en-US" sz="32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MAbhaya" pitchFamily="2" charset="0"/>
            </a:endParaRPr>
          </a:p>
          <a:p>
            <a:endParaRPr lang="en-US" sz="32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MAbhaya" pitchFamily="2" charset="0"/>
            </a:endParaRPr>
          </a:p>
          <a:p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MAbhaya" pitchFamily="2" charset="0"/>
              </a:rPr>
              <a:t>tÉ'tï'ks¾u,d </a:t>
            </a:r>
            <a:r>
              <a:rPr lang="en-US" sz="32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MAbhaya" pitchFamily="2" charset="0"/>
              </a:rPr>
              <a:t>fyar;a</a:t>
            </a:r>
            <a:endParaRPr lang="en-US" sz="32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MAbhaya" pitchFamily="2" charset="0"/>
            </a:endParaRPr>
          </a:p>
          <a:p>
            <a:r>
              <a:rPr lang="en-US" sz="32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MAbhaya" pitchFamily="2" charset="0"/>
              </a:rPr>
              <a:t>um$fokq$rx.u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MAbhaya" pitchFamily="2" charset="0"/>
              </a:rPr>
              <a:t> </a:t>
            </a:r>
            <a:r>
              <a:rPr lang="en-US" sz="32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MAbhaya" pitchFamily="2" charset="0"/>
              </a:rPr>
              <a:t>u'ú</a:t>
            </a:r>
            <a:endParaRPr lang="en-US" sz="3200" dirty="0" smtClean="0">
              <a:solidFill>
                <a:srgbClr val="C00000"/>
              </a:solidFill>
              <a:latin typeface="FMAbhaya" pitchFamily="2" charset="0"/>
            </a:endParaRPr>
          </a:p>
          <a:p>
            <a:endParaRPr lang="en-US" dirty="0"/>
          </a:p>
        </p:txBody>
      </p:sp>
      <p:pic>
        <p:nvPicPr>
          <p:cNvPr id="4" name="Picture 3" descr="20170924_125324.jpg"/>
          <p:cNvPicPr>
            <a:picLocks noChangeAspect="1"/>
          </p:cNvPicPr>
          <p:nvPr/>
        </p:nvPicPr>
        <p:blipFill>
          <a:blip r:embed="rId3" cstate="print"/>
          <a:srcRect l="24219" t="12500" r="13281" b="19792"/>
          <a:stretch>
            <a:fillRect/>
          </a:stretch>
        </p:blipFill>
        <p:spPr>
          <a:xfrm rot="5400000">
            <a:off x="5894141" y="2253400"/>
            <a:ext cx="2965938" cy="24098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0"/>
            <a:ext cx="2767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FMAbhaya" pitchFamily="2" charset="0"/>
              </a:rPr>
              <a:t>ke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FMAbhaya" pitchFamily="2" charset="0"/>
              </a:rPr>
              <a:t>&lt;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FMAbhaya" pitchFamily="2" charset="0"/>
              </a:rPr>
              <a:t>ú,a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FMAbhaya" pitchFamily="2" charset="0"/>
              </a:rPr>
              <a:t>,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848600" cy="44497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yQfkda</a:t>
            </a:r>
            <a:r>
              <a:rPr lang="en-US" dirty="0" smtClean="0">
                <a:latin typeface="FMAbhaya" pitchFamily="2" charset="0"/>
              </a:rPr>
              <a:t> t&lt;</a:t>
            </a:r>
            <a:r>
              <a:rPr lang="en-US" dirty="0" err="1" smtClean="0">
                <a:latin typeface="FMAbhaya" pitchFamily="2" charset="0"/>
              </a:rPr>
              <a:t>shg</a:t>
            </a:r>
            <a:r>
              <a:rPr lang="en-US" dirty="0" smtClean="0">
                <a:latin typeface="FMAbhaya" pitchFamily="2" charset="0"/>
              </a:rPr>
              <a:t>                          </a:t>
            </a:r>
            <a:r>
              <a:rPr lang="en-US" dirty="0" err="1" smtClean="0">
                <a:latin typeface="FMAbhaya" pitchFamily="2" charset="0"/>
              </a:rPr>
              <a:t>wjq;a</a:t>
            </a:r>
            <a:r>
              <a:rPr lang="en-US" dirty="0" smtClean="0">
                <a:latin typeface="FMAbhaya" pitchFamily="2" charset="0"/>
              </a:rPr>
              <a:t> </a:t>
            </a:r>
          </a:p>
          <a:p>
            <a:pPr>
              <a:buNone/>
            </a:pPr>
            <a:r>
              <a:rPr lang="en-US" dirty="0" err="1">
                <a:latin typeface="FMAbhaya" pitchFamily="2" charset="0"/>
              </a:rPr>
              <a:t>u</a:t>
            </a:r>
            <a:r>
              <a:rPr lang="en-US" dirty="0" err="1" smtClean="0">
                <a:latin typeface="FMAbhaya" pitchFamily="2" charset="0"/>
              </a:rPr>
              <a:t>eiaika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miafika</a:t>
            </a:r>
            <a:r>
              <a:rPr lang="en-US" dirty="0" smtClean="0">
                <a:latin typeface="FMAbhaya" pitchFamily="2" charset="0"/>
              </a:rPr>
              <a:t>                   .</a:t>
            </a:r>
            <a:r>
              <a:rPr lang="en-US" dirty="0" err="1" smtClean="0">
                <a:latin typeface="FMAbhaya" pitchFamily="2" charset="0"/>
              </a:rPr>
              <a:t>f;d;a</a:t>
            </a:r>
            <a:endParaRPr lang="en-US" dirty="0" smtClean="0">
              <a:latin typeface="FMAbhaya" pitchFamily="2" charset="0"/>
            </a:endParaRPr>
          </a:p>
          <a:p>
            <a:pPr>
              <a:buNone/>
            </a:pPr>
            <a:r>
              <a:rPr lang="en-US" dirty="0" err="1">
                <a:latin typeface="FMAbhaya" pitchFamily="2" charset="0"/>
              </a:rPr>
              <a:t>k</a:t>
            </a:r>
            <a:r>
              <a:rPr lang="en-US" dirty="0" err="1" smtClean="0">
                <a:latin typeface="FMAbhaya" pitchFamily="2" charset="0"/>
              </a:rPr>
              <a:t>`.;s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hs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Wka</a:t>
            </a:r>
            <a:r>
              <a:rPr lang="en-US" dirty="0" smtClean="0">
                <a:latin typeface="FMAbhaya" pitchFamily="2" charset="0"/>
              </a:rPr>
              <a:t> y~                     </a:t>
            </a:r>
            <a:r>
              <a:rPr lang="en-US" dirty="0" err="1" smtClean="0">
                <a:latin typeface="FMAbhaya" pitchFamily="2" charset="0"/>
              </a:rPr>
              <a:t>uy;a</a:t>
            </a:r>
            <a:endParaRPr lang="en-US" dirty="0" smtClean="0">
              <a:latin typeface="FMAbhaya" pitchFamily="2" charset="0"/>
            </a:endParaRPr>
          </a:p>
          <a:p>
            <a:pPr>
              <a:buNone/>
            </a:pPr>
            <a:r>
              <a:rPr lang="en-US" dirty="0" err="1">
                <a:latin typeface="FMAbhaya" pitchFamily="2" charset="0"/>
              </a:rPr>
              <a:t>l</a:t>
            </a:r>
            <a:r>
              <a:rPr lang="en-US" dirty="0" err="1" smtClean="0">
                <a:latin typeface="FMAbhaya" pitchFamily="2" charset="0"/>
              </a:rPr>
              <a:t>g</a:t>
            </a:r>
            <a:r>
              <a:rPr lang="en-US" dirty="0" smtClean="0">
                <a:latin typeface="FMAbhaya" pitchFamily="2" charset="0"/>
              </a:rPr>
              <a:t> u </a:t>
            </a:r>
            <a:r>
              <a:rPr lang="en-US" dirty="0" err="1" smtClean="0">
                <a:latin typeface="FMAbhaya" pitchFamily="2" charset="0"/>
              </a:rPr>
              <a:t>lfgys</a:t>
            </a:r>
            <a:r>
              <a:rPr lang="en-US" dirty="0" smtClean="0">
                <a:latin typeface="FMAbhaya" pitchFamily="2" charset="0"/>
              </a:rPr>
              <a:t>                     ,d-.</a:t>
            </a:r>
            <a:r>
              <a:rPr lang="en-US" dirty="0" err="1" smtClean="0">
                <a:latin typeface="FMAbhaya" pitchFamily="2" charset="0"/>
              </a:rPr>
              <a:t>ks;a</a:t>
            </a:r>
            <a:endParaRPr lang="en-US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001000" cy="5257799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2700000" scaled="0"/>
          </a:gra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FMAbhaya" pitchFamily="2" charset="0"/>
              </a:rPr>
              <a:t>5"6"7 </a:t>
            </a:r>
            <a:r>
              <a:rPr lang="en-US" b="1" i="1" dirty="0" err="1" smtClean="0">
                <a:latin typeface="FMAbhaya" pitchFamily="2" charset="0"/>
              </a:rPr>
              <a:t>hk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j,ska</a:t>
            </a:r>
            <a:r>
              <a:rPr lang="en-US" b="1" i="1" dirty="0" smtClean="0">
                <a:latin typeface="FMAbhaya" pitchFamily="2" charset="0"/>
              </a:rPr>
              <a:t> o </a:t>
            </a:r>
            <a:r>
              <a:rPr lang="en-US" b="1" i="1" dirty="0" err="1" smtClean="0">
                <a:latin typeface="FMAbhaya" pitchFamily="2" charset="0"/>
              </a:rPr>
              <a:t>lúhd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mjikafka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mrsirfha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isák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</a:t>
            </a:r>
            <a:r>
              <a:rPr lang="en-US" b="1" i="1" dirty="0" smtClean="0">
                <a:latin typeface="FMAbhaya" pitchFamily="2" charset="0"/>
              </a:rPr>
              <a:t>;=ka </a:t>
            </a:r>
            <a:r>
              <a:rPr lang="en-US" b="1" i="1" dirty="0" err="1" smtClean="0">
                <a:latin typeface="FMAbhaya" pitchFamily="2" charset="0"/>
              </a:rPr>
              <a:t>mjd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orejdg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wdorh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lrk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njhs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tksid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Tyqf.a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kskaog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ndOd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fj;shs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is;d</a:t>
            </a:r>
            <a:r>
              <a:rPr lang="en-US" b="1" i="1" dirty="0" smtClean="0">
                <a:latin typeface="FMAbhaya" pitchFamily="2" charset="0"/>
              </a:rPr>
              <a:t> l=</a:t>
            </a:r>
            <a:r>
              <a:rPr lang="en-US" b="1" i="1" dirty="0" err="1" smtClean="0">
                <a:latin typeface="FMAbhaya" pitchFamily="2" charset="0"/>
              </a:rPr>
              <a:t>re,q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megõ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ksYaYío</a:t>
            </a:r>
            <a:r>
              <a:rPr lang="en-US" b="1" i="1" dirty="0" smtClean="0">
                <a:latin typeface="FMAbhaya" pitchFamily="2" charset="0"/>
              </a:rPr>
              <a:t> ù </a:t>
            </a:r>
            <a:r>
              <a:rPr lang="en-US" b="1" i="1" dirty="0" err="1" smtClean="0">
                <a:latin typeface="FMAbhaya" pitchFamily="2" charset="0"/>
              </a:rPr>
              <a:t>ksok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wdldrho</a:t>
            </a:r>
            <a:r>
              <a:rPr lang="en-US" b="1" i="1" dirty="0" smtClean="0">
                <a:latin typeface="FMAbhaya" pitchFamily="2" charset="0"/>
              </a:rPr>
              <a:t>" </a:t>
            </a:r>
            <a:r>
              <a:rPr lang="en-US" b="1" i="1" dirty="0" err="1" smtClean="0">
                <a:latin typeface="FMAbhaya" pitchFamily="2" charset="0"/>
              </a:rPr>
              <a:t>jiqq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megjq</a:t>
            </a:r>
            <a:r>
              <a:rPr lang="en-US" b="1" i="1" dirty="0" smtClean="0">
                <a:latin typeface="FMAbhaya" pitchFamily="2" charset="0"/>
              </a:rPr>
              <a:t> ;u </a:t>
            </a:r>
            <a:r>
              <a:rPr lang="en-US" b="1" i="1" dirty="0" err="1" smtClean="0">
                <a:latin typeface="FMAbhaya" pitchFamily="2" charset="0"/>
              </a:rPr>
              <a:t>ñKsf.ä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fkdfi,ajd</a:t>
            </a:r>
            <a:r>
              <a:rPr lang="en-US" b="1" i="1" dirty="0" smtClean="0">
                <a:latin typeface="FMAbhaya" pitchFamily="2" charset="0"/>
              </a:rPr>
              <a:t> we`. </a:t>
            </a:r>
            <a:r>
              <a:rPr lang="en-US" b="1" i="1" dirty="0" err="1" smtClean="0">
                <a:latin typeface="FMAbhaya" pitchFamily="2" charset="0"/>
              </a:rPr>
              <a:t>fkdlid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ksYaYío</a:t>
            </a:r>
            <a:r>
              <a:rPr lang="en-US" b="1" i="1" dirty="0" smtClean="0">
                <a:latin typeface="FMAbhaya" pitchFamily="2" charset="0"/>
              </a:rPr>
              <a:t> ù ;</a:t>
            </a:r>
            <a:r>
              <a:rPr lang="en-US" b="1" i="1" dirty="0" err="1" smtClean="0">
                <a:latin typeface="FMAbhaya" pitchFamily="2" charset="0"/>
              </a:rPr>
              <a:t>Kfld</a:t>
            </a:r>
            <a:r>
              <a:rPr lang="en-US" b="1" i="1" dirty="0" smtClean="0">
                <a:latin typeface="FMAbhaya" pitchFamily="2" charset="0"/>
              </a:rPr>
              <a:t>&lt; </a:t>
            </a:r>
            <a:r>
              <a:rPr lang="en-US" b="1" i="1" dirty="0" err="1" smtClean="0">
                <a:latin typeface="FMAbhaya" pitchFamily="2" charset="0"/>
              </a:rPr>
              <a:t>nqosk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</a:t>
            </a:r>
            <a:r>
              <a:rPr lang="en-US" b="1" i="1" dirty="0" smtClean="0">
                <a:latin typeface="FMAbhaya" pitchFamily="2" charset="0"/>
              </a:rPr>
              <a:t> o </a:t>
            </a:r>
            <a:r>
              <a:rPr lang="en-US" b="1" i="1" dirty="0" err="1" smtClean="0">
                <a:latin typeface="FMAbhaya" pitchFamily="2" charset="0"/>
              </a:rPr>
              <a:t>fmkajd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fohs</a:t>
            </a:r>
            <a:r>
              <a:rPr lang="en-US" b="1" i="1" dirty="0" smtClean="0">
                <a:latin typeface="FMAbhaya" pitchFamily="2" charset="0"/>
              </a:rPr>
              <a:t> ¡</a:t>
            </a:r>
            <a:r>
              <a:rPr lang="en-US" b="1" i="1" dirty="0" err="1" smtClean="0">
                <a:latin typeface="FMAbhaya" pitchFamily="2" charset="0"/>
              </a:rPr>
              <a:t>taa</a:t>
            </a:r>
            <a:r>
              <a:rPr lang="en-US" b="1" i="1" dirty="0" smtClean="0">
                <a:latin typeface="FMAbhaya" pitchFamily="2" charset="0"/>
              </a:rPr>
              <a:t> jf.au </a:t>
            </a:r>
            <a:r>
              <a:rPr lang="en-US" b="1" i="1" dirty="0" err="1" smtClean="0">
                <a:latin typeface="FMAbhaya" pitchFamily="2" charset="0"/>
              </a:rPr>
              <a:t>yQkka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wdydr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ksYaYíoj</a:t>
            </a:r>
            <a:r>
              <a:rPr lang="en-US" b="1" i="1" dirty="0" smtClean="0">
                <a:latin typeface="FMAbhaya" pitchFamily="2" charset="0"/>
              </a:rPr>
              <a:t> .s, </a:t>
            </a:r>
            <a:r>
              <a:rPr lang="en-US" b="1" i="1" dirty="0" err="1" smtClean="0">
                <a:latin typeface="FMAbhaya" pitchFamily="2" charset="0"/>
              </a:rPr>
              <a:t>ouk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</a:t>
            </a:r>
            <a:r>
              <a:rPr lang="en-US" b="1" i="1" dirty="0" smtClean="0">
                <a:latin typeface="FMAbhaya" pitchFamily="2" charset="0"/>
              </a:rPr>
              <a:t> o </a:t>
            </a:r>
            <a:r>
              <a:rPr lang="en-US" b="1" i="1" dirty="0" err="1" smtClean="0">
                <a:latin typeface="FMAbhaya" pitchFamily="2" charset="0"/>
              </a:rPr>
              <a:t>lúhd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mjihs</a:t>
            </a:r>
            <a:r>
              <a:rPr lang="en-US" b="1" i="1" dirty="0" smtClean="0">
                <a:latin typeface="FMAbhaya" pitchFamily="2" charset="0"/>
              </a:rPr>
              <a:t>¡ </a:t>
            </a:r>
          </a:p>
          <a:p>
            <a:pPr>
              <a:buNone/>
            </a:pPr>
            <a:r>
              <a:rPr lang="en-US" b="1" i="1" dirty="0" smtClean="0">
                <a:latin typeface="FMAbhaya" pitchFamily="2" charset="0"/>
              </a:rPr>
              <a:t>  </a:t>
            </a:r>
            <a:r>
              <a:rPr lang="en-US" b="1" i="1" dirty="0" err="1" smtClean="0">
                <a:latin typeface="FMAbhaya" pitchFamily="2" charset="0"/>
              </a:rPr>
              <a:t>fuu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mka;s</a:t>
            </a:r>
            <a:r>
              <a:rPr lang="en-US" b="1" i="1" dirty="0" smtClean="0">
                <a:latin typeface="FMAbhaya" pitchFamily="2" charset="0"/>
              </a:rPr>
              <a:t> ;</a:t>
            </a:r>
            <a:r>
              <a:rPr lang="en-US" b="1" i="1" dirty="0" err="1" smtClean="0">
                <a:latin typeface="FMAbhaya" pitchFamily="2" charset="0"/>
              </a:rPr>
              <a:t>d,hg</a:t>
            </a:r>
            <a:r>
              <a:rPr lang="en-US" b="1" i="1" dirty="0" smtClean="0">
                <a:latin typeface="FMAbhaya" pitchFamily="2" charset="0"/>
              </a:rPr>
              <a:t> .</a:t>
            </a:r>
            <a:r>
              <a:rPr lang="en-US" b="1" i="1" dirty="0" err="1" smtClean="0">
                <a:latin typeface="FMAbhaya" pitchFamily="2" charset="0"/>
              </a:rPr>
              <a:t>dhkd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lsrSu</a:t>
            </a:r>
            <a:r>
              <a:rPr lang="en-US" b="1" i="1" dirty="0" smtClean="0">
                <a:latin typeface="FMAbhaya" pitchFamily="2" charset="0"/>
              </a:rPr>
              <a:t> ;=&lt;</a:t>
            </a:r>
            <a:r>
              <a:rPr lang="en-US" b="1" i="1" dirty="0" err="1" smtClean="0">
                <a:latin typeface="FMAbhaya" pitchFamily="2" charset="0"/>
              </a:rPr>
              <a:t>ska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orejd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iqj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kskaog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fhduq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fõ</a:t>
            </a:r>
            <a:r>
              <a:rPr lang="en-US" b="1" i="1" dirty="0" smtClean="0">
                <a:latin typeface="FMAbhaya" pitchFamily="2" charset="0"/>
              </a:rPr>
              <a:t>¡   </a:t>
            </a:r>
            <a:endParaRPr lang="en-US" b="1" i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066800"/>
          </a:xfrm>
        </p:spPr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6783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fydard</a:t>
            </a:r>
            <a:r>
              <a:rPr lang="en-US" dirty="0" smtClean="0">
                <a:latin typeface="FMAbhaya" pitchFamily="2" charset="0"/>
              </a:rPr>
              <a:t> h;=</a:t>
            </a:r>
            <a:r>
              <a:rPr lang="en-US" dirty="0" err="1" smtClean="0">
                <a:latin typeface="FMAbhaya" pitchFamily="2" charset="0"/>
              </a:rPr>
              <a:t>r;a</a:t>
            </a:r>
            <a:r>
              <a:rPr lang="en-US" dirty="0" smtClean="0">
                <a:latin typeface="FMAbhaya" pitchFamily="2" charset="0"/>
              </a:rPr>
              <a:t>                          </a:t>
            </a:r>
            <a:r>
              <a:rPr lang="en-US" dirty="0" err="1" smtClean="0">
                <a:latin typeface="FMAbhaya" pitchFamily="2" charset="0"/>
              </a:rPr>
              <a:t>wfma</a:t>
            </a:r>
            <a:r>
              <a:rPr lang="en-US" dirty="0" smtClean="0">
                <a:latin typeface="FMAbhaya" pitchFamily="2" charset="0"/>
              </a:rPr>
              <a:t> </a:t>
            </a:r>
          </a:p>
          <a:p>
            <a:pPr>
              <a:buNone/>
            </a:pPr>
            <a:r>
              <a:rPr lang="en-US" dirty="0" err="1">
                <a:latin typeface="FMAbhaya" pitchFamily="2" charset="0"/>
              </a:rPr>
              <a:t>m</a:t>
            </a:r>
            <a:r>
              <a:rPr lang="en-US" dirty="0" err="1" smtClean="0">
                <a:latin typeface="FMAbhaya" pitchFamily="2" charset="0"/>
              </a:rPr>
              <a:t>;d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Tng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ks`os</a:t>
            </a:r>
            <a:r>
              <a:rPr lang="en-US" dirty="0" smtClean="0">
                <a:latin typeface="FMAbhaya" pitchFamily="2" charset="0"/>
              </a:rPr>
              <a:t>                        </a:t>
            </a:r>
            <a:r>
              <a:rPr lang="en-US" dirty="0" err="1" smtClean="0">
                <a:latin typeface="FMAbhaya" pitchFamily="2" charset="0"/>
              </a:rPr>
              <a:t>iefma</a:t>
            </a:r>
            <a:endParaRPr lang="en-US" dirty="0" smtClean="0">
              <a:latin typeface="FMAbhaya" pitchFamily="2" charset="0"/>
            </a:endParaRPr>
          </a:p>
          <a:p>
            <a:pPr>
              <a:buNone/>
            </a:pPr>
            <a:r>
              <a:rPr lang="en-US" dirty="0" smtClean="0">
                <a:latin typeface="FMAbhaya" pitchFamily="2" charset="0"/>
              </a:rPr>
              <a:t>f.jkd </a:t>
            </a:r>
            <a:r>
              <a:rPr lang="en-US" dirty="0" err="1" smtClean="0">
                <a:latin typeface="FMAbhaya" pitchFamily="2" charset="0"/>
              </a:rPr>
              <a:t>ieáhg</a:t>
            </a:r>
            <a:r>
              <a:rPr lang="en-US" dirty="0" smtClean="0">
                <a:latin typeface="FMAbhaya" pitchFamily="2" charset="0"/>
              </a:rPr>
              <a:t>                       </a:t>
            </a:r>
            <a:r>
              <a:rPr lang="en-US" dirty="0" err="1" smtClean="0">
                <a:latin typeface="FMAbhaya" pitchFamily="2" charset="0"/>
              </a:rPr>
              <a:t>lfma</a:t>
            </a:r>
            <a:endParaRPr lang="en-US" dirty="0" smtClean="0">
              <a:latin typeface="FMAbhaya" pitchFamily="2" charset="0"/>
            </a:endParaRPr>
          </a:p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mqreÿ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mrsos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fkd</a:t>
            </a:r>
            <a:r>
              <a:rPr lang="en-US" dirty="0" smtClean="0">
                <a:latin typeface="FMAbhaya" pitchFamily="2" charset="0"/>
              </a:rPr>
              <a:t>                    </a:t>
            </a:r>
            <a:r>
              <a:rPr lang="en-US" dirty="0" err="1" smtClean="0">
                <a:latin typeface="FMAbhaya" pitchFamily="2" charset="0"/>
              </a:rPr>
              <a:t>je,efma</a:t>
            </a:r>
            <a:endParaRPr lang="en-US" dirty="0" smtClean="0">
              <a:latin typeface="FMAbhaya" pitchFamily="2" charset="0"/>
            </a:endParaRPr>
          </a:p>
          <a:p>
            <a:pPr>
              <a:buNone/>
            </a:pPr>
            <a:endParaRPr lang="en-US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6021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iqj`o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f.fkk                     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u,qZhkd</a:t>
            </a:r>
            <a:endParaRPr lang="en-US" b="1" dirty="0" smtClean="0">
              <a:solidFill>
                <a:srgbClr val="FFFF00"/>
              </a:solidFill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iq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&lt;`.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ljq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¿                         ;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srfhkd</a:t>
            </a:r>
            <a:endParaRPr lang="en-US" b="1" dirty="0" smtClean="0">
              <a:solidFill>
                <a:srgbClr val="FFFF00"/>
              </a:solidFill>
              <a:latin typeface="FMAbhaya" pitchFamily="2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;o .;s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wvq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                     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ler-f.kd</a:t>
            </a:r>
            <a:endParaRPr lang="en-US" b="1" dirty="0" smtClean="0">
              <a:solidFill>
                <a:srgbClr val="FFFF00"/>
              </a:solidFill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ths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Tn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yg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oS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                         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iskd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endParaRPr lang="en-US" b="1" dirty="0">
              <a:solidFill>
                <a:srgbClr val="FFFF00"/>
              </a:solidFill>
              <a:latin typeface="FMAbhaya" pitchFamily="2" charset="0"/>
            </a:endParaRPr>
          </a:p>
        </p:txBody>
      </p:sp>
      <p:pic>
        <p:nvPicPr>
          <p:cNvPr id="4" name="Picture 2" descr="C:\Users\vcom\Downloads\daru senehasa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114800"/>
            <a:ext cx="2600325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297363"/>
          </a:xfrm>
        </p:spPr>
        <p:txBody>
          <a:bodyPr/>
          <a:lstStyle/>
          <a:p>
            <a:pPr>
              <a:buNone/>
            </a:pPr>
            <a:r>
              <a:rPr lang="en-US" b="1" i="1" dirty="0" err="1">
                <a:latin typeface="FMAbhaya" pitchFamily="2" charset="0"/>
              </a:rPr>
              <a:t>i</a:t>
            </a:r>
            <a:r>
              <a:rPr lang="en-US" b="1" i="1" dirty="0" err="1" smtClean="0">
                <a:latin typeface="FMAbhaya" pitchFamily="2" charset="0"/>
              </a:rPr>
              <a:t>r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ir</a:t>
            </a:r>
            <a:r>
              <a:rPr lang="en-US" b="1" i="1" dirty="0" smtClean="0">
                <a:latin typeface="FMAbhaya" pitchFamily="2" charset="0"/>
              </a:rPr>
              <a:t> .</a:t>
            </a:r>
            <a:r>
              <a:rPr lang="en-US" b="1" i="1" dirty="0" err="1" smtClean="0">
                <a:latin typeface="FMAbhaya" pitchFamily="2" charset="0"/>
              </a:rPr>
              <a:t>dkd</a:t>
            </a:r>
            <a:r>
              <a:rPr lang="en-US" b="1" i="1" dirty="0" smtClean="0">
                <a:latin typeface="FMAbhaya" pitchFamily="2" charset="0"/>
              </a:rPr>
              <a:t>                            ;</a:t>
            </a:r>
            <a:r>
              <a:rPr lang="en-US" b="1" i="1" dirty="0" err="1" smtClean="0">
                <a:latin typeface="FMAbhaya" pitchFamily="2" charset="0"/>
              </a:rPr>
              <a:t>foa</a:t>
            </a:r>
            <a:endParaRPr lang="en-US" b="1" i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i="1" dirty="0" smtClean="0">
                <a:latin typeface="FMAbhaya" pitchFamily="2" charset="0"/>
              </a:rPr>
              <a:t>.</a:t>
            </a:r>
            <a:r>
              <a:rPr lang="en-US" b="1" i="1" dirty="0" err="1" smtClean="0">
                <a:latin typeface="FMAbhaya" pitchFamily="2" charset="0"/>
              </a:rPr>
              <a:t>iq;a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iq</a:t>
            </a:r>
            <a:r>
              <a:rPr lang="en-US" b="1" i="1" dirty="0" smtClean="0">
                <a:latin typeface="FMAbhaya" pitchFamily="2" charset="0"/>
              </a:rPr>
              <a:t>&lt;`. </a:t>
            </a:r>
            <a:r>
              <a:rPr lang="en-US" b="1" i="1" dirty="0" err="1" smtClean="0">
                <a:latin typeface="FMAbhaya" pitchFamily="2" charset="0"/>
              </a:rPr>
              <a:t>jeo</a:t>
            </a:r>
            <a:r>
              <a:rPr lang="en-US" b="1" i="1" dirty="0" smtClean="0">
                <a:latin typeface="FMAbhaya" pitchFamily="2" charset="0"/>
              </a:rPr>
              <a:t>                         </a:t>
            </a:r>
            <a:r>
              <a:rPr lang="en-US" b="1" i="1" dirty="0" err="1" smtClean="0">
                <a:latin typeface="FMAbhaya" pitchFamily="2" charset="0"/>
              </a:rPr>
              <a:t>uf`oa</a:t>
            </a:r>
            <a:endParaRPr lang="en-US" b="1" i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i="1" dirty="0" err="1">
                <a:latin typeface="FMAbhaya" pitchFamily="2" charset="0"/>
              </a:rPr>
              <a:t>o</a:t>
            </a:r>
            <a:r>
              <a:rPr lang="en-US" b="1" i="1" dirty="0" err="1" smtClean="0">
                <a:latin typeface="FMAbhaya" pitchFamily="2" charset="0"/>
              </a:rPr>
              <a:t>eka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fkd</a:t>
            </a:r>
            <a:r>
              <a:rPr lang="en-US" b="1" i="1" dirty="0" smtClean="0">
                <a:latin typeface="FMAbhaya" pitchFamily="2" charset="0"/>
              </a:rPr>
              <a:t> u </a:t>
            </a:r>
            <a:r>
              <a:rPr lang="en-US" b="1" i="1" dirty="0" err="1" smtClean="0">
                <a:latin typeface="FMAbhaya" pitchFamily="2" charset="0"/>
              </a:rPr>
              <a:t>ler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lsis</a:t>
            </a:r>
            <a:r>
              <a:rPr lang="en-US" b="1" i="1" dirty="0" smtClean="0">
                <a:latin typeface="FMAbhaya" pitchFamily="2" charset="0"/>
              </a:rPr>
              <a:t>                   </a:t>
            </a:r>
            <a:r>
              <a:rPr lang="en-US" b="1" i="1" dirty="0" err="1" smtClean="0">
                <a:latin typeface="FMAbhaya" pitchFamily="2" charset="0"/>
              </a:rPr>
              <a:t>ifoa</a:t>
            </a:r>
            <a:endParaRPr lang="en-US" b="1" i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i="1" dirty="0">
                <a:latin typeface="FMAbhaya" pitchFamily="2" charset="0"/>
              </a:rPr>
              <a:t>w</a:t>
            </a:r>
            <a:r>
              <a:rPr lang="en-US" b="1" i="1" dirty="0" smtClean="0">
                <a:latin typeface="FMAbhaya" pitchFamily="2" charset="0"/>
              </a:rPr>
              <a:t>;= </a:t>
            </a:r>
            <a:r>
              <a:rPr lang="en-US" b="1" i="1" dirty="0" err="1" smtClean="0">
                <a:latin typeface="FMAbhaya" pitchFamily="2" charset="0"/>
              </a:rPr>
              <a:t>w;rska</a:t>
            </a:r>
            <a:r>
              <a:rPr lang="en-US" b="1" i="1" dirty="0" smtClean="0">
                <a:latin typeface="FMAbhaya" pitchFamily="2" charset="0"/>
              </a:rPr>
              <a:t> .</a:t>
            </a:r>
            <a:r>
              <a:rPr lang="en-US" b="1" i="1" dirty="0" err="1" smtClean="0">
                <a:latin typeface="FMAbhaya" pitchFamily="2" charset="0"/>
              </a:rPr>
              <a:t>uk</a:t>
            </a:r>
            <a:r>
              <a:rPr lang="en-US" b="1" i="1" dirty="0" smtClean="0">
                <a:latin typeface="FMAbhaya" pitchFamily="2" charset="0"/>
              </a:rPr>
              <a:t>                         </a:t>
            </a:r>
            <a:r>
              <a:rPr lang="en-US" b="1" i="1" dirty="0" err="1" smtClean="0">
                <a:latin typeface="FMAbhaya" pitchFamily="2" charset="0"/>
              </a:rPr>
              <a:t>foa</a:t>
            </a:r>
            <a:r>
              <a:rPr lang="en-US" b="1" i="1" dirty="0" smtClean="0">
                <a:latin typeface="FMAbhaya" pitchFamily="2" charset="0"/>
              </a:rPr>
              <a:t> </a:t>
            </a:r>
            <a:endParaRPr lang="en-US" b="1" i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82000" cy="58975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dirty="0" smtClean="0">
                <a:latin typeface="FMAbhaya" pitchFamily="2" charset="0"/>
              </a:rPr>
              <a:t>8"9"10 </a:t>
            </a:r>
            <a:r>
              <a:rPr lang="en-US" b="1" i="1" dirty="0" err="1" smtClean="0">
                <a:latin typeface="FMAbhaya" pitchFamily="2" charset="0"/>
              </a:rPr>
              <a:t>hk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moH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i`oydo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ir</a:t>
            </a:r>
            <a:r>
              <a:rPr lang="en-US" b="1" i="1" dirty="0" smtClean="0">
                <a:latin typeface="FMAbhaya" pitchFamily="2" charset="0"/>
              </a:rPr>
              <a:t>, </a:t>
            </a:r>
            <a:r>
              <a:rPr lang="en-US" b="1" i="1" dirty="0" err="1" smtClean="0">
                <a:latin typeface="FMAbhaya" pitchFamily="2" charset="0"/>
              </a:rPr>
              <a:t>NdIdj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Wmfhda.S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lr.ksñka</a:t>
            </a:r>
            <a:r>
              <a:rPr lang="en-US" b="1" i="1" dirty="0" smtClean="0">
                <a:latin typeface="FMAbhaya" pitchFamily="2" charset="0"/>
              </a:rPr>
              <a:t> t&lt;</a:t>
            </a:r>
            <a:r>
              <a:rPr lang="en-US" b="1" i="1" dirty="0" err="1" smtClean="0">
                <a:latin typeface="FMAbhaya" pitchFamily="2" charset="0"/>
              </a:rPr>
              <a:t>sjeg</a:t>
            </a:r>
            <a:r>
              <a:rPr lang="en-US" b="1" i="1" dirty="0" smtClean="0">
                <a:latin typeface="FMAbhaya" pitchFamily="2" charset="0"/>
              </a:rPr>
              <a:t> ;</a:t>
            </a:r>
            <a:r>
              <a:rPr lang="en-US" b="1" i="1" dirty="0" err="1" smtClean="0">
                <a:latin typeface="FMAbhaya" pitchFamily="2" charset="0"/>
              </a:rPr>
              <a:t>nñka</a:t>
            </a:r>
            <a:r>
              <a:rPr lang="en-US" b="1" i="1" dirty="0" smtClean="0">
                <a:latin typeface="FMAbhaya" pitchFamily="2" charset="0"/>
              </a:rPr>
              <a:t> .</a:t>
            </a:r>
            <a:r>
              <a:rPr lang="en-US" b="1" i="1" dirty="0" err="1" smtClean="0">
                <a:latin typeface="FMAbhaya" pitchFamily="2" charset="0"/>
              </a:rPr>
              <a:t>S;d;aul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nj</a:t>
            </a:r>
            <a:r>
              <a:rPr lang="en-US" b="1" i="1" dirty="0" smtClean="0">
                <a:latin typeface="FMAbhaya" pitchFamily="2" charset="0"/>
              </a:rPr>
              <a:t> /</a:t>
            </a:r>
            <a:r>
              <a:rPr lang="en-US" b="1" i="1" dirty="0" err="1" smtClean="0">
                <a:latin typeface="FMAbhaya" pitchFamily="2" charset="0"/>
              </a:rPr>
              <a:t>l.ksñka</a:t>
            </a:r>
            <a:r>
              <a:rPr lang="en-US" b="1" i="1" dirty="0" smtClean="0">
                <a:latin typeface="FMAbhaya" pitchFamily="2" charset="0"/>
              </a:rPr>
              <a:t> ks¾udKh </a:t>
            </a:r>
            <a:r>
              <a:rPr lang="en-US" b="1" i="1" dirty="0" err="1" smtClean="0">
                <a:latin typeface="FMAbhaya" pitchFamily="2" charset="0"/>
              </a:rPr>
              <a:t>lr</a:t>
            </a:r>
            <a:r>
              <a:rPr lang="en-US" b="1" i="1" dirty="0" smtClean="0">
                <a:latin typeface="FMAbhaya" pitchFamily="2" charset="0"/>
              </a:rPr>
              <a:t> we;¡ tajf.au         —</a:t>
            </a:r>
            <a:r>
              <a:rPr lang="en-US" b="1" i="1" dirty="0" err="1" smtClean="0">
                <a:latin typeface="FMAbhaya" pitchFamily="2" charset="0"/>
              </a:rPr>
              <a:t>fydard</a:t>
            </a:r>
            <a:r>
              <a:rPr lang="en-US" b="1" i="1" dirty="0" smtClean="0">
                <a:latin typeface="FMAbhaya" pitchFamily="2" charset="0"/>
              </a:rPr>
              <a:t> h;=r˜ </a:t>
            </a:r>
            <a:r>
              <a:rPr lang="en-US" b="1" i="1" dirty="0" err="1" smtClean="0">
                <a:latin typeface="FMAbhaya" pitchFamily="2" charset="0"/>
              </a:rPr>
              <a:t>jeks</a:t>
            </a:r>
            <a:r>
              <a:rPr lang="en-US" b="1" i="1" dirty="0" smtClean="0">
                <a:latin typeface="FMAbhaya" pitchFamily="2" charset="0"/>
              </a:rPr>
              <a:t> rEmld¾: </a:t>
            </a:r>
            <a:r>
              <a:rPr lang="en-US" b="1" i="1" dirty="0" err="1" smtClean="0">
                <a:latin typeface="FMAbhaya" pitchFamily="2" charset="0"/>
              </a:rPr>
              <a:t>NdIdjo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ldjH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w,xldr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i`oyd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fhdodf.k</a:t>
            </a:r>
            <a:r>
              <a:rPr lang="en-US" b="1" i="1" dirty="0" smtClean="0">
                <a:latin typeface="FMAbhaya" pitchFamily="2" charset="0"/>
              </a:rPr>
              <a:t> we;¡ </a:t>
            </a:r>
            <a:r>
              <a:rPr lang="en-US" b="1" i="1" dirty="0" err="1" smtClean="0">
                <a:latin typeface="FMAbhaya" pitchFamily="2" charset="0"/>
              </a:rPr>
              <a:t>wm%dKsl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jia</a:t>
            </a:r>
            <a:r>
              <a:rPr lang="en-US" b="1" i="1" dirty="0" smtClean="0">
                <a:latin typeface="FMAbhaya" pitchFamily="2" charset="0"/>
              </a:rPr>
              <a:t>;+ka </a:t>
            </a:r>
            <a:r>
              <a:rPr lang="en-US" b="1" i="1" dirty="0" err="1" smtClean="0">
                <a:latin typeface="FMAbhaya" pitchFamily="2" charset="0"/>
              </a:rPr>
              <a:t>j,g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icSù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wdfrdamKh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lrñka</a:t>
            </a:r>
            <a:r>
              <a:rPr lang="en-US" b="1" i="1" dirty="0" smtClean="0">
                <a:latin typeface="FMAbhaya" pitchFamily="2" charset="0"/>
              </a:rPr>
              <a:t> m%;</a:t>
            </a:r>
            <a:r>
              <a:rPr lang="en-US" b="1" i="1" dirty="0" err="1" smtClean="0">
                <a:latin typeface="FMAbhaya" pitchFamily="2" charset="0"/>
              </a:rPr>
              <a:t>sNd</a:t>
            </a:r>
            <a:r>
              <a:rPr lang="en-US" b="1" i="1" dirty="0" smtClean="0">
                <a:latin typeface="FMAbhaya" pitchFamily="2" charset="0"/>
              </a:rPr>
              <a:t> mQ¾K </a:t>
            </a:r>
            <a:r>
              <a:rPr lang="en-US" b="1" i="1" dirty="0" err="1" smtClean="0">
                <a:latin typeface="FMAbhaya" pitchFamily="2" charset="0"/>
              </a:rPr>
              <a:t>f,i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ldjH</a:t>
            </a:r>
            <a:r>
              <a:rPr lang="en-US" b="1" i="1" dirty="0" smtClean="0">
                <a:latin typeface="FMAbhaya" pitchFamily="2" charset="0"/>
              </a:rPr>
              <a:t> ks¾udKh </a:t>
            </a:r>
            <a:r>
              <a:rPr lang="en-US" b="1" i="1" dirty="0" err="1" smtClean="0">
                <a:latin typeface="FMAbhaya" pitchFamily="2" charset="0"/>
              </a:rPr>
              <a:t>lr</a:t>
            </a:r>
            <a:r>
              <a:rPr lang="en-US" b="1" i="1" dirty="0" smtClean="0">
                <a:latin typeface="FMAbhaya" pitchFamily="2" charset="0"/>
              </a:rPr>
              <a:t> we;¡ </a:t>
            </a:r>
            <a:r>
              <a:rPr lang="en-US" b="1" i="1" dirty="0" err="1" smtClean="0">
                <a:latin typeface="FMAbhaya" pitchFamily="2" charset="0"/>
              </a:rPr>
              <a:t>Trf,daiqj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fjkod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mrsos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fkdjosk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wdldrh;a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tfukau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u,a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iqj`o</a:t>
            </a:r>
            <a:r>
              <a:rPr lang="en-US" b="1" i="1" dirty="0" smtClean="0">
                <a:latin typeface="FMAbhaya" pitchFamily="2" charset="0"/>
              </a:rPr>
              <a:t> /</a:t>
            </a:r>
            <a:r>
              <a:rPr lang="en-US" b="1" i="1" dirty="0" err="1" smtClean="0">
                <a:latin typeface="FMAbhaya" pitchFamily="2" charset="0"/>
              </a:rPr>
              <a:t>f.k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tk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iq</a:t>
            </a:r>
            <a:r>
              <a:rPr lang="en-US" b="1" i="1" dirty="0" smtClean="0">
                <a:latin typeface="FMAbhaya" pitchFamily="2" charset="0"/>
              </a:rPr>
              <a:t>&lt;x /,s </a:t>
            </a:r>
            <a:r>
              <a:rPr lang="en-US" b="1" i="1" dirty="0" err="1" smtClean="0">
                <a:latin typeface="FMAbhaya" pitchFamily="2" charset="0"/>
              </a:rPr>
              <a:t>fifuka</a:t>
            </a:r>
            <a:r>
              <a:rPr lang="en-US" b="1" i="1" dirty="0" smtClean="0">
                <a:latin typeface="FMAbhaya" pitchFamily="2" charset="0"/>
              </a:rPr>
              <a:t> ;</a:t>
            </a:r>
            <a:r>
              <a:rPr lang="en-US" b="1" i="1" dirty="0" err="1" smtClean="0">
                <a:latin typeface="FMAbhaya" pitchFamily="2" charset="0"/>
              </a:rPr>
              <a:t>sr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fros</a:t>
            </a:r>
            <a:r>
              <a:rPr lang="en-US" b="1" i="1" dirty="0" smtClean="0">
                <a:latin typeface="FMAbhaya" pitchFamily="2" charset="0"/>
              </a:rPr>
              <a:t> u; </a:t>
            </a:r>
            <a:r>
              <a:rPr lang="en-US" b="1" i="1" dirty="0" err="1" smtClean="0">
                <a:latin typeface="FMAbhaya" pitchFamily="2" charset="0"/>
              </a:rPr>
              <a:t>m;s</a:t>
            </a:r>
            <a:r>
              <a:rPr lang="en-US" b="1" i="1" dirty="0" smtClean="0">
                <a:latin typeface="FMAbhaya" pitchFamily="2" charset="0"/>
              </a:rPr>
              <a:t>; </a:t>
            </a:r>
            <a:r>
              <a:rPr lang="en-US" b="1" i="1" dirty="0" err="1" smtClean="0">
                <a:latin typeface="FMAbhaya" pitchFamily="2" charset="0"/>
              </a:rPr>
              <a:t>jk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</a:t>
            </a:r>
            <a:r>
              <a:rPr lang="en-US" b="1" i="1" dirty="0" smtClean="0">
                <a:latin typeface="FMAbhaya" pitchFamily="2" charset="0"/>
              </a:rPr>
              <a:t> l;=</a:t>
            </a:r>
            <a:r>
              <a:rPr lang="en-US" b="1" i="1" dirty="0" err="1" smtClean="0">
                <a:latin typeface="FMAbhaya" pitchFamily="2" charset="0"/>
              </a:rPr>
              <a:t>jrhd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mjihs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ta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wkqj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fidnd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oyu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mjd</a:t>
            </a:r>
            <a:r>
              <a:rPr lang="en-US" b="1" i="1" dirty="0" smtClean="0">
                <a:latin typeface="FMAbhaya" pitchFamily="2" charset="0"/>
              </a:rPr>
              <a:t> &lt;</a:t>
            </a:r>
            <a:r>
              <a:rPr lang="en-US" b="1" i="1" dirty="0" err="1" smtClean="0">
                <a:latin typeface="FMAbhaya" pitchFamily="2" charset="0"/>
              </a:rPr>
              <a:t>orejdg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iqj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kskaola</a:t>
            </a:r>
            <a:r>
              <a:rPr lang="en-US" b="1" i="1" dirty="0" smtClean="0">
                <a:latin typeface="FMAbhaya" pitchFamily="2" charset="0"/>
              </a:rPr>
              <a:t> m%d¾:kd </a:t>
            </a:r>
            <a:r>
              <a:rPr lang="en-US" b="1" i="1" dirty="0" err="1" smtClean="0">
                <a:latin typeface="FMAbhaya" pitchFamily="2" charset="0"/>
              </a:rPr>
              <a:t>lrk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mila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lrhs</a:t>
            </a:r>
            <a:r>
              <a:rPr lang="en-US" b="1" i="1" dirty="0" smtClean="0">
                <a:latin typeface="FMAbhaya" pitchFamily="2" charset="0"/>
              </a:rPr>
              <a:t>¡</a:t>
            </a:r>
            <a:endParaRPr lang="en-US" b="1" i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FMAbhaya" pitchFamily="2" charset="0"/>
              </a:rPr>
              <a:t>lúh</a:t>
            </a:r>
            <a:r>
              <a:rPr lang="en-US" dirty="0" smtClean="0">
                <a:solidFill>
                  <a:schemeClr val="bg1"/>
                </a:solidFill>
                <a:latin typeface="FMAbhaya" pitchFamily="2" charset="0"/>
              </a:rPr>
              <a:t>  11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vcom\Desktop\samo\my self\IMG_20210831_09561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838200"/>
            <a:ext cx="5508172" cy="3352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495800" y="2971800"/>
            <a:ext cx="4419600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by;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lúh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b;d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wmQre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lú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ixl,amhls¡ksfid,aufka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wefok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.`.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iq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&lt;x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myr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ú`o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ord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.;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af;a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ksy`vjh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¡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Trefõ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yn,a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myr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.`.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ksfid,aukaj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ú`o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.;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af;a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&lt;`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orejdf.a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kskaog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ndOdjla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jk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ksidfjks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¡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fuf,i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lú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wefik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úg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&lt;`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orejd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ksos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foõÿj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lrd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hkafka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r>
              <a:rPr lang="en-US" sz="2400" b="1" i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ksrdhdifhks</a:t>
            </a:r>
            <a:r>
              <a:rPr lang="en-US" sz="2400" b="1" i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¡ </a:t>
            </a:r>
            <a:endParaRPr lang="en-US" sz="2400" b="1" i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i`o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mdfka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je,s</a:t>
            </a:r>
            <a:r>
              <a:rPr lang="en-US" b="1" dirty="0" smtClean="0">
                <a:latin typeface="FMAbhaya" pitchFamily="2" charset="0"/>
              </a:rPr>
              <a:t>                        ;,d</a:t>
            </a: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iqr</a:t>
            </a:r>
            <a:r>
              <a:rPr lang="en-US" b="1" dirty="0" smtClean="0">
                <a:latin typeface="FMAbhaya" pitchFamily="2" charset="0"/>
              </a:rPr>
              <a:t> l=</a:t>
            </a:r>
            <a:r>
              <a:rPr lang="en-US" b="1" dirty="0" err="1" smtClean="0">
                <a:latin typeface="FMAbhaya" pitchFamily="2" charset="0"/>
              </a:rPr>
              <a:t>ursfhd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u,a</a:t>
            </a:r>
            <a:r>
              <a:rPr lang="en-US" b="1" dirty="0" smtClean="0">
                <a:latin typeface="FMAbhaya" pitchFamily="2" charset="0"/>
              </a:rPr>
              <a:t>                      </a:t>
            </a:r>
            <a:r>
              <a:rPr lang="en-US" b="1" dirty="0" err="1" smtClean="0">
                <a:latin typeface="FMAbhaya" pitchFamily="2" charset="0"/>
              </a:rPr>
              <a:t>i,d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kg;s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fufoi</a:t>
            </a:r>
            <a:r>
              <a:rPr lang="en-US" b="1" dirty="0" smtClean="0">
                <a:latin typeface="FMAbhaya" pitchFamily="2" charset="0"/>
              </a:rPr>
              <a:t>                     </a:t>
            </a:r>
            <a:r>
              <a:rPr lang="en-US" b="1" dirty="0" err="1" smtClean="0">
                <a:latin typeface="FMAbhaya" pitchFamily="2" charset="0"/>
              </a:rPr>
              <a:t>n,-n,d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smtClean="0">
                <a:latin typeface="FMAbhaya" pitchFamily="2" charset="0"/>
              </a:rPr>
              <a:t>.</a:t>
            </a:r>
            <a:r>
              <a:rPr lang="en-US" b="1" dirty="0" err="1" smtClean="0">
                <a:latin typeface="FMAbhaya" pitchFamily="2" charset="0"/>
              </a:rPr>
              <a:t>s.srs</a:t>
            </a:r>
            <a:r>
              <a:rPr lang="en-US" b="1" dirty="0" smtClean="0">
                <a:latin typeface="FMAbhaya" pitchFamily="2" charset="0"/>
              </a:rPr>
              <a:t> j&lt;,q </a:t>
            </a:r>
            <a:r>
              <a:rPr lang="en-US" b="1" dirty="0" err="1" smtClean="0">
                <a:latin typeface="FMAbhaya" pitchFamily="2" charset="0"/>
              </a:rPr>
              <a:t>mh</a:t>
            </a:r>
            <a:r>
              <a:rPr lang="en-US" b="1" dirty="0" smtClean="0">
                <a:latin typeface="FMAbhaya" pitchFamily="2" charset="0"/>
              </a:rPr>
              <a:t>                      </a:t>
            </a:r>
            <a:r>
              <a:rPr lang="en-US" b="1" dirty="0" err="1" smtClean="0">
                <a:latin typeface="FMAbhaya" pitchFamily="2" charset="0"/>
              </a:rPr>
              <a:t>fkd,d</a:t>
            </a:r>
            <a:endParaRPr lang="en-US" b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497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iqr</a:t>
            </a:r>
            <a:r>
              <a:rPr lang="en-US" b="1" dirty="0" smtClean="0">
                <a:latin typeface="FMAbhaya" pitchFamily="2" charset="0"/>
              </a:rPr>
              <a:t> l=</a:t>
            </a:r>
            <a:r>
              <a:rPr lang="en-US" b="1" dirty="0" err="1" smtClean="0">
                <a:latin typeface="FMAbhaya" pitchFamily="2" charset="0"/>
              </a:rPr>
              <a:t>urefjd</a:t>
            </a:r>
            <a:r>
              <a:rPr lang="en-US" b="1" dirty="0" smtClean="0">
                <a:latin typeface="FMAbhaya" pitchFamily="2" charset="0"/>
              </a:rPr>
              <a:t> fm&lt;                    </a:t>
            </a:r>
            <a:r>
              <a:rPr lang="en-US" b="1" dirty="0" err="1" smtClean="0">
                <a:latin typeface="FMAbhaya" pitchFamily="2" charset="0"/>
              </a:rPr>
              <a:t>ieoS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w;ska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ysiska</a:t>
            </a:r>
            <a:r>
              <a:rPr lang="en-US" b="1" dirty="0" smtClean="0">
                <a:latin typeface="FMAbhaya" pitchFamily="2" charset="0"/>
              </a:rPr>
              <a:t> r`.                       </a:t>
            </a:r>
            <a:r>
              <a:rPr lang="en-US" b="1" dirty="0" err="1" smtClean="0">
                <a:latin typeface="FMAbhaya" pitchFamily="2" charset="0"/>
              </a:rPr>
              <a:t>fhoS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y`.j;s</a:t>
            </a:r>
            <a:r>
              <a:rPr lang="en-US" b="1" dirty="0" smtClean="0">
                <a:latin typeface="FMAbhaya" pitchFamily="2" charset="0"/>
              </a:rPr>
              <a:t> ;</a:t>
            </a:r>
            <a:r>
              <a:rPr lang="en-US" b="1" dirty="0" err="1" smtClean="0">
                <a:latin typeface="FMAbhaya" pitchFamily="2" charset="0"/>
              </a:rPr>
              <a:t>d,h</a:t>
            </a:r>
            <a:r>
              <a:rPr lang="en-US" b="1" dirty="0" smtClean="0">
                <a:latin typeface="FMAbhaya" pitchFamily="2" charset="0"/>
              </a:rPr>
              <a:t>                          </a:t>
            </a:r>
            <a:r>
              <a:rPr lang="en-US" b="1" dirty="0" err="1" smtClean="0">
                <a:latin typeface="FMAbhaya" pitchFamily="2" charset="0"/>
              </a:rPr>
              <a:t>ne`oS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ùKd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fnr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ko</a:t>
            </a:r>
            <a:r>
              <a:rPr lang="en-US" b="1" dirty="0" smtClean="0">
                <a:latin typeface="FMAbhaya" pitchFamily="2" charset="0"/>
              </a:rPr>
              <a:t>                        </a:t>
            </a:r>
            <a:r>
              <a:rPr lang="en-US" b="1" dirty="0" err="1" smtClean="0">
                <a:latin typeface="FMAbhaya" pitchFamily="2" charset="0"/>
              </a:rPr>
              <a:t>fkdoS</a:t>
            </a:r>
            <a:endParaRPr lang="en-US" b="1" dirty="0">
              <a:latin typeface="FMAbhaya" pitchFamily="2" charset="0"/>
            </a:endParaRPr>
          </a:p>
        </p:txBody>
      </p:sp>
      <p:pic>
        <p:nvPicPr>
          <p:cNvPr id="3074" name="Picture 2" descr="C:\Users\vcom\Downloads\daru senehas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0386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305800" cy="5410199"/>
          </a:xfrm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FMAbhaya" pitchFamily="2" charset="0"/>
              </a:rPr>
              <a:t>12"13 </a:t>
            </a:r>
            <a:r>
              <a:rPr lang="en-US" b="1" i="1" dirty="0" err="1" smtClean="0">
                <a:latin typeface="FMAbhaya" pitchFamily="2" charset="0"/>
              </a:rPr>
              <a:t>fuu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</a:t>
            </a:r>
            <a:r>
              <a:rPr lang="en-US" b="1" i="1" dirty="0" smtClean="0">
                <a:latin typeface="FMAbhaya" pitchFamily="2" charset="0"/>
              </a:rPr>
              <a:t> ;=&lt;</a:t>
            </a:r>
            <a:r>
              <a:rPr lang="en-US" b="1" i="1" dirty="0" err="1" smtClean="0">
                <a:latin typeface="FMAbhaya" pitchFamily="2" charset="0"/>
              </a:rPr>
              <a:t>ska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olskafka</a:t>
            </a:r>
            <a:r>
              <a:rPr lang="en-US" b="1" i="1" dirty="0" smtClean="0">
                <a:latin typeface="FMAbhaya" pitchFamily="2" charset="0"/>
              </a:rPr>
              <a:t> &lt;</a:t>
            </a:r>
            <a:r>
              <a:rPr lang="en-US" b="1" i="1" dirty="0" err="1" smtClean="0">
                <a:latin typeface="FMAbhaya" pitchFamily="2" charset="0"/>
              </a:rPr>
              <a:t>orejkaf.a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isyskhla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iqrxkd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f,dalhhs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iqr</a:t>
            </a:r>
            <a:r>
              <a:rPr lang="en-US" b="1" i="1" dirty="0" smtClean="0">
                <a:latin typeface="FMAbhaya" pitchFamily="2" charset="0"/>
              </a:rPr>
              <a:t> l=</a:t>
            </a:r>
            <a:r>
              <a:rPr lang="en-US" b="1" i="1" dirty="0" err="1" smtClean="0">
                <a:latin typeface="FMAbhaya" pitchFamily="2" charset="0"/>
              </a:rPr>
              <a:t>urshka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u,a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i,ñka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kgkafka</a:t>
            </a:r>
            <a:r>
              <a:rPr lang="en-US" b="1" i="1" dirty="0" smtClean="0">
                <a:latin typeface="FMAbhaya" pitchFamily="2" charset="0"/>
              </a:rPr>
              <a:t> &lt;</a:t>
            </a:r>
            <a:r>
              <a:rPr lang="en-US" b="1" i="1" dirty="0" err="1" smtClean="0">
                <a:latin typeface="FMAbhaya" pitchFamily="2" charset="0"/>
              </a:rPr>
              <a:t>orejd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foi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n,ñks¡ta</a:t>
            </a:r>
            <a:r>
              <a:rPr lang="en-US" b="1" i="1" dirty="0" smtClean="0">
                <a:latin typeface="FMAbhaya" pitchFamily="2" charset="0"/>
              </a:rPr>
              <a:t> jf.au .</a:t>
            </a:r>
            <a:r>
              <a:rPr lang="en-US" b="1" i="1" dirty="0" err="1" smtClean="0">
                <a:latin typeface="FMAbhaya" pitchFamily="2" charset="0"/>
              </a:rPr>
              <a:t>s`.srs</a:t>
            </a:r>
            <a:r>
              <a:rPr lang="en-US" b="1" i="1" dirty="0" smtClean="0">
                <a:latin typeface="FMAbhaya" pitchFamily="2" charset="0"/>
              </a:rPr>
              <a:t> j&lt;,q o </a:t>
            </a:r>
            <a:r>
              <a:rPr lang="en-US" b="1" i="1" dirty="0" err="1" smtClean="0">
                <a:latin typeface="FMAbhaya" pitchFamily="2" charset="0"/>
              </a:rPr>
              <a:t>mdo</a:t>
            </a:r>
            <a:r>
              <a:rPr lang="en-US" b="1" i="1" dirty="0" smtClean="0">
                <a:latin typeface="FMAbhaya" pitchFamily="2" charset="0"/>
              </a:rPr>
              <a:t> j, </a:t>
            </a:r>
            <a:r>
              <a:rPr lang="en-US" b="1" i="1" dirty="0" err="1" smtClean="0">
                <a:latin typeface="FMAbhaya" pitchFamily="2" charset="0"/>
              </a:rPr>
              <a:t>fkdoud</a:t>
            </a:r>
            <a:r>
              <a:rPr lang="en-US" b="1" i="1" dirty="0" smtClean="0">
                <a:latin typeface="FMAbhaya" pitchFamily="2" charset="0"/>
              </a:rPr>
              <a:t> h¡ </a:t>
            </a:r>
            <a:r>
              <a:rPr lang="en-US" b="1" i="1" dirty="0" err="1" smtClean="0">
                <a:latin typeface="FMAbhaya" pitchFamily="2" charset="0"/>
              </a:rPr>
              <a:t>tfukau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iqr</a:t>
            </a:r>
            <a:r>
              <a:rPr lang="en-US" b="1" i="1" dirty="0" smtClean="0">
                <a:latin typeface="FMAbhaya" pitchFamily="2" charset="0"/>
              </a:rPr>
              <a:t> l=</a:t>
            </a:r>
            <a:r>
              <a:rPr lang="en-US" b="1" i="1" dirty="0" err="1" smtClean="0">
                <a:latin typeface="FMAbhaya" pitchFamily="2" charset="0"/>
              </a:rPr>
              <a:t>udrjre</a:t>
            </a:r>
            <a:r>
              <a:rPr lang="en-US" b="1" i="1" dirty="0" smtClean="0">
                <a:latin typeface="FMAbhaya" pitchFamily="2" charset="0"/>
              </a:rPr>
              <a:t> o </a:t>
            </a:r>
            <a:r>
              <a:rPr lang="en-US" b="1" i="1" dirty="0" err="1" smtClean="0">
                <a:latin typeface="FMAbhaya" pitchFamily="2" charset="0"/>
              </a:rPr>
              <a:t>w;ska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ysiska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wx</a:t>
            </a:r>
            <a:r>
              <a:rPr lang="en-US" b="1" i="1" dirty="0" smtClean="0">
                <a:latin typeface="FMAbhaya" pitchFamily="2" charset="0"/>
              </a:rPr>
              <a:t>. </a:t>
            </a:r>
            <a:r>
              <a:rPr lang="en-US" b="1" i="1" dirty="0" err="1" smtClean="0">
                <a:latin typeface="FMAbhaya" pitchFamily="2" charset="0"/>
              </a:rPr>
              <a:t>p,kh</a:t>
            </a:r>
            <a:r>
              <a:rPr lang="en-US" b="1" i="1" dirty="0" smtClean="0">
                <a:latin typeface="FMAbhaya" pitchFamily="2" charset="0"/>
              </a:rPr>
              <a:t> l&lt;;a </a:t>
            </a:r>
            <a:r>
              <a:rPr lang="en-US" b="1" i="1" dirty="0" err="1" smtClean="0">
                <a:latin typeface="FMAbhaya" pitchFamily="2" charset="0"/>
              </a:rPr>
              <a:t>ùKd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iy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fnr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jdokh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fkdlr;s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tfia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fkdlrkafka</a:t>
            </a:r>
            <a:r>
              <a:rPr lang="en-US" b="1" i="1" dirty="0" smtClean="0">
                <a:latin typeface="FMAbhaya" pitchFamily="2" charset="0"/>
              </a:rPr>
              <a:t> &lt;</a:t>
            </a:r>
            <a:r>
              <a:rPr lang="en-US" b="1" i="1" dirty="0" err="1" smtClean="0">
                <a:latin typeface="FMAbhaya" pitchFamily="2" charset="0"/>
              </a:rPr>
              <a:t>orejd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wefyrhs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lshd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ìfhka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mjihs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fuu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moH</a:t>
            </a:r>
            <a:r>
              <a:rPr lang="en-US" b="1" i="1" dirty="0" smtClean="0">
                <a:latin typeface="FMAbhaya" pitchFamily="2" charset="0"/>
              </a:rPr>
              <a:t> ;=&lt; </a:t>
            </a:r>
            <a:r>
              <a:rPr lang="en-US" b="1" i="1" dirty="0" err="1" smtClean="0">
                <a:latin typeface="FMAbhaya" pitchFamily="2" charset="0"/>
              </a:rPr>
              <a:t>zn</a:t>
            </a:r>
            <a:r>
              <a:rPr lang="en-US" b="1" i="1" dirty="0" smtClean="0">
                <a:latin typeface="FMAbhaya" pitchFamily="2" charset="0"/>
              </a:rPr>
              <a:t>, </a:t>
            </a:r>
            <a:r>
              <a:rPr lang="en-US" b="1" i="1" dirty="0" err="1" smtClean="0">
                <a:latin typeface="FMAbhaya" pitchFamily="2" charset="0"/>
              </a:rPr>
              <a:t>n,dZ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hkqfjka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wkqm%di</a:t>
            </a:r>
            <a:r>
              <a:rPr lang="en-US" b="1" i="1" dirty="0" smtClean="0">
                <a:latin typeface="FMAbhaya" pitchFamily="2" charset="0"/>
              </a:rPr>
              <a:t> mo </a:t>
            </a:r>
            <a:r>
              <a:rPr lang="en-US" b="1" i="1" dirty="0" err="1" smtClean="0">
                <a:latin typeface="FMAbhaya" pitchFamily="2" charset="0"/>
              </a:rPr>
              <a:t>Ndú;d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lr</a:t>
            </a:r>
            <a:r>
              <a:rPr lang="en-US" b="1" i="1" dirty="0" smtClean="0">
                <a:latin typeface="FMAbhaya" pitchFamily="2" charset="0"/>
              </a:rPr>
              <a:t> we;¡ </a:t>
            </a:r>
            <a:r>
              <a:rPr lang="en-US" b="1" i="1" dirty="0" err="1" smtClean="0">
                <a:latin typeface="FMAbhaya" pitchFamily="2" charset="0"/>
              </a:rPr>
              <a:t>ta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wkqj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ñysrs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rsoau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rgdjka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fuu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mka;s</a:t>
            </a:r>
            <a:r>
              <a:rPr lang="en-US" b="1" i="1" dirty="0" smtClean="0">
                <a:latin typeface="FMAbhaya" pitchFamily="2" charset="0"/>
              </a:rPr>
              <a:t> ;=&lt; </a:t>
            </a:r>
            <a:r>
              <a:rPr lang="en-US" b="1" i="1" dirty="0" err="1" smtClean="0">
                <a:latin typeface="FMAbhaya" pitchFamily="2" charset="0"/>
              </a:rPr>
              <a:t>we;s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fmfka</a:t>
            </a:r>
            <a:r>
              <a:rPr lang="en-US" b="1" i="1" dirty="0" smtClean="0">
                <a:latin typeface="FMAbhaya" pitchFamily="2" charset="0"/>
              </a:rPr>
              <a:t>¡ </a:t>
            </a:r>
            <a:endParaRPr lang="en-US" b="1" i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91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l=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udr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;=x. uqksodi^1887-1944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&amp;</a:t>
            </a:r>
          </a:p>
          <a:p>
            <a:pPr>
              <a:buFont typeface="Wingdings" pitchFamily="2" charset="2"/>
              <a:buChar char="Ø"/>
            </a:pPr>
            <a:r>
              <a:rPr lang="en-US" sz="2400" b="1" i="1" dirty="0" err="1" smtClean="0">
                <a:latin typeface="FMAbhaya" pitchFamily="2" charset="0"/>
              </a:rPr>
              <a:t>fodka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wìfhia</a:t>
            </a:r>
            <a:r>
              <a:rPr lang="en-US" sz="2400" b="1" i="1" dirty="0" smtClean="0">
                <a:latin typeface="FMAbhaya" pitchFamily="2" charset="0"/>
              </a:rPr>
              <a:t> l=</a:t>
            </a:r>
            <a:r>
              <a:rPr lang="en-US" sz="2400" b="1" i="1" dirty="0" err="1" smtClean="0">
                <a:latin typeface="FMAbhaya" pitchFamily="2" charset="0"/>
              </a:rPr>
              <a:t>udr</a:t>
            </a:r>
            <a:r>
              <a:rPr lang="en-US" sz="2400" b="1" i="1" dirty="0" smtClean="0">
                <a:latin typeface="FMAbhaya" pitchFamily="2" charset="0"/>
              </a:rPr>
              <a:t>;=x. </a:t>
            </a:r>
            <a:r>
              <a:rPr lang="en-US" sz="2400" b="1" i="1" dirty="0" err="1" smtClean="0">
                <a:latin typeface="FMAbhaya" pitchFamily="2" charset="0"/>
              </a:rPr>
              <a:t>uy;df.a</a:t>
            </a:r>
            <a:r>
              <a:rPr lang="en-US" sz="2400" b="1" i="1" dirty="0" smtClean="0">
                <a:latin typeface="FMAbhaya" pitchFamily="2" charset="0"/>
              </a:rPr>
              <a:t> yd m&lt;</a:t>
            </a:r>
            <a:r>
              <a:rPr lang="en-US" sz="2400" b="1" i="1" dirty="0" err="1" smtClean="0">
                <a:latin typeface="FMAbhaya" pitchFamily="2" charset="0"/>
              </a:rPr>
              <a:t>úkafka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fodak</a:t>
            </a:r>
            <a:r>
              <a:rPr lang="en-US" sz="2400" b="1" i="1" dirty="0" smtClean="0">
                <a:latin typeface="FMAbhaya" pitchFamily="2" charset="0"/>
              </a:rPr>
              <a:t> .</a:t>
            </a:r>
            <a:r>
              <a:rPr lang="en-US" sz="2400" b="1" i="1" dirty="0" err="1" smtClean="0">
                <a:latin typeface="FMAbhaya" pitchFamily="2" charset="0"/>
              </a:rPr>
              <a:t>sudrd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uq</a:t>
            </a:r>
            <a:r>
              <a:rPr lang="en-US" sz="2400" b="1" i="1" dirty="0" smtClean="0">
                <a:latin typeface="FMAbhaya" pitchFamily="2" charset="0"/>
              </a:rPr>
              <a:t>;=l=</a:t>
            </a:r>
            <a:r>
              <a:rPr lang="en-US" sz="2400" b="1" i="1" dirty="0" err="1" smtClean="0">
                <a:latin typeface="FMAbhaya" pitchFamily="2" charset="0"/>
              </a:rPr>
              <a:t>udrK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uy;añhf.a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mqf;l</a:t>
            </a:r>
            <a:r>
              <a:rPr lang="en-US" sz="2400" b="1" i="1" dirty="0" smtClean="0">
                <a:latin typeface="FMAbhaya" pitchFamily="2" charset="0"/>
              </a:rPr>
              <a:t>= </a:t>
            </a:r>
            <a:r>
              <a:rPr lang="en-US" sz="2400" b="1" i="1" dirty="0" err="1" smtClean="0">
                <a:latin typeface="FMAbhaya" pitchFamily="2" charset="0"/>
              </a:rPr>
              <a:t>f,i</a:t>
            </a:r>
            <a:r>
              <a:rPr lang="en-US" sz="2400" b="1" i="1" dirty="0" smtClean="0">
                <a:latin typeface="FMAbhaya" pitchFamily="2" charset="0"/>
              </a:rPr>
              <a:t>¦ l%s¡j1887 </a:t>
            </a:r>
            <a:r>
              <a:rPr lang="en-US" sz="2400" b="1" i="1" dirty="0" err="1" smtClean="0">
                <a:latin typeface="FMAbhaya" pitchFamily="2" charset="0"/>
              </a:rPr>
              <a:t>ol</a:t>
            </a:r>
            <a:r>
              <a:rPr lang="en-US" sz="2400" b="1" i="1" dirty="0" smtClean="0">
                <a:latin typeface="FMAbhaya" pitchFamily="2" charset="0"/>
              </a:rPr>
              <a:t>=</a:t>
            </a:r>
            <a:r>
              <a:rPr lang="en-US" sz="2400" b="1" i="1" dirty="0" err="1" smtClean="0">
                <a:latin typeface="FMAbhaya" pitchFamily="2" charset="0"/>
              </a:rPr>
              <a:t>Kq</a:t>
            </a:r>
            <a:r>
              <a:rPr lang="en-US" sz="2400" b="1" i="1" dirty="0" smtClean="0">
                <a:latin typeface="FMAbhaya" pitchFamily="2" charset="0"/>
              </a:rPr>
              <a:t> m&lt;</a:t>
            </a:r>
            <a:r>
              <a:rPr lang="en-US" sz="2400" b="1" i="1" dirty="0" err="1" smtClean="0">
                <a:latin typeface="FMAbhaya" pitchFamily="2" charset="0"/>
              </a:rPr>
              <a:t>df;a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oslaje,af,a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bos.ia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wdr</a:t>
            </a:r>
            <a:r>
              <a:rPr lang="en-US" sz="2400" b="1" i="1" dirty="0" smtClean="0">
                <a:latin typeface="FMAbhaya" pitchFamily="2" charset="0"/>
              </a:rPr>
              <a:t> .%</a:t>
            </a:r>
            <a:r>
              <a:rPr lang="en-US" sz="2400" b="1" i="1" dirty="0" err="1" smtClean="0">
                <a:latin typeface="FMAbhaya" pitchFamily="2" charset="0"/>
              </a:rPr>
              <a:t>dufha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oS</a:t>
            </a:r>
            <a:r>
              <a:rPr lang="en-US" sz="2400" b="1" i="1" dirty="0" smtClean="0">
                <a:latin typeface="FMAbhaya" pitchFamily="2" charset="0"/>
              </a:rPr>
              <a:t> l=</a:t>
            </a:r>
            <a:r>
              <a:rPr lang="en-US" sz="2400" b="1" i="1" dirty="0" err="1" smtClean="0">
                <a:latin typeface="FMAbhaya" pitchFamily="2" charset="0"/>
              </a:rPr>
              <a:t>udr</a:t>
            </a:r>
            <a:r>
              <a:rPr lang="en-US" sz="2400" b="1" i="1" dirty="0" smtClean="0">
                <a:latin typeface="FMAbhaya" pitchFamily="2" charset="0"/>
              </a:rPr>
              <a:t>;=x. </a:t>
            </a:r>
            <a:r>
              <a:rPr lang="en-US" sz="2400" b="1" i="1" dirty="0" err="1" smtClean="0">
                <a:latin typeface="FMAbhaya" pitchFamily="2" charset="0"/>
              </a:rPr>
              <a:t>uqksodi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uy;d</a:t>
            </a:r>
            <a:r>
              <a:rPr lang="en-US" sz="2400" b="1" i="1" dirty="0" smtClean="0">
                <a:latin typeface="FMAbhaya" pitchFamily="2" charset="0"/>
              </a:rPr>
              <a:t> Wm; ,</a:t>
            </a:r>
            <a:r>
              <a:rPr lang="en-US" sz="2400" b="1" i="1" dirty="0" err="1" smtClean="0">
                <a:latin typeface="FMAbhaya" pitchFamily="2" charset="0"/>
              </a:rPr>
              <a:t>enqfõh¡l</a:t>
            </a:r>
            <a:r>
              <a:rPr lang="en-US" sz="2400" b="1" i="1" dirty="0" smtClean="0">
                <a:latin typeface="FMAbhaya" pitchFamily="2" charset="0"/>
              </a:rPr>
              <a:t>=</a:t>
            </a:r>
            <a:r>
              <a:rPr lang="en-US" sz="2400" b="1" i="1" dirty="0" err="1" smtClean="0">
                <a:latin typeface="FMAbhaya" pitchFamily="2" charset="0"/>
              </a:rPr>
              <a:t>udr</a:t>
            </a:r>
            <a:r>
              <a:rPr lang="en-US" sz="2400" b="1" i="1" dirty="0" smtClean="0">
                <a:latin typeface="FMAbhaya" pitchFamily="2" charset="0"/>
              </a:rPr>
              <a:t>;=x. </a:t>
            </a:r>
            <a:r>
              <a:rPr lang="en-US" sz="2400" b="1" i="1" dirty="0" err="1" smtClean="0">
                <a:latin typeface="FMAbhaya" pitchFamily="2" charset="0"/>
              </a:rPr>
              <a:t>uqksodi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uy;d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jD;a;sfhka</a:t>
            </a:r>
            <a:r>
              <a:rPr lang="en-US" sz="2400" b="1" i="1" dirty="0" smtClean="0">
                <a:latin typeface="FMAbhaya" pitchFamily="2" charset="0"/>
              </a:rPr>
              <a:t> .=</a:t>
            </a:r>
            <a:r>
              <a:rPr lang="en-US" sz="2400" b="1" i="1" dirty="0" err="1" smtClean="0">
                <a:latin typeface="FMAbhaya" pitchFamily="2" charset="0"/>
              </a:rPr>
              <a:t>rejrfhl</a:t>
            </a:r>
            <a:r>
              <a:rPr lang="en-US" sz="2400" b="1" i="1" dirty="0" smtClean="0">
                <a:latin typeface="FMAbhaya" pitchFamily="2" charset="0"/>
              </a:rPr>
              <a:t>= </a:t>
            </a:r>
            <a:r>
              <a:rPr lang="en-US" sz="2400" b="1" i="1" dirty="0" err="1" smtClean="0">
                <a:latin typeface="FMAbhaya" pitchFamily="2" charset="0"/>
              </a:rPr>
              <a:t>f,i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fiajh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lr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we;s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w;r"ksÜgUqfõ</a:t>
            </a:r>
            <a:r>
              <a:rPr lang="en-US" sz="2400" b="1" i="1" dirty="0" smtClean="0">
                <a:latin typeface="FMAbhaya" pitchFamily="2" charset="0"/>
              </a:rPr>
              <a:t> yd </a:t>
            </a:r>
            <a:r>
              <a:rPr lang="en-US" sz="2400" b="1" i="1" dirty="0" err="1" smtClean="0">
                <a:latin typeface="FMAbhaya" pitchFamily="2" charset="0"/>
              </a:rPr>
              <a:t>n,msáfha</a:t>
            </a:r>
            <a:r>
              <a:rPr lang="en-US" sz="2400" b="1" i="1" dirty="0" smtClean="0">
                <a:latin typeface="FMAbhaya" pitchFamily="2" charset="0"/>
              </a:rPr>
              <a:t> .=re </a:t>
            </a:r>
            <a:r>
              <a:rPr lang="en-US" sz="2400" b="1" i="1" dirty="0" err="1" smtClean="0">
                <a:latin typeface="FMAbhaya" pitchFamily="2" charset="0"/>
              </a:rPr>
              <a:t>wNHdi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úÿyf,a</a:t>
            </a:r>
            <a:r>
              <a:rPr lang="en-US" sz="2400" b="1" i="1" dirty="0" smtClean="0">
                <a:latin typeface="FMAbhaya" pitchFamily="2" charset="0"/>
              </a:rPr>
              <a:t>  </a:t>
            </a:r>
            <a:r>
              <a:rPr lang="en-US" sz="2400" b="1" i="1" dirty="0" err="1" smtClean="0">
                <a:latin typeface="FMAbhaya" pitchFamily="2" charset="0"/>
              </a:rPr>
              <a:t>úÿy,am;s</a:t>
            </a:r>
            <a:r>
              <a:rPr lang="en-US" sz="2400" b="1" i="1" dirty="0" smtClean="0">
                <a:latin typeface="FMAbhaya" pitchFamily="2" charset="0"/>
              </a:rPr>
              <a:t> ;k;=reo </a:t>
            </a:r>
            <a:r>
              <a:rPr lang="en-US" sz="2400" b="1" i="1" dirty="0" err="1" smtClean="0">
                <a:latin typeface="FMAbhaya" pitchFamily="2" charset="0"/>
              </a:rPr>
              <a:t>Wiq,d</a:t>
            </a:r>
            <a:r>
              <a:rPr lang="en-US" sz="2400" b="1" i="1" dirty="0" smtClean="0">
                <a:latin typeface="FMAbhaya" pitchFamily="2" charset="0"/>
              </a:rPr>
              <a:t> we;¡</a:t>
            </a:r>
          </a:p>
          <a:p>
            <a:pPr>
              <a:buNone/>
            </a:pPr>
            <a:r>
              <a:rPr lang="en-US" sz="2400" b="1" i="1" dirty="0" smtClean="0">
                <a:latin typeface="FMAbhaya" pitchFamily="2" charset="0"/>
              </a:rPr>
              <a:t>    l=</a:t>
            </a:r>
            <a:r>
              <a:rPr lang="en-US" sz="2400" b="1" i="1" dirty="0" err="1" smtClean="0">
                <a:latin typeface="FMAbhaya" pitchFamily="2" charset="0"/>
              </a:rPr>
              <a:t>udr</a:t>
            </a:r>
            <a:r>
              <a:rPr lang="en-US" sz="2400" b="1" i="1" dirty="0" smtClean="0">
                <a:latin typeface="FMAbhaya" pitchFamily="2" charset="0"/>
              </a:rPr>
              <a:t>;=x. </a:t>
            </a:r>
            <a:r>
              <a:rPr lang="en-US" sz="2400" b="1" i="1" dirty="0" err="1" smtClean="0">
                <a:latin typeface="FMAbhaya" pitchFamily="2" charset="0"/>
              </a:rPr>
              <a:t>uy;dzfy</a:t>
            </a:r>
            <a:r>
              <a:rPr lang="en-US" sz="2400" b="1" i="1" dirty="0" smtClean="0">
                <a:latin typeface="FMAbhaya" pitchFamily="2" charset="0"/>
              </a:rPr>
              <a:t>&lt; </a:t>
            </a:r>
            <a:r>
              <a:rPr lang="en-US" sz="2400" b="1" i="1" dirty="0" err="1" smtClean="0">
                <a:latin typeface="FMAbhaya" pitchFamily="2" charset="0"/>
              </a:rPr>
              <a:t>yjq,Zkï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NdId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fma%ó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ixúOdkh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msysgqùfï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kshuqjd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úh</a:t>
            </a:r>
            <a:r>
              <a:rPr lang="en-US" sz="2400" b="1" i="1" dirty="0" smtClean="0">
                <a:latin typeface="FMAbhaya" pitchFamily="2" charset="0"/>
              </a:rPr>
              <a:t>¡ </a:t>
            </a:r>
            <a:r>
              <a:rPr lang="en-US" sz="2400" b="1" i="1" dirty="0" err="1" smtClean="0">
                <a:latin typeface="FMAbhaya" pitchFamily="2" charset="0"/>
              </a:rPr>
              <a:t>th</a:t>
            </a:r>
            <a:r>
              <a:rPr lang="en-US" sz="2400" b="1" i="1" dirty="0" smtClean="0">
                <a:latin typeface="FMAbhaya" pitchFamily="2" charset="0"/>
              </a:rPr>
              <a:t> 1941 </a:t>
            </a:r>
            <a:r>
              <a:rPr lang="en-US" sz="2400" b="1" i="1" dirty="0" err="1" smtClean="0">
                <a:latin typeface="FMAbhaya" pitchFamily="2" charset="0"/>
              </a:rPr>
              <a:t>oS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ia:dms</a:t>
            </a:r>
            <a:r>
              <a:rPr lang="en-US" sz="2400" b="1" i="1" dirty="0" smtClean="0">
                <a:latin typeface="FMAbhaya" pitchFamily="2" charset="0"/>
              </a:rPr>
              <a:t>; </a:t>
            </a:r>
            <a:r>
              <a:rPr lang="en-US" sz="2400" b="1" i="1" dirty="0" err="1" smtClean="0">
                <a:latin typeface="FMAbhaya" pitchFamily="2" charset="0"/>
              </a:rPr>
              <a:t>lrk</a:t>
            </a:r>
            <a:r>
              <a:rPr lang="en-US" sz="2400" b="1" i="1" dirty="0" smtClean="0">
                <a:latin typeface="FMAbhaya" pitchFamily="2" charset="0"/>
              </a:rPr>
              <a:t> ,</a:t>
            </a:r>
            <a:r>
              <a:rPr lang="en-US" sz="2400" b="1" i="1" dirty="0" err="1" smtClean="0">
                <a:latin typeface="FMAbhaya" pitchFamily="2" charset="0"/>
              </a:rPr>
              <a:t>oS¡fu</a:t>
            </a:r>
            <a:r>
              <a:rPr lang="en-US" sz="2400" b="1" i="1" dirty="0" smtClean="0">
                <a:latin typeface="FMAbhaya" pitchFamily="2" charset="0"/>
              </a:rPr>
              <a:t>;=</a:t>
            </a:r>
            <a:r>
              <a:rPr lang="en-US" sz="2400" b="1" i="1" dirty="0" err="1" smtClean="0">
                <a:latin typeface="FMAbhaya" pitchFamily="2" charset="0"/>
              </a:rPr>
              <a:t>ud</a:t>
            </a:r>
            <a:r>
              <a:rPr lang="en-US" sz="2400" b="1" i="1" dirty="0" smtClean="0">
                <a:latin typeface="FMAbhaya" pitchFamily="2" charset="0"/>
              </a:rPr>
              <a:t> ;u </a:t>
            </a:r>
            <a:r>
              <a:rPr lang="en-US" sz="2400" b="1" i="1" dirty="0" err="1" smtClean="0">
                <a:latin typeface="FMAbhaya" pitchFamily="2" charset="0"/>
              </a:rPr>
              <a:t>cSú</a:t>
            </a:r>
            <a:r>
              <a:rPr lang="en-US" sz="2400" b="1" i="1" dirty="0" smtClean="0">
                <a:latin typeface="FMAbhaya" pitchFamily="2" charset="0"/>
              </a:rPr>
              <a:t>; </a:t>
            </a:r>
            <a:r>
              <a:rPr lang="en-US" sz="2400" b="1" i="1" dirty="0" err="1" smtClean="0">
                <a:latin typeface="FMAbhaya" pitchFamily="2" charset="0"/>
              </a:rPr>
              <a:t>ld,h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lem</a:t>
            </a:r>
            <a:r>
              <a:rPr lang="en-US" sz="2400" b="1" i="1" dirty="0" smtClean="0">
                <a:latin typeface="FMAbhaya" pitchFamily="2" charset="0"/>
              </a:rPr>
              <a:t> lf&lt;a </a:t>
            </a:r>
            <a:r>
              <a:rPr lang="en-US" sz="2400" b="1" i="1" dirty="0" err="1" smtClean="0">
                <a:latin typeface="FMAbhaya" pitchFamily="2" charset="0"/>
              </a:rPr>
              <a:t>ksjeros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fy</a:t>
            </a:r>
            <a:r>
              <a:rPr lang="en-US" sz="2400" b="1" i="1" dirty="0" smtClean="0">
                <a:latin typeface="FMAbhaya" pitchFamily="2" charset="0"/>
              </a:rPr>
              <a:t>&lt; </a:t>
            </a:r>
            <a:r>
              <a:rPr lang="en-US" sz="2400" b="1" i="1" dirty="0" err="1" smtClean="0">
                <a:latin typeface="FMAbhaya" pitchFamily="2" charset="0"/>
              </a:rPr>
              <a:t>ni</a:t>
            </a:r>
            <a:r>
              <a:rPr lang="en-US" sz="2400" b="1" i="1" dirty="0" smtClean="0">
                <a:latin typeface="FMAbhaya" pitchFamily="2" charset="0"/>
              </a:rPr>
              <a:t> fjkqfjks¡1939 </a:t>
            </a:r>
            <a:r>
              <a:rPr lang="en-US" sz="2400" b="1" i="1" dirty="0" err="1" smtClean="0">
                <a:latin typeface="FMAbhaya" pitchFamily="2" charset="0"/>
              </a:rPr>
              <a:t>oS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ziqniZ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i`.rdj;a</a:t>
            </a:r>
            <a:r>
              <a:rPr lang="en-US" sz="2400" b="1" i="1" dirty="0" smtClean="0">
                <a:latin typeface="FMAbhaya" pitchFamily="2" charset="0"/>
              </a:rPr>
              <a:t> 1931 </a:t>
            </a:r>
            <a:r>
              <a:rPr lang="en-US" sz="2400" b="1" i="1" dirty="0" err="1" smtClean="0">
                <a:latin typeface="FMAbhaya" pitchFamily="2" charset="0"/>
              </a:rPr>
              <a:t>oS</a:t>
            </a:r>
            <a:r>
              <a:rPr lang="en-US" sz="2400" b="1" i="1" dirty="0" smtClean="0">
                <a:latin typeface="FMAbhaya" pitchFamily="2" charset="0"/>
              </a:rPr>
              <a:t> ,</a:t>
            </a:r>
            <a:r>
              <a:rPr lang="en-US" sz="2400" b="1" i="1" dirty="0" err="1" smtClean="0">
                <a:latin typeface="FMAbhaya" pitchFamily="2" charset="0"/>
              </a:rPr>
              <a:t>lañKs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myk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mqj;a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m;o</a:t>
            </a:r>
            <a:r>
              <a:rPr lang="en-US" sz="2400" b="1" i="1" dirty="0" smtClean="0">
                <a:latin typeface="FMAbhaya" pitchFamily="2" charset="0"/>
              </a:rPr>
              <a:t>  t;=</a:t>
            </a:r>
            <a:r>
              <a:rPr lang="en-US" sz="2400" b="1" i="1" dirty="0" err="1" smtClean="0">
                <a:latin typeface="FMAbhaya" pitchFamily="2" charset="0"/>
              </a:rPr>
              <a:t>ud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úiska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wdrïN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lrk</a:t>
            </a:r>
            <a:r>
              <a:rPr lang="en-US" sz="2400" b="1" i="1" dirty="0" smtClean="0">
                <a:latin typeface="FMAbhaya" pitchFamily="2" charset="0"/>
              </a:rPr>
              <a:t> ,</a:t>
            </a:r>
            <a:r>
              <a:rPr lang="en-US" sz="2400" b="1" i="1" dirty="0" err="1" smtClean="0">
                <a:latin typeface="FMAbhaya" pitchFamily="2" charset="0"/>
              </a:rPr>
              <a:t>oS</a:t>
            </a:r>
            <a:r>
              <a:rPr lang="en-US" sz="2400" b="1" i="1" dirty="0" smtClean="0">
                <a:latin typeface="FMAbhaya" pitchFamily="2" charset="0"/>
              </a:rPr>
              <a:t>¡ </a:t>
            </a:r>
            <a:r>
              <a:rPr lang="en-US" sz="2400" b="1" i="1" dirty="0" err="1" smtClean="0">
                <a:latin typeface="FMAbhaya" pitchFamily="2" charset="0"/>
              </a:rPr>
              <a:t>y;amK</a:t>
            </a:r>
            <a:r>
              <a:rPr lang="en-US" sz="2400" b="1" i="1" dirty="0" smtClean="0">
                <a:latin typeface="FMAbhaya" pitchFamily="2" charset="0"/>
              </a:rPr>
              <a:t>" u.=,</a:t>
            </a:r>
            <a:r>
              <a:rPr lang="en-US" sz="2400" b="1" i="1" dirty="0" err="1" smtClean="0">
                <a:latin typeface="FMAbhaya" pitchFamily="2" charset="0"/>
              </a:rPr>
              <a:t>alEu</a:t>
            </a:r>
            <a:r>
              <a:rPr lang="en-US" sz="2400" b="1" i="1" dirty="0" smtClean="0">
                <a:latin typeface="FMAbhaya" pitchFamily="2" charset="0"/>
              </a:rPr>
              <a:t> "</a:t>
            </a:r>
            <a:r>
              <a:rPr lang="en-US" sz="2400" b="1" i="1" dirty="0" err="1" smtClean="0">
                <a:latin typeface="FMAbhaya" pitchFamily="2" charset="0"/>
              </a:rPr>
              <a:t>ySkaierh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jeks</a:t>
            </a:r>
            <a:r>
              <a:rPr lang="en-US" sz="2400" b="1" i="1" dirty="0" smtClean="0">
                <a:latin typeface="FMAbhaya" pitchFamily="2" charset="0"/>
              </a:rPr>
              <a:t> &lt;</a:t>
            </a:r>
            <a:r>
              <a:rPr lang="en-US" sz="2400" b="1" i="1" dirty="0" err="1" smtClean="0">
                <a:latin typeface="FMAbhaya" pitchFamily="2" charset="0"/>
              </a:rPr>
              <a:t>ud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m%nkaO</a:t>
            </a:r>
            <a:r>
              <a:rPr lang="en-US" sz="2400" b="1" i="1" dirty="0" smtClean="0">
                <a:latin typeface="FMAbhaya" pitchFamily="2" charset="0"/>
              </a:rPr>
              <a:t> o </a:t>
            </a:r>
            <a:r>
              <a:rPr lang="en-US" sz="2400" b="1" i="1" dirty="0" err="1" smtClean="0">
                <a:latin typeface="FMAbhaya" pitchFamily="2" charset="0"/>
              </a:rPr>
              <a:t>yjdf.a</a:t>
            </a:r>
            <a:r>
              <a:rPr lang="en-US" sz="2400" b="1" i="1" dirty="0" smtClean="0">
                <a:latin typeface="FMAbhaya" pitchFamily="2" charset="0"/>
              </a:rPr>
              <a:t> j." </a:t>
            </a:r>
            <a:r>
              <a:rPr lang="en-US" sz="2400" b="1" i="1" dirty="0" err="1" smtClean="0">
                <a:latin typeface="FMAbhaya" pitchFamily="2" charset="0"/>
              </a:rPr>
              <a:t>ke,eú,a</a:t>
            </a:r>
            <a:r>
              <a:rPr lang="en-US" sz="2400" b="1" i="1" dirty="0" smtClean="0">
                <a:latin typeface="FMAbhaya" pitchFamily="2" charset="0"/>
              </a:rPr>
              <a:t>," </a:t>
            </a:r>
            <a:r>
              <a:rPr lang="en-US" sz="2400" b="1" i="1" dirty="0" err="1" smtClean="0">
                <a:latin typeface="FMAbhaya" pitchFamily="2" charset="0"/>
              </a:rPr>
              <a:t>isrsu;a</a:t>
            </a:r>
            <a:r>
              <a:rPr lang="en-US" sz="2400" b="1" i="1" dirty="0" smtClean="0">
                <a:latin typeface="FMAbhaya" pitchFamily="2" charset="0"/>
              </a:rPr>
              <a:t> "</a:t>
            </a:r>
            <a:r>
              <a:rPr lang="en-US" sz="2400" b="1" i="1" dirty="0" err="1" smtClean="0">
                <a:latin typeface="FMAbhaya" pitchFamily="2" charset="0"/>
              </a:rPr>
              <a:t>Woh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jeks</a:t>
            </a:r>
            <a:r>
              <a:rPr lang="en-US" sz="2400" b="1" i="1" dirty="0" smtClean="0">
                <a:latin typeface="FMAbhaya" pitchFamily="2" charset="0"/>
              </a:rPr>
              <a:t> &lt;</a:t>
            </a:r>
            <a:r>
              <a:rPr lang="en-US" sz="2400" b="1" i="1" dirty="0" err="1" smtClean="0">
                <a:latin typeface="FMAbhaya" pitchFamily="2" charset="0"/>
              </a:rPr>
              <a:t>ud</a:t>
            </a:r>
            <a:r>
              <a:rPr lang="en-US" sz="2400" b="1" i="1" dirty="0" smtClean="0">
                <a:latin typeface="FMAbhaya" pitchFamily="2" charset="0"/>
              </a:rPr>
              <a:t> .S </a:t>
            </a:r>
            <a:r>
              <a:rPr lang="en-US" sz="2400" b="1" i="1" dirty="0" err="1" smtClean="0">
                <a:latin typeface="FMAbhaya" pitchFamily="2" charset="0"/>
              </a:rPr>
              <a:t>meos</a:t>
            </a:r>
            <a:r>
              <a:rPr lang="en-US" sz="2400" b="1" i="1" dirty="0" smtClean="0">
                <a:latin typeface="FMAbhaya" pitchFamily="2" charset="0"/>
              </a:rPr>
              <a:t> o t;=</a:t>
            </a:r>
            <a:r>
              <a:rPr lang="en-US" sz="2400" b="1" i="1" dirty="0" err="1" smtClean="0">
                <a:latin typeface="FMAbhaya" pitchFamily="2" charset="0"/>
              </a:rPr>
              <a:t>udf.a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úYsIag</a:t>
            </a:r>
            <a:r>
              <a:rPr lang="en-US" sz="2400" b="1" i="1" dirty="0" smtClean="0">
                <a:latin typeface="FMAbhaya" pitchFamily="2" charset="0"/>
              </a:rPr>
              <a:t> ks¾udK </a:t>
            </a:r>
            <a:r>
              <a:rPr lang="en-US" sz="2400" b="1" i="1" dirty="0" err="1" smtClean="0">
                <a:latin typeface="FMAbhaya" pitchFamily="2" charset="0"/>
              </a:rPr>
              <a:t>úh</a:t>
            </a:r>
            <a:r>
              <a:rPr lang="en-US" sz="2400" b="1" i="1" dirty="0" smtClean="0">
                <a:latin typeface="FMAbhaya" pitchFamily="2" charset="0"/>
              </a:rPr>
              <a:t>¡</a:t>
            </a:r>
          </a:p>
          <a:p>
            <a:pPr>
              <a:buNone/>
            </a:pPr>
            <a:r>
              <a:rPr lang="en-US" sz="2400" b="1" i="1" dirty="0" smtClean="0">
                <a:latin typeface="FMAbhaya" pitchFamily="2" charset="0"/>
              </a:rPr>
              <a:t>   </a:t>
            </a:r>
            <a:r>
              <a:rPr lang="en-US" sz="2400" b="1" i="1" dirty="0" err="1" smtClean="0">
                <a:latin typeface="FMAbhaya" pitchFamily="2" charset="0"/>
              </a:rPr>
              <a:t>zmshiurZt</a:t>
            </a:r>
            <a:r>
              <a:rPr lang="en-US" sz="2400" b="1" i="1" dirty="0" smtClean="0">
                <a:latin typeface="FMAbhaya" pitchFamily="2" charset="0"/>
              </a:rPr>
              <a:t>;=</a:t>
            </a:r>
            <a:r>
              <a:rPr lang="en-US" sz="2400" b="1" i="1" dirty="0" err="1" smtClean="0">
                <a:latin typeface="FMAbhaya" pitchFamily="2" charset="0"/>
              </a:rPr>
              <a:t>udf.a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Wiia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ldjH</a:t>
            </a:r>
            <a:r>
              <a:rPr lang="en-US" sz="2400" b="1" i="1" dirty="0" smtClean="0">
                <a:latin typeface="FMAbhaya" pitchFamily="2" charset="0"/>
              </a:rPr>
              <a:t> ks¾udKhla </a:t>
            </a:r>
            <a:r>
              <a:rPr lang="en-US" sz="2400" b="1" i="1" dirty="0" err="1" smtClean="0">
                <a:latin typeface="FMAbhaya" pitchFamily="2" charset="0"/>
              </a:rPr>
              <a:t>úh</a:t>
            </a:r>
            <a:r>
              <a:rPr lang="en-US" sz="2400" b="1" i="1" dirty="0" smtClean="0">
                <a:latin typeface="FMAbhaya" pitchFamily="2" charset="0"/>
              </a:rPr>
              <a:t>¡ </a:t>
            </a:r>
            <a:r>
              <a:rPr lang="en-US" sz="2400" b="1" i="1" dirty="0" err="1" smtClean="0">
                <a:latin typeface="FMAbhaya" pitchFamily="2" charset="0"/>
              </a:rPr>
              <a:t>tmuKla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fkdj</a:t>
            </a:r>
            <a:r>
              <a:rPr lang="en-US" sz="2400" b="1" i="1" dirty="0" smtClean="0">
                <a:latin typeface="FMAbhaya" pitchFamily="2" charset="0"/>
              </a:rPr>
              <a:t> fu;=</a:t>
            </a:r>
            <a:r>
              <a:rPr lang="en-US" sz="2400" b="1" i="1" dirty="0" err="1" smtClean="0">
                <a:latin typeface="FMAbhaya" pitchFamily="2" charset="0"/>
              </a:rPr>
              <a:t>ud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úiska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merKs</a:t>
            </a:r>
            <a:r>
              <a:rPr lang="en-US" sz="2400" b="1" i="1" dirty="0" smtClean="0">
                <a:latin typeface="FMAbhaya" pitchFamily="2" charset="0"/>
              </a:rPr>
              <a:t> .%ka: 26 </a:t>
            </a:r>
            <a:r>
              <a:rPr lang="en-US" sz="2400" b="1" i="1" dirty="0" err="1" smtClean="0">
                <a:latin typeface="FMAbhaya" pitchFamily="2" charset="0"/>
              </a:rPr>
              <a:t>lg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újrK</a:t>
            </a:r>
            <a:r>
              <a:rPr lang="en-US" sz="2400" b="1" i="1" dirty="0" smtClean="0">
                <a:latin typeface="FMAbhaya" pitchFamily="2" charset="0"/>
              </a:rPr>
              <a:t> .%ka: </a:t>
            </a:r>
            <a:r>
              <a:rPr lang="en-US" sz="2400" b="1" i="1" dirty="0" err="1" smtClean="0">
                <a:latin typeface="FMAbhaya" pitchFamily="2" charset="0"/>
              </a:rPr>
              <a:t>imhd</a:t>
            </a:r>
            <a:r>
              <a:rPr lang="en-US" sz="2400" b="1" i="1" dirty="0" smtClean="0">
                <a:latin typeface="FMAbhaya" pitchFamily="2" charset="0"/>
              </a:rPr>
              <a:t> we;¡</a:t>
            </a:r>
            <a:r>
              <a:rPr lang="en-US" sz="2400" b="1" i="1" dirty="0" err="1" smtClean="0">
                <a:latin typeface="FMAbhaya" pitchFamily="2" charset="0"/>
              </a:rPr>
              <a:t>ta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w;r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lsysmhla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kï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jHdlrK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újrKh</a:t>
            </a:r>
            <a:r>
              <a:rPr lang="en-US" sz="2400" b="1" i="1" dirty="0" smtClean="0">
                <a:latin typeface="FMAbhaya" pitchFamily="2" charset="0"/>
              </a:rPr>
              <a:t>" l=</a:t>
            </a:r>
            <a:r>
              <a:rPr lang="en-US" sz="2400" b="1" i="1" dirty="0" err="1" smtClean="0">
                <a:latin typeface="FMAbhaya" pitchFamily="2" charset="0"/>
              </a:rPr>
              <a:t>udr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újrKh</a:t>
            </a:r>
            <a:r>
              <a:rPr lang="en-US" sz="2400" b="1" i="1" dirty="0" smtClean="0">
                <a:latin typeface="FMAbhaya" pitchFamily="2" charset="0"/>
              </a:rPr>
              <a:t> "</a:t>
            </a:r>
            <a:r>
              <a:rPr lang="en-US" sz="2400" b="1" i="1" dirty="0" err="1" smtClean="0">
                <a:latin typeface="FMAbhaya" pitchFamily="2" charset="0"/>
              </a:rPr>
              <a:t>l%shd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újrKh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hk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lD;s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fõ¡isxy</a:t>
            </a:r>
            <a:r>
              <a:rPr lang="en-US" sz="2400" b="1" i="1" dirty="0" smtClean="0">
                <a:latin typeface="FMAbhaya" pitchFamily="2" charset="0"/>
              </a:rPr>
              <a:t>, </a:t>
            </a:r>
            <a:r>
              <a:rPr lang="en-US" sz="2400" b="1" i="1" dirty="0" err="1" smtClean="0">
                <a:latin typeface="FMAbhaya" pitchFamily="2" charset="0"/>
              </a:rPr>
              <a:t>NdIdjg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úYd</a:t>
            </a:r>
            <a:r>
              <a:rPr lang="en-US" sz="2400" b="1" i="1" dirty="0" smtClean="0">
                <a:latin typeface="FMAbhaya" pitchFamily="2" charset="0"/>
              </a:rPr>
              <a:t>, </a:t>
            </a:r>
            <a:r>
              <a:rPr lang="en-US" sz="2400" b="1" i="1" dirty="0" err="1" smtClean="0">
                <a:latin typeface="FMAbhaya" pitchFamily="2" charset="0"/>
              </a:rPr>
              <a:t>fiajh</a:t>
            </a:r>
            <a:r>
              <a:rPr lang="en-US" sz="2400" b="1" i="1" dirty="0" smtClean="0">
                <a:latin typeface="FMAbhaya" pitchFamily="2" charset="0"/>
              </a:rPr>
              <a:t> l&lt; fu;=</a:t>
            </a:r>
            <a:r>
              <a:rPr lang="en-US" sz="2400" b="1" i="1" dirty="0" err="1" smtClean="0">
                <a:latin typeface="FMAbhaya" pitchFamily="2" charset="0"/>
              </a:rPr>
              <a:t>ud</a:t>
            </a:r>
            <a:r>
              <a:rPr lang="en-US" sz="2400" b="1" i="1" dirty="0" smtClean="0">
                <a:latin typeface="FMAbhaya" pitchFamily="2" charset="0"/>
              </a:rPr>
              <a:t> 1944 ud¾;= 2 </a:t>
            </a:r>
            <a:r>
              <a:rPr lang="en-US" sz="2400" b="1" i="1" dirty="0" err="1" smtClean="0">
                <a:latin typeface="FMAbhaya" pitchFamily="2" charset="0"/>
              </a:rPr>
              <a:t>osk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fuf,dúka</a:t>
            </a:r>
            <a:r>
              <a:rPr lang="en-US" sz="2400" b="1" i="1" dirty="0" smtClean="0">
                <a:latin typeface="FMAbhaya" pitchFamily="2" charset="0"/>
              </a:rPr>
              <a:t> </a:t>
            </a:r>
            <a:r>
              <a:rPr lang="en-US" sz="2400" b="1" i="1" dirty="0" err="1" smtClean="0">
                <a:latin typeface="FMAbhaya" pitchFamily="2" charset="0"/>
              </a:rPr>
              <a:t>iuq.;af;ah</a:t>
            </a:r>
            <a:r>
              <a:rPr lang="en-US" sz="2400" b="1" i="1" dirty="0" smtClean="0">
                <a:latin typeface="FMAbhaya" pitchFamily="2" charset="0"/>
              </a:rPr>
              <a:t>¡ </a:t>
            </a:r>
            <a:endParaRPr lang="en-US" sz="2400" b="1" i="1" dirty="0">
              <a:latin typeface="FMAbhay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2667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l;=</a:t>
            </a:r>
            <a:r>
              <a:rPr lang="en-US" sz="5400" b="1" cap="none" spc="0" dirty="0" err="1" smtClean="0">
                <a:ln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jrhd</a:t>
            </a:r>
            <a:r>
              <a:rPr lang="en-US" sz="5400" b="1" cap="none" spc="0" dirty="0" smtClean="0">
                <a:ln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MAbhaya" pitchFamily="2" charset="0"/>
              </a:rPr>
              <a:t> </a:t>
            </a:r>
            <a:endParaRPr lang="en-US" sz="5400" b="1" cap="none" spc="0" dirty="0">
              <a:ln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620000" cy="46482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i`o</a:t>
            </a:r>
            <a:r>
              <a:rPr lang="en-US" b="1" dirty="0" smtClean="0">
                <a:latin typeface="FMAbhaya" pitchFamily="2" charset="0"/>
              </a:rPr>
              <a:t> o </a:t>
            </a:r>
            <a:r>
              <a:rPr lang="en-US" b="1" dirty="0" err="1" smtClean="0">
                <a:latin typeface="FMAbhaya" pitchFamily="2" charset="0"/>
              </a:rPr>
              <a:t>isks`ÿ</a:t>
            </a:r>
            <a:r>
              <a:rPr lang="en-US" b="1" dirty="0" smtClean="0">
                <a:latin typeface="FMAbhaya" pitchFamily="2" charset="0"/>
              </a:rPr>
              <a:t> /</a:t>
            </a:r>
            <a:r>
              <a:rPr lang="en-US" b="1" dirty="0" err="1" smtClean="0">
                <a:latin typeface="FMAbhaya" pitchFamily="2" charset="0"/>
              </a:rPr>
              <a:t>ia</a:t>
            </a:r>
            <a:r>
              <a:rPr lang="en-US" b="1" dirty="0" smtClean="0">
                <a:latin typeface="FMAbhaya" pitchFamily="2" charset="0"/>
              </a:rPr>
              <a:t>                       </a:t>
            </a:r>
            <a:r>
              <a:rPr lang="en-US" b="1" dirty="0" err="1" smtClean="0">
                <a:latin typeface="FMAbhaya" pitchFamily="2" charset="0"/>
              </a:rPr>
              <a:t>l`ÿ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>
                <a:latin typeface="FMAbhaya" pitchFamily="2" charset="0"/>
              </a:rPr>
              <a:t>f</a:t>
            </a:r>
            <a:r>
              <a:rPr lang="en-US" b="1" dirty="0" err="1" smtClean="0">
                <a:latin typeface="FMAbhaya" pitchFamily="2" charset="0"/>
              </a:rPr>
              <a:t>kd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fy</a:t>
            </a:r>
            <a:r>
              <a:rPr lang="en-US" b="1" dirty="0" smtClean="0">
                <a:latin typeface="FMAbhaya" pitchFamily="2" charset="0"/>
              </a:rPr>
              <a:t>&lt;d </a:t>
            </a:r>
            <a:r>
              <a:rPr lang="en-US" b="1" dirty="0" err="1" smtClean="0">
                <a:latin typeface="FMAbhaya" pitchFamily="2" charset="0"/>
              </a:rPr>
              <a:t>ìu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tl</a:t>
            </a:r>
            <a:r>
              <a:rPr lang="en-US" b="1" dirty="0" smtClean="0">
                <a:latin typeface="FMAbhaya" pitchFamily="2" charset="0"/>
              </a:rPr>
              <a:t>                    </a:t>
            </a:r>
            <a:r>
              <a:rPr lang="en-US" b="1" dirty="0" err="1" smtClean="0">
                <a:latin typeface="FMAbhaya" pitchFamily="2" charset="0"/>
              </a:rPr>
              <a:t>n`ÿ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j,dl</a:t>
            </a:r>
            <a:r>
              <a:rPr lang="en-US" b="1" dirty="0" smtClean="0">
                <a:latin typeface="FMAbhaya" pitchFamily="2" charset="0"/>
              </a:rPr>
              <a:t>=&lt;</a:t>
            </a:r>
            <a:r>
              <a:rPr lang="en-US" b="1" dirty="0" err="1" smtClean="0">
                <a:latin typeface="FMAbhaya" pitchFamily="2" charset="0"/>
              </a:rPr>
              <a:t>ska</a:t>
            </a:r>
            <a:r>
              <a:rPr lang="en-US" b="1" dirty="0" smtClean="0">
                <a:latin typeface="FMAbhaya" pitchFamily="2" charset="0"/>
              </a:rPr>
              <a:t>                           </a:t>
            </a:r>
            <a:r>
              <a:rPr lang="en-US" b="1" dirty="0" err="1" smtClean="0">
                <a:latin typeface="FMAbhaya" pitchFamily="2" charset="0"/>
              </a:rPr>
              <a:t>msrsisÿ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>
                <a:latin typeface="FMAbhaya" pitchFamily="2" charset="0"/>
              </a:rPr>
              <a:t>f</a:t>
            </a:r>
            <a:r>
              <a:rPr lang="en-US" b="1" dirty="0" err="1" smtClean="0">
                <a:latin typeface="FMAbhaya" pitchFamily="2" charset="0"/>
              </a:rPr>
              <a:t>mrd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tjhs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ì`ÿ</a:t>
            </a:r>
            <a:r>
              <a:rPr lang="en-US" b="1" dirty="0" smtClean="0">
                <a:latin typeface="FMAbhaya" pitchFamily="2" charset="0"/>
              </a:rPr>
              <a:t>                         </a:t>
            </a:r>
            <a:r>
              <a:rPr lang="en-US" b="1" dirty="0" err="1" smtClean="0">
                <a:latin typeface="FMAbhaya" pitchFamily="2" charset="0"/>
              </a:rPr>
              <a:t>ì`ÿ</a:t>
            </a:r>
            <a:endParaRPr lang="en-US" b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543800" cy="39925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ler</a:t>
            </a:r>
            <a:r>
              <a:rPr lang="en-US" b="1" dirty="0" smtClean="0">
                <a:latin typeface="FMAbhaya" pitchFamily="2" charset="0"/>
              </a:rPr>
              <a:t> .</a:t>
            </a:r>
            <a:r>
              <a:rPr lang="en-US" b="1" dirty="0" err="1" smtClean="0">
                <a:latin typeface="FMAbhaya" pitchFamily="2" charset="0"/>
              </a:rPr>
              <a:t>ia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w`ÿr;a</a:t>
            </a:r>
            <a:r>
              <a:rPr lang="en-US" b="1" dirty="0" smtClean="0">
                <a:latin typeface="FMAbhaya" pitchFamily="2" charset="0"/>
              </a:rPr>
              <a:t>                          </a:t>
            </a:r>
            <a:r>
              <a:rPr lang="en-US" b="1" dirty="0" err="1" smtClean="0">
                <a:latin typeface="FMAbhaya" pitchFamily="2" charset="0"/>
              </a:rPr>
              <a:t>jgd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smtClean="0">
                <a:latin typeface="FMAbhaya" pitchFamily="2" charset="0"/>
              </a:rPr>
              <a:t>;o f.dia                  </a:t>
            </a:r>
            <a:r>
              <a:rPr lang="en-US" b="1" dirty="0" err="1" smtClean="0">
                <a:latin typeface="FMAbhaya" pitchFamily="2" charset="0"/>
              </a:rPr>
              <a:t>fkd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wefikakgd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i`o</a:t>
            </a:r>
            <a:r>
              <a:rPr lang="en-US" b="1" dirty="0" smtClean="0">
                <a:latin typeface="FMAbhaya" pitchFamily="2" charset="0"/>
              </a:rPr>
              <a:t> /</a:t>
            </a:r>
            <a:r>
              <a:rPr lang="en-US" b="1" dirty="0" err="1" smtClean="0">
                <a:latin typeface="FMAbhaya" pitchFamily="2" charset="0"/>
              </a:rPr>
              <a:t>ia</a:t>
            </a:r>
            <a:r>
              <a:rPr lang="en-US" b="1" dirty="0" smtClean="0">
                <a:latin typeface="FMAbhaya" pitchFamily="2" charset="0"/>
              </a:rPr>
              <a:t> .`. </a:t>
            </a:r>
            <a:r>
              <a:rPr lang="en-US" b="1" dirty="0" err="1" smtClean="0">
                <a:latin typeface="FMAbhaya" pitchFamily="2" charset="0"/>
              </a:rPr>
              <a:t>osh</a:t>
            </a:r>
            <a:r>
              <a:rPr lang="en-US" b="1" dirty="0" smtClean="0">
                <a:latin typeface="FMAbhaya" pitchFamily="2" charset="0"/>
              </a:rPr>
              <a:t>                         </a:t>
            </a:r>
            <a:r>
              <a:rPr lang="en-US" b="1" dirty="0" err="1" smtClean="0">
                <a:latin typeface="FMAbhaya" pitchFamily="2" charset="0"/>
              </a:rPr>
              <a:t>msgd</a:t>
            </a:r>
            <a:r>
              <a:rPr lang="en-US" b="1" dirty="0" smtClean="0">
                <a:latin typeface="FMAbhaya" pitchFamily="2" charset="0"/>
              </a:rPr>
              <a:t> </a:t>
            </a: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mh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Wia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fkd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ler</a:t>
            </a:r>
            <a:r>
              <a:rPr lang="en-US" b="1" dirty="0" smtClean="0">
                <a:latin typeface="FMAbhaya" pitchFamily="2" charset="0"/>
              </a:rPr>
              <a:t>  u                   </a:t>
            </a:r>
            <a:r>
              <a:rPr lang="en-US" b="1" dirty="0" err="1" smtClean="0">
                <a:latin typeface="FMAbhaya" pitchFamily="2" charset="0"/>
              </a:rPr>
              <a:t>kgd</a:t>
            </a:r>
            <a:endParaRPr lang="en-US" b="1" dirty="0">
              <a:latin typeface="FMAbhaya" pitchFamily="2" charset="0"/>
            </a:endParaRPr>
          </a:p>
        </p:txBody>
      </p:sp>
      <p:pic>
        <p:nvPicPr>
          <p:cNvPr id="4" name="Picture 2" descr="C:\Users\vcom\Downloads\daru senehasa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4196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696200" cy="41449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iqr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ì,sfoda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i`o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le,qï</a:t>
            </a:r>
            <a:endParaRPr lang="en-US" b="1" dirty="0" smtClean="0">
              <a:solidFill>
                <a:schemeClr val="bg1"/>
              </a:solidFill>
              <a:latin typeface="FMAbhaya" pitchFamily="2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;&lt;;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iuka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u,a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                     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fkd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ysï</a:t>
            </a:r>
            <a:endParaRPr lang="en-US" b="1" dirty="0" smtClean="0">
              <a:solidFill>
                <a:schemeClr val="bg1"/>
              </a:solidFill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ìysrs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fj;s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hs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lk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ishqï</a:t>
            </a:r>
            <a:endParaRPr lang="en-US" b="1" dirty="0" smtClean="0">
              <a:solidFill>
                <a:schemeClr val="bg1"/>
              </a:solidFill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kj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;;s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oS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w;a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                            l=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iqï</a:t>
            </a:r>
            <a:endParaRPr lang="en-US" b="1" dirty="0">
              <a:solidFill>
                <a:schemeClr val="bg1"/>
              </a:solidFill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77200" cy="40687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wyfia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;re /</a:t>
            </a: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                         </a:t>
            </a: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os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&lt;S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wfyda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hyk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&lt;`.                         t&lt;S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jeä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kï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fkd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fj;s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hs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                fl&lt;S 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fjjq,hs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ìh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FMAbhaya" pitchFamily="2" charset="0"/>
              </a:rPr>
              <a:t>f.k</a:t>
            </a:r>
            <a:r>
              <a:rPr lang="en-US" b="1" dirty="0" smtClean="0">
                <a:solidFill>
                  <a:schemeClr val="tx2"/>
                </a:solidFill>
                <a:latin typeface="FMAbhaya" pitchFamily="2" charset="0"/>
              </a:rPr>
              <a:t>                      fm&lt;S  </a:t>
            </a:r>
            <a:endParaRPr lang="en-US" b="1" dirty="0">
              <a:solidFill>
                <a:schemeClr val="tx2"/>
              </a:solidFill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8001000" cy="559276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FMAbhaya" pitchFamily="2" charset="0"/>
              </a:rPr>
              <a:t> 14"15"16 "17 </a:t>
            </a:r>
            <a:r>
              <a:rPr lang="en-US" b="1" i="1" dirty="0" err="1" smtClean="0">
                <a:latin typeface="FMAbhaya" pitchFamily="2" charset="0"/>
              </a:rPr>
              <a:t>fuu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moH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mx;s</a:t>
            </a:r>
            <a:r>
              <a:rPr lang="en-US" b="1" i="1" dirty="0" smtClean="0">
                <a:latin typeface="FMAbhaya" pitchFamily="2" charset="0"/>
              </a:rPr>
              <a:t> ;=&lt; </a:t>
            </a:r>
            <a:r>
              <a:rPr lang="en-US" b="1" i="1" dirty="0" err="1" smtClean="0">
                <a:latin typeface="FMAbhaya" pitchFamily="2" charset="0"/>
              </a:rPr>
              <a:t>b;du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fi!uHjQ</a:t>
            </a:r>
            <a:r>
              <a:rPr lang="en-US" b="1" i="1" dirty="0" smtClean="0">
                <a:latin typeface="FMAbhaya" pitchFamily="2" charset="0"/>
              </a:rPr>
              <a:t> rd;%</a:t>
            </a:r>
            <a:r>
              <a:rPr lang="en-US" b="1" i="1" dirty="0" err="1" smtClean="0">
                <a:latin typeface="FMAbhaya" pitchFamily="2" charset="0"/>
              </a:rPr>
              <a:t>shl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iajdNdjh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fmkajd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fohs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iqj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kskaolg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iqÿiq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mrsos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isks</a:t>
            </a:r>
            <a:r>
              <a:rPr lang="en-US" b="1" i="1" dirty="0" smtClean="0">
                <a:latin typeface="FMAbhaya" pitchFamily="2" charset="0"/>
              </a:rPr>
              <a:t>÷ </a:t>
            </a:r>
            <a:r>
              <a:rPr lang="en-US" b="1" i="1" dirty="0" err="1" smtClean="0">
                <a:latin typeface="FMAbhaya" pitchFamily="2" charset="0"/>
              </a:rPr>
              <a:t>i`o</a:t>
            </a:r>
            <a:r>
              <a:rPr lang="en-US" b="1" i="1" dirty="0" smtClean="0">
                <a:latin typeface="FMAbhaya" pitchFamily="2" charset="0"/>
              </a:rPr>
              <a:t> /</a:t>
            </a:r>
            <a:r>
              <a:rPr lang="en-US" b="1" i="1" dirty="0" err="1" smtClean="0">
                <a:latin typeface="FMAbhaya" pitchFamily="2" charset="0"/>
              </a:rPr>
              <a:t>ia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tljr</a:t>
            </a:r>
            <a:r>
              <a:rPr lang="en-US" b="1" i="1" dirty="0" smtClean="0">
                <a:latin typeface="FMAbhaya" pitchFamily="2" charset="0"/>
              </a:rPr>
              <a:t> &lt;</a:t>
            </a:r>
            <a:r>
              <a:rPr lang="en-US" b="1" i="1" dirty="0" err="1" smtClean="0">
                <a:latin typeface="FMAbhaya" pitchFamily="2" charset="0"/>
              </a:rPr>
              <a:t>orejdg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jefgkakg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fkdoS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b;d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msrsisÿ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f,i</a:t>
            </a:r>
            <a:r>
              <a:rPr lang="en-US" b="1" i="1" dirty="0" smtClean="0">
                <a:latin typeface="FMAbhaya" pitchFamily="2" charset="0"/>
              </a:rPr>
              <a:t> j&lt;dl=&lt;</a:t>
            </a:r>
            <a:r>
              <a:rPr lang="en-US" b="1" i="1" dirty="0" err="1" smtClean="0">
                <a:latin typeface="FMAbhaya" pitchFamily="2" charset="0"/>
              </a:rPr>
              <a:t>ska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fmrd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ìxÿ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ìxÿ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tjk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fmkajhs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tfukau</a:t>
            </a:r>
            <a:r>
              <a:rPr lang="en-US" b="1" i="1" dirty="0" smtClean="0">
                <a:latin typeface="FMAbhaya" pitchFamily="2" charset="0"/>
              </a:rPr>
              <a:t> .`. </a:t>
            </a:r>
            <a:r>
              <a:rPr lang="en-US" b="1" i="1" dirty="0" err="1" smtClean="0">
                <a:latin typeface="FMAbhaya" pitchFamily="2" charset="0"/>
              </a:rPr>
              <a:t>oshg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jefgk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io</a:t>
            </a:r>
            <a:r>
              <a:rPr lang="en-US" b="1" i="1" dirty="0" smtClean="0">
                <a:latin typeface="FMAbhaya" pitchFamily="2" charset="0"/>
              </a:rPr>
              <a:t>/</a:t>
            </a:r>
            <a:r>
              <a:rPr lang="en-US" b="1" i="1" dirty="0" err="1" smtClean="0">
                <a:latin typeface="FMAbhaya" pitchFamily="2" charset="0"/>
              </a:rPr>
              <a:t>ia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fifuka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osh</a:t>
            </a:r>
            <a:r>
              <a:rPr lang="en-US" b="1" i="1" dirty="0" smtClean="0">
                <a:latin typeface="FMAbhaya" pitchFamily="2" charset="0"/>
              </a:rPr>
              <a:t> u; </a:t>
            </a:r>
            <a:r>
              <a:rPr lang="en-US" b="1" i="1" dirty="0" err="1" smtClean="0">
                <a:latin typeface="FMAbhaya" pitchFamily="2" charset="0"/>
              </a:rPr>
              <a:t>m;s</a:t>
            </a:r>
            <a:r>
              <a:rPr lang="en-US" b="1" i="1" dirty="0" smtClean="0">
                <a:latin typeface="FMAbhaya" pitchFamily="2" charset="0"/>
              </a:rPr>
              <a:t>; </a:t>
            </a:r>
            <a:r>
              <a:rPr lang="en-US" b="1" i="1" dirty="0" err="1" smtClean="0">
                <a:latin typeface="FMAbhaya" pitchFamily="2" charset="0"/>
              </a:rPr>
              <a:t>jk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fmkajd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fohs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iqr</a:t>
            </a:r>
            <a:r>
              <a:rPr lang="en-US" b="1" i="1" dirty="0" smtClean="0">
                <a:latin typeface="FMAbhaya" pitchFamily="2" charset="0"/>
              </a:rPr>
              <a:t>  ì&lt;</a:t>
            </a:r>
            <a:r>
              <a:rPr lang="en-US" b="1" i="1" dirty="0" err="1" smtClean="0">
                <a:latin typeface="FMAbhaya" pitchFamily="2" charset="0"/>
              </a:rPr>
              <a:t>s`ÿka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w;a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mqä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fkd.ikafka</a:t>
            </a:r>
            <a:r>
              <a:rPr lang="en-US" b="1" i="1" dirty="0" smtClean="0">
                <a:latin typeface="FMAbhaya" pitchFamily="2" charset="0"/>
              </a:rPr>
              <a:t>  ì&lt;</a:t>
            </a:r>
            <a:r>
              <a:rPr lang="en-US" b="1" i="1" dirty="0" err="1" smtClean="0">
                <a:latin typeface="FMAbhaya" pitchFamily="2" charset="0"/>
              </a:rPr>
              <a:t>sodf.a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ishqï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ìysrs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fj;shs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is;dh</a:t>
            </a:r>
            <a:r>
              <a:rPr lang="en-US" b="1" i="1" dirty="0" smtClean="0">
                <a:latin typeface="FMAbhaya" pitchFamily="2" charset="0"/>
              </a:rPr>
              <a:t>¡ ;reo </a:t>
            </a:r>
            <a:r>
              <a:rPr lang="en-US" b="1" i="1" dirty="0" err="1" smtClean="0">
                <a:latin typeface="FMAbhaya" pitchFamily="2" charset="0"/>
              </a:rPr>
              <a:t>wyfia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osf</a:t>
            </a:r>
            <a:r>
              <a:rPr lang="en-US" b="1" i="1" dirty="0" smtClean="0">
                <a:latin typeface="FMAbhaya" pitchFamily="2" charset="0"/>
              </a:rPr>
              <a:t>&lt;</a:t>
            </a:r>
            <a:r>
              <a:rPr lang="en-US" b="1" i="1" dirty="0" err="1" smtClean="0">
                <a:latin typeface="FMAbhaya" pitchFamily="2" charset="0"/>
              </a:rPr>
              <a:t>ñka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ìh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jkafka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orejdf.a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hyk</a:t>
            </a:r>
            <a:r>
              <a:rPr lang="en-US" b="1" i="1" dirty="0" smtClean="0">
                <a:latin typeface="FMAbhaya" pitchFamily="2" charset="0"/>
              </a:rPr>
              <a:t>; &lt;`. t&lt;</a:t>
            </a:r>
            <a:r>
              <a:rPr lang="en-US" b="1" i="1" dirty="0" err="1" smtClean="0">
                <a:latin typeface="FMAbhaya" pitchFamily="2" charset="0"/>
              </a:rPr>
              <a:t>sh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jeäfõ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hhs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ìfhks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fujeks</a:t>
            </a:r>
            <a:r>
              <a:rPr lang="en-US" b="1" i="1" dirty="0" smtClean="0">
                <a:latin typeface="FMAbhaya" pitchFamily="2" charset="0"/>
              </a:rPr>
              <a:t> wmQ¾j is;=</a:t>
            </a:r>
            <a:r>
              <a:rPr lang="en-US" b="1" i="1" dirty="0" err="1" smtClean="0">
                <a:latin typeface="FMAbhaya" pitchFamily="2" charset="0"/>
              </a:rPr>
              <a:t>ú,s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mjikafka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iajNdj</a:t>
            </a:r>
            <a:r>
              <a:rPr lang="en-US" b="1" i="1" dirty="0" smtClean="0">
                <a:latin typeface="FMAbhaya" pitchFamily="2" charset="0"/>
              </a:rPr>
              <a:t> fi!kao¾h </a:t>
            </a:r>
            <a:r>
              <a:rPr lang="en-US" b="1" i="1" dirty="0" err="1" smtClean="0">
                <a:latin typeface="FMAbhaya" pitchFamily="2" charset="0"/>
              </a:rPr>
              <a:t>iu</a:t>
            </a:r>
            <a:r>
              <a:rPr lang="en-US" b="1" i="1" dirty="0" smtClean="0">
                <a:latin typeface="FMAbhaya" pitchFamily="2" charset="0"/>
              </a:rPr>
              <a:t>`. </a:t>
            </a:r>
            <a:r>
              <a:rPr lang="en-US" b="1" i="1" dirty="0" err="1" smtClean="0">
                <a:latin typeface="FMAbhaya" pitchFamily="2" charset="0"/>
              </a:rPr>
              <a:t>uqiq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lrñkah</a:t>
            </a:r>
            <a:r>
              <a:rPr lang="en-US" b="1" i="1" dirty="0" smtClean="0">
                <a:latin typeface="FMAbhaya" pitchFamily="2" charset="0"/>
              </a:rPr>
              <a:t>¡ </a:t>
            </a:r>
            <a:endParaRPr lang="en-US" b="1" i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41449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Tn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ism-.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kakg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                    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f,dnd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fjñka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Wkqka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miq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                   n-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nd</a:t>
            </a:r>
            <a:endParaRPr lang="en-US" b="1" dirty="0" smtClean="0">
              <a:solidFill>
                <a:srgbClr val="002060"/>
              </a:solidFill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t;s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iqr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l=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ursfhda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                    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nnd</a:t>
            </a:r>
            <a:endParaRPr lang="en-US" b="1" dirty="0" smtClean="0">
              <a:solidFill>
                <a:srgbClr val="002060"/>
              </a:solidFill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mhe`.s,s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w. 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ìu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                      </a:t>
            </a:r>
            <a:r>
              <a:rPr lang="en-US" b="1" dirty="0" err="1" smtClean="0">
                <a:solidFill>
                  <a:srgbClr val="002060"/>
                </a:solidFill>
                <a:latin typeface="FMAbhaya" pitchFamily="2" charset="0"/>
              </a:rPr>
              <a:t>Tnd</a:t>
            </a:r>
            <a:r>
              <a:rPr lang="en-US" b="1" dirty="0" smtClean="0">
                <a:solidFill>
                  <a:srgbClr val="002060"/>
                </a:solidFill>
                <a:latin typeface="FMAbhaya" pitchFamily="2" charset="0"/>
              </a:rPr>
              <a:t>  </a:t>
            </a:r>
            <a:endParaRPr lang="en-US" b="1" dirty="0">
              <a:solidFill>
                <a:srgbClr val="002060"/>
              </a:solidFill>
              <a:latin typeface="FMAbhaya" pitchFamily="2" charset="0"/>
            </a:endParaRPr>
          </a:p>
        </p:txBody>
      </p:sp>
      <p:pic>
        <p:nvPicPr>
          <p:cNvPr id="4" name="Picture 2" descr="C:\Users\vcom\Downloads\daru senehas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343400"/>
            <a:ext cx="3505200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077200" cy="41449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iriú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Tn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uqj</a:t>
            </a:r>
            <a:r>
              <a:rPr lang="en-US" dirty="0" smtClean="0">
                <a:latin typeface="FMAbhaya" pitchFamily="2" charset="0"/>
              </a:rPr>
              <a:t>                           </a:t>
            </a:r>
            <a:r>
              <a:rPr lang="en-US" dirty="0" err="1" smtClean="0">
                <a:latin typeface="FMAbhaya" pitchFamily="2" charset="0"/>
              </a:rPr>
              <a:t>isö</a:t>
            </a:r>
            <a:endParaRPr lang="en-US" dirty="0" smtClean="0">
              <a:latin typeface="FMAbhaya" pitchFamily="2" charset="0"/>
            </a:endParaRPr>
          </a:p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isrs</a:t>
            </a:r>
            <a:r>
              <a:rPr lang="en-US" dirty="0" smtClean="0">
                <a:latin typeface="FMAbhaya" pitchFamily="2" charset="0"/>
              </a:rPr>
              <a:t> we`. </a:t>
            </a:r>
            <a:r>
              <a:rPr lang="en-US" dirty="0" err="1" smtClean="0">
                <a:latin typeface="FMAbhaya" pitchFamily="2" charset="0"/>
              </a:rPr>
              <a:t>oejeà</a:t>
            </a:r>
            <a:r>
              <a:rPr lang="en-US" dirty="0" smtClean="0">
                <a:latin typeface="FMAbhaya" pitchFamily="2" charset="0"/>
              </a:rPr>
              <a:t>                        </a:t>
            </a:r>
            <a:r>
              <a:rPr lang="en-US" dirty="0" err="1" smtClean="0">
                <a:latin typeface="FMAbhaya" pitchFamily="2" charset="0"/>
              </a:rPr>
              <a:t>fydî</a:t>
            </a:r>
            <a:endParaRPr lang="en-US" dirty="0" smtClean="0">
              <a:latin typeface="FMAbhaya" pitchFamily="2" charset="0"/>
            </a:endParaRPr>
          </a:p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ieu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foúfhda</a:t>
            </a:r>
            <a:r>
              <a:rPr lang="en-US" dirty="0" smtClean="0">
                <a:latin typeface="FMAbhaya" pitchFamily="2" charset="0"/>
              </a:rPr>
              <a:t>                         </a:t>
            </a:r>
            <a:r>
              <a:rPr lang="en-US" dirty="0" err="1" smtClean="0">
                <a:latin typeface="FMAbhaya" pitchFamily="2" charset="0"/>
              </a:rPr>
              <a:t>tî-tî</a:t>
            </a:r>
            <a:endParaRPr lang="en-US" dirty="0" smtClean="0">
              <a:latin typeface="FMAbhaya" pitchFamily="2" charset="0"/>
            </a:endParaRPr>
          </a:p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n,;s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wud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ri</a:t>
            </a:r>
            <a:r>
              <a:rPr lang="en-US" dirty="0" smtClean="0">
                <a:latin typeface="FMAbhaya" pitchFamily="2" charset="0"/>
              </a:rPr>
              <a:t>                         </a:t>
            </a:r>
            <a:r>
              <a:rPr lang="en-US" dirty="0" err="1" smtClean="0">
                <a:latin typeface="FMAbhaya" pitchFamily="2" charset="0"/>
              </a:rPr>
              <a:t>fkdî</a:t>
            </a:r>
            <a:endParaRPr lang="en-US" dirty="0" smtClean="0">
              <a:latin typeface="FMAbhaya" pitchFamily="2" charset="0"/>
            </a:endParaRPr>
          </a:p>
          <a:p>
            <a:pPr>
              <a:buNone/>
            </a:pPr>
            <a:endParaRPr lang="en-US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33067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fodhs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fodhs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 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fodhs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nhs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nhs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       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nhs</a:t>
            </a:r>
            <a:endParaRPr lang="en-US" b="1" dirty="0" smtClean="0">
              <a:solidFill>
                <a:schemeClr val="bg1"/>
              </a:solidFill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ks`os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uj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                                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ths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 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je,e`oe</a:t>
            </a:r>
            <a:r>
              <a:rPr lang="en-US" b="1" dirty="0" smtClean="0">
                <a:solidFill>
                  <a:schemeClr val="bg1"/>
                </a:solidFill>
                <a:latin typeface="FMAbhaya" pitchFamily="2" charset="0"/>
              </a:rPr>
              <a:t>-                               .</a:t>
            </a:r>
            <a:r>
              <a:rPr lang="en-US" b="1" dirty="0" err="1" smtClean="0">
                <a:solidFill>
                  <a:schemeClr val="bg1"/>
                </a:solidFill>
                <a:latin typeface="FMAbhaya" pitchFamily="2" charset="0"/>
              </a:rPr>
              <a:t>kshs</a:t>
            </a:r>
            <a:endParaRPr lang="en-US" b="1" dirty="0">
              <a:solidFill>
                <a:schemeClr val="bg1"/>
              </a:solidFill>
              <a:latin typeface="FMAbhaya" pitchFamily="2" charset="0"/>
            </a:endParaRPr>
          </a:p>
        </p:txBody>
      </p:sp>
      <p:pic>
        <p:nvPicPr>
          <p:cNvPr id="4" name="Picture 2" descr="C:\Users\vcom\Downloads\daru senehas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343400"/>
            <a:ext cx="2590800" cy="2375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51816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b="1" i="1" dirty="0" smtClean="0">
                <a:latin typeface="FMAbhaya" pitchFamily="2" charset="0"/>
              </a:rPr>
              <a:t>17"18"19 "20 </a:t>
            </a:r>
            <a:r>
              <a:rPr lang="en-US" b="1" i="1" dirty="0" err="1" smtClean="0">
                <a:latin typeface="FMAbhaya" pitchFamily="2" charset="0"/>
              </a:rPr>
              <a:t>fuu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moH</a:t>
            </a:r>
            <a:r>
              <a:rPr lang="en-US" b="1" i="1" dirty="0" smtClean="0">
                <a:latin typeface="FMAbhaya" pitchFamily="2" charset="0"/>
              </a:rPr>
              <a:t> ;=&lt;</a:t>
            </a:r>
            <a:r>
              <a:rPr lang="en-US" b="1" i="1" dirty="0" err="1" smtClean="0">
                <a:latin typeface="FMAbhaya" pitchFamily="2" charset="0"/>
              </a:rPr>
              <a:t>skao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mjikafka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iqr</a:t>
            </a:r>
            <a:r>
              <a:rPr lang="en-US" b="1" i="1" dirty="0" smtClean="0">
                <a:latin typeface="FMAbhaya" pitchFamily="2" charset="0"/>
              </a:rPr>
              <a:t> l=</a:t>
            </a:r>
            <a:r>
              <a:rPr lang="en-US" b="1" i="1" dirty="0" err="1" smtClean="0">
                <a:latin typeface="FMAbhaya" pitchFamily="2" charset="0"/>
              </a:rPr>
              <a:t>ursfhda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we`.,s</a:t>
            </a:r>
            <a:r>
              <a:rPr lang="en-US" b="1" i="1" dirty="0" smtClean="0">
                <a:latin typeface="FMAbhaya" pitchFamily="2" charset="0"/>
              </a:rPr>
              <a:t> ;=</a:t>
            </a:r>
            <a:r>
              <a:rPr lang="en-US" b="1" i="1" dirty="0" err="1" smtClean="0">
                <a:latin typeface="FMAbhaya" pitchFamily="2" charset="0"/>
              </a:rPr>
              <a:t>vq</a:t>
            </a:r>
            <a:r>
              <a:rPr lang="en-US" b="1" i="1" dirty="0" smtClean="0">
                <a:latin typeface="FMAbhaya" pitchFamily="2" charset="0"/>
              </a:rPr>
              <a:t> j&lt;</a:t>
            </a:r>
            <a:r>
              <a:rPr lang="en-US" b="1" i="1" dirty="0" err="1" smtClean="0">
                <a:latin typeface="FMAbhaya" pitchFamily="2" charset="0"/>
              </a:rPr>
              <a:t>ska</a:t>
            </a:r>
            <a:r>
              <a:rPr lang="en-US" b="1" i="1" dirty="0" smtClean="0">
                <a:latin typeface="FMAbhaya" pitchFamily="2" charset="0"/>
              </a:rPr>
              <a:t> &lt;</a:t>
            </a:r>
            <a:r>
              <a:rPr lang="en-US" b="1" i="1" dirty="0" err="1" smtClean="0">
                <a:latin typeface="FMAbhaya" pitchFamily="2" charset="0"/>
              </a:rPr>
              <a:t>orejd</a:t>
            </a:r>
            <a:r>
              <a:rPr lang="en-US" b="1" i="1" dirty="0" smtClean="0">
                <a:latin typeface="FMAbhaya" pitchFamily="2" charset="0"/>
              </a:rPr>
              <a:t> &lt;`.g </a:t>
            </a:r>
            <a:r>
              <a:rPr lang="en-US" b="1" i="1" dirty="0" err="1" smtClean="0">
                <a:latin typeface="FMAbhaya" pitchFamily="2" charset="0"/>
              </a:rPr>
              <a:t>tkafka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Tyq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ism.kakgh¡tfia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tkafka</a:t>
            </a:r>
            <a:r>
              <a:rPr lang="en-US" b="1" i="1" dirty="0" smtClean="0">
                <a:latin typeface="FMAbhaya" pitchFamily="2" charset="0"/>
              </a:rPr>
              <a:t> &lt;</a:t>
            </a:r>
            <a:r>
              <a:rPr lang="en-US" b="1" i="1" dirty="0" err="1" smtClean="0">
                <a:latin typeface="FMAbhaya" pitchFamily="2" charset="0"/>
              </a:rPr>
              <a:t>orejdf.a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kskaog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ndOd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fkdjk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wdldrhghs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iriaj;S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foúfhda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fukau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ish,q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foúfhda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wuD;h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fkdî</a:t>
            </a:r>
            <a:r>
              <a:rPr lang="en-US" b="1" i="1" dirty="0" smtClean="0">
                <a:latin typeface="FMAbhaya" pitchFamily="2" charset="0"/>
              </a:rPr>
              <a:t> &lt;</a:t>
            </a:r>
            <a:r>
              <a:rPr lang="en-US" b="1" i="1" dirty="0" err="1" smtClean="0">
                <a:latin typeface="FMAbhaya" pitchFamily="2" charset="0"/>
              </a:rPr>
              <a:t>orejd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foi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n,d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isá;s</a:t>
            </a:r>
            <a:r>
              <a:rPr lang="en-US" b="1" i="1" dirty="0" smtClean="0">
                <a:latin typeface="FMAbhaya" pitchFamily="2" charset="0"/>
              </a:rPr>
              <a:t>¡ </a:t>
            </a:r>
            <a:r>
              <a:rPr lang="en-US" b="1" i="1" dirty="0" err="1" smtClean="0">
                <a:latin typeface="FMAbhaya" pitchFamily="2" charset="0"/>
              </a:rPr>
              <a:t>tkï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ish,q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foúfhda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orejd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wdrlaId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lrk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lúhd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fmkajd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oS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we;s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wdldrh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fuu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moH</a:t>
            </a:r>
            <a:r>
              <a:rPr lang="en-US" b="1" i="1" dirty="0" smtClean="0">
                <a:latin typeface="FMAbhaya" pitchFamily="2" charset="0"/>
              </a:rPr>
              <a:t> ;=&lt;</a:t>
            </a:r>
            <a:r>
              <a:rPr lang="en-US" b="1" i="1" dirty="0" err="1" smtClean="0">
                <a:latin typeface="FMAbhaya" pitchFamily="2" charset="0"/>
              </a:rPr>
              <a:t>ska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ukdj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meyeos,s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fõ¡tfiakï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f,dalfha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we;s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jákdu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jia</a:t>
            </a:r>
            <a:r>
              <a:rPr lang="en-US" b="1" i="1" dirty="0" smtClean="0">
                <a:latin typeface="FMAbhaya" pitchFamily="2" charset="0"/>
              </a:rPr>
              <a:t>;=j &lt;</a:t>
            </a:r>
            <a:r>
              <a:rPr lang="en-US" b="1" i="1" dirty="0" err="1" smtClean="0">
                <a:latin typeface="FMAbhaya" pitchFamily="2" charset="0"/>
              </a:rPr>
              <a:t>orejdf.a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nj;a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wdrlaId</a:t>
            </a:r>
            <a:r>
              <a:rPr lang="en-US" b="1" i="1" dirty="0" smtClean="0">
                <a:latin typeface="FMAbhaya" pitchFamily="2" charset="0"/>
              </a:rPr>
              <a:t> l, </a:t>
            </a:r>
            <a:r>
              <a:rPr lang="en-US" b="1" i="1" dirty="0" err="1" smtClean="0">
                <a:latin typeface="FMAbhaya" pitchFamily="2" charset="0"/>
              </a:rPr>
              <a:t>hq</a:t>
            </a:r>
            <a:r>
              <a:rPr lang="en-US" b="1" i="1" dirty="0" smtClean="0">
                <a:latin typeface="FMAbhaya" pitchFamily="2" charset="0"/>
              </a:rPr>
              <a:t>;= </a:t>
            </a:r>
            <a:r>
              <a:rPr lang="en-US" b="1" i="1" dirty="0" err="1" smtClean="0">
                <a:latin typeface="FMAbhaya" pitchFamily="2" charset="0"/>
              </a:rPr>
              <a:t>nj;a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fuu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moH</a:t>
            </a:r>
            <a:r>
              <a:rPr lang="en-US" b="1" i="1" dirty="0" smtClean="0">
                <a:latin typeface="FMAbhaya" pitchFamily="2" charset="0"/>
              </a:rPr>
              <a:t> ;=&lt;</a:t>
            </a:r>
            <a:r>
              <a:rPr lang="en-US" b="1" i="1" dirty="0" err="1" smtClean="0">
                <a:latin typeface="FMAbhaya" pitchFamily="2" charset="0"/>
              </a:rPr>
              <a:t>ska</a:t>
            </a:r>
            <a:r>
              <a:rPr lang="en-US" b="1" i="1" dirty="0" smtClean="0">
                <a:latin typeface="FMAbhaya" pitchFamily="2" charset="0"/>
              </a:rPr>
              <a:t> .</a:t>
            </a:r>
            <a:r>
              <a:rPr lang="en-US" b="1" i="1" dirty="0" err="1" smtClean="0">
                <a:latin typeface="FMAbhaya" pitchFamily="2" charset="0"/>
              </a:rPr>
              <a:t>uHudk</a:t>
            </a:r>
            <a:r>
              <a:rPr lang="en-US" b="1" i="1" dirty="0" smtClean="0">
                <a:latin typeface="FMAbhaya" pitchFamily="2" charset="0"/>
              </a:rPr>
              <a:t> </a:t>
            </a:r>
            <a:r>
              <a:rPr lang="en-US" b="1" i="1" dirty="0" err="1" smtClean="0">
                <a:latin typeface="FMAbhaya" pitchFamily="2" charset="0"/>
              </a:rPr>
              <a:t>fõ</a:t>
            </a:r>
            <a:r>
              <a:rPr lang="en-US" b="1" i="1" dirty="0" smtClean="0">
                <a:latin typeface="FMAbhaya" pitchFamily="2" charset="0"/>
              </a:rPr>
              <a:t>¡ </a:t>
            </a:r>
            <a:endParaRPr lang="en-US" b="1" i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FMAbhaya" pitchFamily="2" charset="0"/>
              </a:rPr>
              <a:t/>
            </a:r>
            <a:br>
              <a:rPr lang="en-US" dirty="0" smtClean="0">
                <a:latin typeface="FMAbhaya" pitchFamily="2" charset="0"/>
              </a:rPr>
            </a:br>
            <a:r>
              <a:rPr lang="en-US" dirty="0" smtClean="0">
                <a:latin typeface="FMAbhaya" pitchFamily="2" charset="0"/>
              </a:rPr>
              <a:t>                  </a:t>
            </a:r>
            <a:r>
              <a:rPr lang="en-US" dirty="0" err="1" smtClean="0">
                <a:latin typeface="FMAbhaya" pitchFamily="2" charset="0"/>
              </a:rPr>
              <a:t>m%Yak</a:t>
            </a:r>
            <a:r>
              <a:rPr lang="en-US" dirty="0" smtClean="0">
                <a:latin typeface="FMAbhaya" pitchFamily="2" charset="0"/>
              </a:rPr>
              <a:t/>
            </a:r>
            <a:br>
              <a:rPr lang="en-US" dirty="0" smtClean="0">
                <a:latin typeface="FMAbhaya" pitchFamily="2" charset="0"/>
              </a:rPr>
            </a:br>
            <a:r>
              <a:rPr lang="en-US" dirty="0" smtClean="0">
                <a:latin typeface="FMAbhaya" pitchFamily="2" charset="0"/>
              </a:rPr>
              <a:t/>
            </a:r>
            <a:br>
              <a:rPr lang="en-US" dirty="0" smtClean="0">
                <a:latin typeface="FMAbhaya" pitchFamily="2" charset="0"/>
              </a:rPr>
            </a:br>
            <a:r>
              <a:rPr lang="en-US" sz="3100" dirty="0" smtClean="0">
                <a:latin typeface="FMAbhaya" pitchFamily="2" charset="0"/>
              </a:rPr>
              <a:t>01¡ </a:t>
            </a:r>
            <a:r>
              <a:rPr lang="en-US" sz="3100" dirty="0" err="1" smtClean="0">
                <a:latin typeface="FMAbhaya" pitchFamily="2" charset="0"/>
              </a:rPr>
              <a:t>fuu</a:t>
            </a:r>
            <a:r>
              <a:rPr lang="en-US" sz="3100" dirty="0" smtClean="0">
                <a:latin typeface="FMAbhaya" pitchFamily="2" charset="0"/>
              </a:rPr>
              <a:t> </a:t>
            </a:r>
            <a:r>
              <a:rPr lang="en-US" sz="3100" dirty="0" err="1" smtClean="0">
                <a:latin typeface="FMAbhaya" pitchFamily="2" charset="0"/>
              </a:rPr>
              <a:t>lú</a:t>
            </a:r>
            <a:r>
              <a:rPr lang="en-US" sz="3100" dirty="0" smtClean="0">
                <a:latin typeface="FMAbhaya" pitchFamily="2" charset="0"/>
              </a:rPr>
              <a:t> </a:t>
            </a:r>
            <a:r>
              <a:rPr lang="en-US" sz="3100" dirty="0" err="1" smtClean="0">
                <a:latin typeface="FMAbhaya" pitchFamily="2" charset="0"/>
              </a:rPr>
              <a:t>mka;sh</a:t>
            </a:r>
            <a:r>
              <a:rPr lang="en-US" sz="3100" dirty="0" smtClean="0">
                <a:latin typeface="FMAbhaya" pitchFamily="2" charset="0"/>
              </a:rPr>
              <a:t> ms&lt;</a:t>
            </a:r>
            <a:r>
              <a:rPr lang="en-US" sz="3100" dirty="0" err="1" smtClean="0">
                <a:latin typeface="FMAbhaya" pitchFamily="2" charset="0"/>
              </a:rPr>
              <a:t>sn`o</a:t>
            </a:r>
            <a:r>
              <a:rPr lang="en-US" sz="3100" dirty="0" smtClean="0">
                <a:latin typeface="FMAbhaya" pitchFamily="2" charset="0"/>
              </a:rPr>
              <a:t>   </a:t>
            </a:r>
            <a:r>
              <a:rPr lang="en-US" sz="3100" dirty="0" err="1" smtClean="0">
                <a:latin typeface="FMAbhaya" pitchFamily="2" charset="0"/>
              </a:rPr>
              <a:t>ridiajdohla</a:t>
            </a:r>
            <a:r>
              <a:rPr lang="en-US" sz="3100" dirty="0" smtClean="0">
                <a:latin typeface="FMAbhaya" pitchFamily="2" charset="0"/>
              </a:rPr>
              <a:t> ,</a:t>
            </a:r>
            <a:r>
              <a:rPr lang="en-US" sz="3100" dirty="0" err="1" smtClean="0">
                <a:latin typeface="FMAbhaya" pitchFamily="2" charset="0"/>
              </a:rPr>
              <a:t>shkak</a:t>
            </a:r>
            <a:endParaRPr lang="en-US" dirty="0">
              <a:latin typeface="FMAbhay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FMAbhaya" pitchFamily="2" charset="0"/>
              </a:rPr>
              <a:t>                         </a:t>
            </a:r>
            <a:r>
              <a:rPr lang="en-US" dirty="0" err="1" smtClean="0">
                <a:latin typeface="FMAbhaya" pitchFamily="2" charset="0"/>
              </a:rPr>
              <a:t>Tng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chæ</a:t>
            </a:r>
            <a:endParaRPr lang="en-US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2667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FMAbhaya" pitchFamily="2" charset="0"/>
              </a:rPr>
              <a:t>  </a:t>
            </a:r>
            <a:r>
              <a:rPr lang="en-US" b="1" i="1" dirty="0" smtClean="0">
                <a:latin typeface="FMAbhaya" pitchFamily="2" charset="0"/>
              </a:rPr>
              <a:t>—</a:t>
            </a:r>
            <a:r>
              <a:rPr lang="en-US" sz="2800" b="1" i="1" dirty="0" err="1" smtClean="0">
                <a:latin typeface="FMAbhaya" pitchFamily="2" charset="0"/>
              </a:rPr>
              <a:t>ke,eú,af,a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f;audj</a:t>
            </a:r>
            <a:r>
              <a:rPr lang="en-US" sz="2800" b="1" i="1" dirty="0" smtClean="0">
                <a:latin typeface="FMAbhaya" pitchFamily="2" charset="0"/>
              </a:rPr>
              <a:t> ù </a:t>
            </a:r>
            <a:r>
              <a:rPr lang="en-US" sz="2800" b="1" i="1" dirty="0" err="1" smtClean="0">
                <a:latin typeface="FMAbhaya" pitchFamily="2" charset="0"/>
              </a:rPr>
              <a:t>we;af;a</a:t>
            </a:r>
            <a:r>
              <a:rPr lang="en-US" sz="2800" b="1" i="1" dirty="0" smtClean="0">
                <a:latin typeface="FMAbhaya" pitchFamily="2" charset="0"/>
              </a:rPr>
              <a:t> &lt;</a:t>
            </a:r>
            <a:r>
              <a:rPr lang="en-US" sz="2800" b="1" i="1" dirty="0" err="1" smtClean="0">
                <a:latin typeface="FMAbhaya" pitchFamily="2" charset="0"/>
              </a:rPr>
              <a:t>orefjl</a:t>
            </a:r>
            <a:r>
              <a:rPr lang="en-US" sz="2800" b="1" i="1" dirty="0" smtClean="0">
                <a:latin typeface="FMAbhaya" pitchFamily="2" charset="0"/>
              </a:rPr>
              <a:t>=</a:t>
            </a:r>
            <a:r>
              <a:rPr lang="en-US" sz="2800" b="1" i="1" dirty="0" err="1" smtClean="0">
                <a:latin typeface="FMAbhaya" pitchFamily="2" charset="0"/>
              </a:rPr>
              <a:t>f.a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kskaog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ndOd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fkdjk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mrsos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uq,q</a:t>
            </a:r>
            <a:r>
              <a:rPr lang="en-US" sz="2800" b="1" i="1" dirty="0" smtClean="0">
                <a:latin typeface="FMAbhaya" pitchFamily="2" charset="0"/>
              </a:rPr>
              <a:t>  </a:t>
            </a:r>
            <a:r>
              <a:rPr lang="en-US" sz="2800" b="1" i="1" dirty="0" err="1" smtClean="0">
                <a:latin typeface="FMAbhaya" pitchFamily="2" charset="0"/>
              </a:rPr>
              <a:t>uy;a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mrsirh</a:t>
            </a:r>
            <a:r>
              <a:rPr lang="en-US" sz="2800" b="1" i="1" dirty="0" smtClean="0">
                <a:latin typeface="FMAbhaya" pitchFamily="2" charset="0"/>
              </a:rPr>
              <a:t> u </a:t>
            </a:r>
            <a:r>
              <a:rPr lang="en-US" sz="2800" b="1" i="1" dirty="0" err="1" smtClean="0">
                <a:latin typeface="FMAbhaya" pitchFamily="2" charset="0"/>
              </a:rPr>
              <a:t>ksy`v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kdo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rgdjlg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md</a:t>
            </a:r>
            <a:r>
              <a:rPr lang="en-US" sz="2800" b="1" i="1" dirty="0" smtClean="0">
                <a:latin typeface="FMAbhaya" pitchFamily="2" charset="0"/>
              </a:rPr>
              <a:t>;% ù </a:t>
            </a:r>
            <a:r>
              <a:rPr lang="en-US" sz="2800" b="1" i="1" dirty="0" err="1" smtClean="0">
                <a:latin typeface="FMAbhaya" pitchFamily="2" charset="0"/>
              </a:rPr>
              <a:t>we;s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wdldrh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hs</a:t>
            </a:r>
            <a:r>
              <a:rPr lang="en-US" sz="2800" b="1" i="1" dirty="0" smtClean="0">
                <a:latin typeface="FMAbhaya" pitchFamily="2" charset="0"/>
              </a:rPr>
              <a:t>¡ </a:t>
            </a:r>
            <a:r>
              <a:rPr lang="en-US" sz="2800" b="1" i="1" dirty="0" err="1" smtClean="0">
                <a:latin typeface="FMAbhaya" pitchFamily="2" charset="0"/>
              </a:rPr>
              <a:t>lúhd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fuysoS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ujk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lú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l,ams</a:t>
            </a:r>
            <a:r>
              <a:rPr lang="en-US" sz="2800" b="1" i="1" dirty="0" smtClean="0">
                <a:latin typeface="FMAbhaya" pitchFamily="2" charset="0"/>
              </a:rPr>
              <a:t>; &lt;</a:t>
            </a:r>
            <a:r>
              <a:rPr lang="en-US" sz="2800" b="1" i="1" dirty="0" err="1" smtClean="0">
                <a:latin typeface="FMAbhaya" pitchFamily="2" charset="0"/>
              </a:rPr>
              <a:t>uqkaf.a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isysk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f,dalh</a:t>
            </a:r>
            <a:r>
              <a:rPr lang="en-US" sz="2800" b="1" i="1" dirty="0" smtClean="0">
                <a:latin typeface="FMAbhaya" pitchFamily="2" charset="0"/>
              </a:rPr>
              <a:t> yd </a:t>
            </a:r>
            <a:r>
              <a:rPr lang="en-US" sz="2800" b="1" i="1" dirty="0" err="1" smtClean="0">
                <a:latin typeface="FMAbhaya" pitchFamily="2" charset="0"/>
              </a:rPr>
              <a:t>ukdj</a:t>
            </a:r>
            <a:r>
              <a:rPr lang="en-US" sz="2800" b="1" i="1" dirty="0" smtClean="0">
                <a:latin typeface="FMAbhaya" pitchFamily="2" charset="0"/>
              </a:rPr>
              <a:t> </a:t>
            </a:r>
            <a:r>
              <a:rPr lang="en-US" sz="2800" b="1" i="1" dirty="0" err="1" smtClean="0">
                <a:latin typeface="FMAbhaya" pitchFamily="2" charset="0"/>
              </a:rPr>
              <a:t>ieifoa</a:t>
            </a:r>
            <a:r>
              <a:rPr lang="en-US" sz="2800" b="1" i="1" dirty="0" smtClean="0">
                <a:latin typeface="FMAbhaya" pitchFamily="2" charset="0"/>
              </a:rPr>
              <a:t>¡˜</a:t>
            </a:r>
            <a:endParaRPr lang="en-US" sz="2800" b="1" i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1</a:t>
            </a:r>
            <a:endParaRPr lang="en-US" dirty="0">
              <a:latin typeface="FMAbhaya" pitchFamily="2" charset="0"/>
            </a:endParaRPr>
          </a:p>
        </p:txBody>
      </p:sp>
      <p:pic>
        <p:nvPicPr>
          <p:cNvPr id="3074" name="Picture 2" descr="C:\Users\vcom\Desktop\samo\my self\IMG_20210831_09571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6019800" cy="2895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2971800" y="3733800"/>
            <a:ext cx="5867400" cy="224676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i="1" dirty="0" smtClean="0">
                <a:latin typeface="FMAbhaya" pitchFamily="2" charset="0"/>
              </a:rPr>
              <a:t>m&lt;</a:t>
            </a:r>
            <a:r>
              <a:rPr lang="en-US" sz="2000" b="1" i="1" dirty="0" err="1" smtClean="0">
                <a:latin typeface="FMAbhaya" pitchFamily="2" charset="0"/>
              </a:rPr>
              <a:t>uq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lúh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wdrïN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jkafka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orejd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wu;k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wdldrfhks¡iqj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kskaola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m;d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iqñysrs</a:t>
            </a:r>
            <a:r>
              <a:rPr lang="en-US" sz="2000" b="1" i="1" dirty="0" smtClean="0">
                <a:latin typeface="FMAbhaya" pitchFamily="2" charset="0"/>
              </a:rPr>
              <a:t> .S .</a:t>
            </a:r>
            <a:r>
              <a:rPr lang="en-US" sz="2000" b="1" i="1" dirty="0" err="1" smtClean="0">
                <a:latin typeface="FMAbhaya" pitchFamily="2" charset="0"/>
              </a:rPr>
              <a:t>efhk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nj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lúhd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mjihs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ta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wdldrfhkau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f;dá,a,o</a:t>
            </a:r>
            <a:r>
              <a:rPr lang="en-US" sz="2000" b="1" i="1" dirty="0" smtClean="0">
                <a:latin typeface="FMAbhaya" pitchFamily="2" charset="0"/>
              </a:rPr>
              <a:t> ;</a:t>
            </a:r>
            <a:r>
              <a:rPr lang="en-US" sz="2000" b="1" i="1" dirty="0" err="1" smtClean="0">
                <a:latin typeface="FMAbhaya" pitchFamily="2" charset="0"/>
              </a:rPr>
              <a:t>d,hlg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meoafok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wdldrh;a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tf,iu</a:t>
            </a:r>
            <a:r>
              <a:rPr lang="en-US" sz="2000" b="1" i="1" dirty="0" smtClean="0">
                <a:latin typeface="FMAbhaya" pitchFamily="2" charset="0"/>
              </a:rPr>
              <a:t> t&lt;</a:t>
            </a:r>
            <a:r>
              <a:rPr lang="en-US" sz="2000" b="1" i="1" dirty="0" err="1" smtClean="0">
                <a:latin typeface="FMAbhaya" pitchFamily="2" charset="0"/>
              </a:rPr>
              <a:t>siuh</a:t>
            </a:r>
            <a:r>
              <a:rPr lang="en-US" sz="2000" b="1" i="1" dirty="0" smtClean="0">
                <a:latin typeface="FMAbhaya" pitchFamily="2" charset="0"/>
              </a:rPr>
              <a:t> /l .</a:t>
            </a:r>
            <a:r>
              <a:rPr lang="en-US" sz="2000" b="1" i="1" dirty="0" err="1" smtClean="0">
                <a:latin typeface="FMAbhaya" pitchFamily="2" charset="0"/>
              </a:rPr>
              <a:t>ksñka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b;d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ñysrs</a:t>
            </a:r>
            <a:r>
              <a:rPr lang="en-US" sz="2000" b="1" i="1" dirty="0" smtClean="0">
                <a:latin typeface="FMAbhaya" pitchFamily="2" charset="0"/>
              </a:rPr>
              <a:t> ;</a:t>
            </a:r>
            <a:r>
              <a:rPr lang="en-US" sz="2000" b="1" i="1" dirty="0" err="1" smtClean="0">
                <a:latin typeface="FMAbhaya" pitchFamily="2" charset="0"/>
              </a:rPr>
              <a:t>d,hlg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fuu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lú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mka;sh</a:t>
            </a:r>
            <a:r>
              <a:rPr lang="en-US" sz="2000" b="1" i="1" dirty="0" smtClean="0">
                <a:latin typeface="FMAbhaya" pitchFamily="2" charset="0"/>
              </a:rPr>
              <a:t> .</a:t>
            </a:r>
            <a:r>
              <a:rPr lang="en-US" sz="2000" b="1" i="1" dirty="0" err="1" smtClean="0">
                <a:latin typeface="FMAbhaya" pitchFamily="2" charset="0"/>
              </a:rPr>
              <a:t>dhkd</a:t>
            </a:r>
            <a:r>
              <a:rPr lang="en-US" sz="2000" b="1" i="1" dirty="0" smtClean="0">
                <a:latin typeface="FMAbhaya" pitchFamily="2" charset="0"/>
              </a:rPr>
              <a:t> l&lt; </a:t>
            </a:r>
            <a:r>
              <a:rPr lang="en-US" sz="2000" b="1" i="1" dirty="0" err="1" smtClean="0">
                <a:latin typeface="FMAbhaya" pitchFamily="2" charset="0"/>
              </a:rPr>
              <a:t>yels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wdldrh;a</a:t>
            </a:r>
            <a:r>
              <a:rPr lang="en-US" sz="2000" b="1" i="1" dirty="0" smtClean="0">
                <a:latin typeface="FMAbhaya" pitchFamily="2" charset="0"/>
              </a:rPr>
              <a:t> o </a:t>
            </a:r>
            <a:r>
              <a:rPr lang="en-US" sz="2000" b="1" i="1" dirty="0" err="1" smtClean="0">
                <a:latin typeface="FMAbhaya" pitchFamily="2" charset="0"/>
              </a:rPr>
              <a:t>fmfka¡orejd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flfrys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ujf.a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we;s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wdorho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rkalsrs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hk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wduka</a:t>
            </a:r>
            <a:r>
              <a:rPr lang="en-US" sz="2000" b="1" i="1" dirty="0" smtClean="0">
                <a:latin typeface="FMAbhaya" pitchFamily="2" charset="0"/>
              </a:rPr>
              <a:t>;%</a:t>
            </a:r>
            <a:r>
              <a:rPr lang="en-US" sz="2000" b="1" i="1" dirty="0" err="1" smtClean="0">
                <a:latin typeface="FMAbhaya" pitchFamily="2" charset="0"/>
              </a:rPr>
              <a:t>Kfhkao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lúhd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fmkajd</a:t>
            </a:r>
            <a:r>
              <a:rPr lang="en-US" sz="2000" b="1" i="1" dirty="0" smtClean="0">
                <a:latin typeface="FMAbhaya" pitchFamily="2" charset="0"/>
              </a:rPr>
              <a:t> </a:t>
            </a:r>
            <a:r>
              <a:rPr lang="en-US" sz="2000" b="1" i="1" dirty="0" err="1" smtClean="0">
                <a:latin typeface="FMAbhaya" pitchFamily="2" charset="0"/>
              </a:rPr>
              <a:t>oS</a:t>
            </a:r>
            <a:r>
              <a:rPr lang="en-US" sz="2000" b="1" i="1" dirty="0" smtClean="0">
                <a:latin typeface="FMAbhaya" pitchFamily="2" charset="0"/>
              </a:rPr>
              <a:t> we;¡ </a:t>
            </a:r>
            <a:endParaRPr lang="en-US" sz="2000" b="1" i="1" dirty="0"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5200"/>
            <a:ext cx="41148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FMAbhaya" pitchFamily="2" charset="0"/>
              </a:rPr>
              <a:t>fuu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moH</a:t>
            </a:r>
            <a:r>
              <a:rPr lang="en-US" sz="2000" dirty="0" smtClean="0">
                <a:latin typeface="FMAbhaya" pitchFamily="2" charset="0"/>
              </a:rPr>
              <a:t> ;=&lt;</a:t>
            </a:r>
            <a:r>
              <a:rPr lang="en-US" sz="2000" dirty="0" err="1" smtClean="0">
                <a:latin typeface="FMAbhaya" pitchFamily="2" charset="0"/>
              </a:rPr>
              <a:t>ska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ksrdhdifhkau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orejdg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ksos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uj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weú;a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je,`o</a:t>
            </a:r>
            <a:r>
              <a:rPr lang="en-US" sz="2000" dirty="0" smtClean="0">
                <a:latin typeface="FMAbhaya" pitchFamily="2" charset="0"/>
              </a:rPr>
              <a:t> .</a:t>
            </a:r>
            <a:r>
              <a:rPr lang="en-US" sz="2000" dirty="0" err="1" smtClean="0">
                <a:latin typeface="FMAbhaya" pitchFamily="2" charset="0"/>
              </a:rPr>
              <a:t>kakd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wdldrh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fmkajd</a:t>
            </a:r>
            <a:r>
              <a:rPr lang="en-US" sz="2000" dirty="0" smtClean="0">
                <a:latin typeface="FMAbhaya" pitchFamily="2" charset="0"/>
              </a:rPr>
              <a:t> </a:t>
            </a:r>
            <a:r>
              <a:rPr lang="en-US" sz="2000" dirty="0" err="1" smtClean="0">
                <a:latin typeface="FMAbhaya" pitchFamily="2" charset="0"/>
              </a:rPr>
              <a:t>fohs</a:t>
            </a:r>
            <a:r>
              <a:rPr lang="en-US" sz="2000" dirty="0" smtClean="0">
                <a:latin typeface="FMAbhaya" pitchFamily="2" charset="0"/>
              </a:rPr>
              <a:t>¡</a:t>
            </a:r>
            <a:endParaRPr lang="en-US" sz="2000" dirty="0">
              <a:latin typeface="FMAbhaya" pitchFamily="2" charset="0"/>
            </a:endParaRPr>
          </a:p>
        </p:txBody>
      </p:sp>
      <p:pic>
        <p:nvPicPr>
          <p:cNvPr id="4098" name="Picture 2" descr="C:\Users\vcom\Desktop\samo\my self\IMG_20210831_0956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8382000" cy="472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381000" y="5029200"/>
            <a:ext cx="72390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fuu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moH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;=&lt;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ska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ksrdhdifhkau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orejdg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ksos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uj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weú;a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je,`o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.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kakd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wdldrh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fmkajd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FMAbhaya" pitchFamily="2" charset="0"/>
              </a:rPr>
              <a:t>fohs</a:t>
            </a:r>
            <a:r>
              <a:rPr lang="en-US" sz="2400" b="1" dirty="0" smtClean="0">
                <a:solidFill>
                  <a:srgbClr val="002060"/>
                </a:solidFill>
                <a:latin typeface="FMAbhaya" pitchFamily="2" charset="0"/>
              </a:rPr>
              <a:t>¡</a:t>
            </a:r>
            <a:endParaRPr lang="en-US" sz="2400" b="1" dirty="0">
              <a:solidFill>
                <a:srgbClr val="002060"/>
              </a:solidFill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00"/>
            <a:ext cx="6781800" cy="2895600"/>
          </a:xfrm>
          <a:solidFill>
            <a:schemeClr val="accent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FMAbhaya" pitchFamily="2" charset="0"/>
              </a:rPr>
              <a:t>  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fuu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moH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;=&lt;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Tyq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iajdNdj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fi!kao¾h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orejdf.a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kskaog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wdYs¾jdohla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jk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wdldrh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fmkajd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fokafka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b;d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wmQ¾jgh¡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ysref.a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/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ia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Wkqiqï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jeä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ksid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ysre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uqyqo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;=&lt;g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jeoS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.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sfha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f;ud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f.k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kej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;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taugh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¡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ta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orejdg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we;s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fifkyi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ksid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nj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mjihs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¡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thska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lúhd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woyia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lrkafka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fidnd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oyu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mjd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orejdg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wdorh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lrk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FMAbhaya" pitchFamily="2" charset="0"/>
              </a:rPr>
              <a:t>njhs</a:t>
            </a:r>
            <a:r>
              <a:rPr lang="en-US" b="1" dirty="0" smtClean="0">
                <a:solidFill>
                  <a:srgbClr val="FFFF00"/>
                </a:solidFill>
                <a:latin typeface="FMAbhaya" pitchFamily="2" charset="0"/>
              </a:rPr>
              <a:t>¡</a:t>
            </a:r>
            <a:endParaRPr lang="en-US" b="1" dirty="0">
              <a:solidFill>
                <a:srgbClr val="FFFF00"/>
              </a:solidFill>
              <a:latin typeface="FMAbhaya" pitchFamily="2" charset="0"/>
            </a:endParaRPr>
          </a:p>
        </p:txBody>
      </p:sp>
      <p:pic>
        <p:nvPicPr>
          <p:cNvPr id="2050" name="Picture 2" descr="C:\Users\vcom\Desktop\samo\my self\IMG_20210831_0957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6172200" cy="3124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FMAbhaya" pitchFamily="2" charset="0"/>
              </a:rPr>
              <a:t>lúh</a:t>
            </a:r>
            <a:r>
              <a:rPr lang="en-US" dirty="0" smtClean="0">
                <a:solidFill>
                  <a:schemeClr val="bg1"/>
                </a:solidFill>
                <a:latin typeface="FMAbhaya" pitchFamily="2" charset="0"/>
              </a:rPr>
              <a:t> 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62400"/>
            <a:ext cx="7239000" cy="2590801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lúhd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olsk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wdldrhg</a:t>
            </a:r>
            <a:r>
              <a:rPr lang="en-US" dirty="0" smtClean="0">
                <a:latin typeface="FMAbhaya" pitchFamily="2" charset="0"/>
              </a:rPr>
              <a:t> &lt;</a:t>
            </a:r>
            <a:r>
              <a:rPr lang="en-US" dirty="0" err="1" smtClean="0">
                <a:latin typeface="FMAbhaya" pitchFamily="2" charset="0"/>
              </a:rPr>
              <a:t>ud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f,dalfha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isák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y`o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ydjd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isys</a:t>
            </a:r>
            <a:r>
              <a:rPr lang="en-US" dirty="0" smtClean="0">
                <a:latin typeface="FMAbhaya" pitchFamily="2" charset="0"/>
              </a:rPr>
              <a:t> .</a:t>
            </a:r>
            <a:r>
              <a:rPr lang="en-US" dirty="0" err="1" smtClean="0">
                <a:latin typeface="FMAbhaya" pitchFamily="2" charset="0"/>
              </a:rPr>
              <a:t>kajñka"ydjd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orejdg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iS</a:t>
            </a:r>
            <a:r>
              <a:rPr lang="en-US" dirty="0" smtClean="0">
                <a:latin typeface="FMAbhaya" pitchFamily="2" charset="0"/>
              </a:rPr>
              <a:t>;, </a:t>
            </a:r>
            <a:r>
              <a:rPr lang="en-US" dirty="0" err="1" smtClean="0">
                <a:latin typeface="FMAbhaya" pitchFamily="2" charset="0"/>
              </a:rPr>
              <a:t>i`o</a:t>
            </a:r>
            <a:r>
              <a:rPr lang="en-US" dirty="0" smtClean="0">
                <a:latin typeface="FMAbhaya" pitchFamily="2" charset="0"/>
              </a:rPr>
              <a:t> /</a:t>
            </a:r>
            <a:r>
              <a:rPr lang="en-US" dirty="0" err="1" smtClean="0">
                <a:latin typeface="FMAbhaya" pitchFamily="2" charset="0"/>
              </a:rPr>
              <a:t>ia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jeàu</a:t>
            </a:r>
            <a:r>
              <a:rPr lang="en-US" dirty="0" smtClean="0">
                <a:latin typeface="FMAbhaya" pitchFamily="2" charset="0"/>
              </a:rPr>
              <a:t> j&lt;</a:t>
            </a:r>
            <a:r>
              <a:rPr lang="en-US" dirty="0" err="1" smtClean="0">
                <a:latin typeface="FMAbhaya" pitchFamily="2" charset="0"/>
              </a:rPr>
              <a:t>laajd,ñka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ksokak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Woõ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lrhs</a:t>
            </a:r>
            <a:r>
              <a:rPr lang="en-US" dirty="0" smtClean="0">
                <a:latin typeface="FMAbhaya" pitchFamily="2" charset="0"/>
              </a:rPr>
              <a:t>¡ </a:t>
            </a:r>
            <a:r>
              <a:rPr lang="en-US" dirty="0" err="1" smtClean="0">
                <a:latin typeface="FMAbhaya" pitchFamily="2" charset="0"/>
              </a:rPr>
              <a:t>fuu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lú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ixl,amkdj</a:t>
            </a:r>
            <a:r>
              <a:rPr lang="en-US" dirty="0" smtClean="0">
                <a:latin typeface="FMAbhaya" pitchFamily="2" charset="0"/>
              </a:rPr>
              <a:t> &lt;</a:t>
            </a:r>
            <a:r>
              <a:rPr lang="en-US" dirty="0" err="1" smtClean="0">
                <a:latin typeface="FMAbhaya" pitchFamily="2" charset="0"/>
              </a:rPr>
              <a:t>orejdj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iqjfia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ksohs</a:t>
            </a:r>
            <a:r>
              <a:rPr lang="en-US" dirty="0" smtClean="0">
                <a:latin typeface="FMAbhaya" pitchFamily="2" charset="0"/>
              </a:rPr>
              <a:t>¡</a:t>
            </a:r>
            <a:endParaRPr lang="en-US" dirty="0">
              <a:latin typeface="FMAbhaya" pitchFamily="2" charset="0"/>
            </a:endParaRPr>
          </a:p>
        </p:txBody>
      </p:sp>
      <p:pic>
        <p:nvPicPr>
          <p:cNvPr id="5122" name="Picture 2" descr="C:\Users\vcom\Desktop\samo\my self\IMG_20210831_0958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88" y="762000"/>
            <a:ext cx="9074912" cy="5867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6096000" y="762000"/>
            <a:ext cx="2971800" cy="5693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lúhd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olsk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wdldrhg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&lt;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ud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f,dalfha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isák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y`o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ydjd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isys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.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kajñka"ydjd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orejdg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iS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;,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i`o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/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ia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jeàu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j&lt;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laajd,ñka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ksokak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Woõ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lrhs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¡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fuu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lú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ixl,amkdj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&lt;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orejdj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iqjfia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FMAbhaya" pitchFamily="2" charset="0"/>
              </a:rPr>
              <a:t>ksohs</a:t>
            </a:r>
            <a:r>
              <a:rPr lang="en-US" sz="2800" dirty="0" smtClean="0">
                <a:solidFill>
                  <a:schemeClr val="tx2"/>
                </a:solidFill>
                <a:latin typeface="FMAbhaya" pitchFamily="2" charset="0"/>
              </a:rPr>
              <a:t>¡</a:t>
            </a:r>
            <a:endParaRPr lang="en-US" sz="2800" dirty="0">
              <a:solidFill>
                <a:schemeClr val="tx2"/>
              </a:solidFill>
              <a:latin typeface="FMAbhaya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6021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iqr;,a</a:t>
            </a:r>
            <a:r>
              <a:rPr lang="en-US" b="1" dirty="0" smtClean="0">
                <a:latin typeface="FMAbhaya" pitchFamily="2" charset="0"/>
              </a:rPr>
              <a:t> ore </a:t>
            </a:r>
            <a:r>
              <a:rPr lang="en-US" b="1" dirty="0" err="1" smtClean="0">
                <a:latin typeface="FMAbhaya" pitchFamily="2" charset="0"/>
              </a:rPr>
              <a:t>ìh</a:t>
            </a:r>
            <a:r>
              <a:rPr lang="en-US" b="1" dirty="0" smtClean="0">
                <a:latin typeface="FMAbhaya" pitchFamily="2" charset="0"/>
              </a:rPr>
              <a:t>                       </a:t>
            </a:r>
            <a:r>
              <a:rPr lang="en-US" b="1" dirty="0" err="1" smtClean="0">
                <a:latin typeface="FMAbhaya" pitchFamily="2" charset="0"/>
              </a:rPr>
              <a:t>fj;S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smtClean="0">
                <a:latin typeface="FMAbhaya" pitchFamily="2" charset="0"/>
              </a:rPr>
              <a:t>l=</a:t>
            </a:r>
            <a:r>
              <a:rPr lang="en-US" b="1" dirty="0" err="1" smtClean="0">
                <a:latin typeface="FMAbhaya" pitchFamily="2" charset="0"/>
              </a:rPr>
              <a:t>re,q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megjq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fkd</a:t>
            </a:r>
            <a:r>
              <a:rPr lang="en-US" b="1" dirty="0" smtClean="0">
                <a:latin typeface="FMAbhaya" pitchFamily="2" charset="0"/>
              </a:rPr>
              <a:t>                    </a:t>
            </a:r>
            <a:r>
              <a:rPr lang="en-US" b="1" dirty="0" err="1" smtClean="0">
                <a:latin typeface="FMAbhaya" pitchFamily="2" charset="0"/>
              </a:rPr>
              <a:t>y`v;S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ke</a:t>
            </a:r>
            <a:r>
              <a:rPr lang="en-US" b="1" dirty="0" smtClean="0">
                <a:latin typeface="FMAbhaya" pitchFamily="2" charset="0"/>
              </a:rPr>
              <a:t>&lt;</a:t>
            </a:r>
            <a:r>
              <a:rPr lang="en-US" b="1" dirty="0" err="1" smtClean="0">
                <a:latin typeface="FMAbhaya" pitchFamily="2" charset="0"/>
              </a:rPr>
              <a:t>ú,af,ka</a:t>
            </a:r>
            <a:r>
              <a:rPr lang="en-US" b="1" dirty="0" smtClean="0">
                <a:latin typeface="FMAbhaya" pitchFamily="2" charset="0"/>
              </a:rPr>
              <a:t> </a:t>
            </a:r>
            <a:r>
              <a:rPr lang="en-US" b="1" dirty="0" err="1" smtClean="0">
                <a:latin typeface="FMAbhaya" pitchFamily="2" charset="0"/>
              </a:rPr>
              <a:t>lï</a:t>
            </a:r>
            <a:r>
              <a:rPr lang="en-US" b="1" dirty="0" smtClean="0">
                <a:latin typeface="FMAbhaya" pitchFamily="2" charset="0"/>
              </a:rPr>
              <a:t>                     </a:t>
            </a:r>
            <a:r>
              <a:rPr lang="en-US" b="1" dirty="0" err="1" smtClean="0">
                <a:latin typeface="FMAbhaya" pitchFamily="2" charset="0"/>
              </a:rPr>
              <a:t>ke;S</a:t>
            </a:r>
            <a:endParaRPr lang="en-US" b="1" dirty="0" smtClean="0">
              <a:latin typeface="FMAbhaya" pitchFamily="2" charset="0"/>
            </a:endParaRPr>
          </a:p>
          <a:p>
            <a:pPr>
              <a:buNone/>
            </a:pPr>
            <a:r>
              <a:rPr lang="en-US" b="1" dirty="0" err="1" smtClean="0">
                <a:latin typeface="FMAbhaya" pitchFamily="2" charset="0"/>
              </a:rPr>
              <a:t>lsrs,af,da</a:t>
            </a:r>
            <a:r>
              <a:rPr lang="en-US" b="1" dirty="0" smtClean="0">
                <a:latin typeface="FMAbhaya" pitchFamily="2" charset="0"/>
              </a:rPr>
              <a:t> o                      </a:t>
            </a:r>
            <a:r>
              <a:rPr lang="en-US" b="1" dirty="0" err="1" smtClean="0">
                <a:latin typeface="FMAbhaya" pitchFamily="2" charset="0"/>
              </a:rPr>
              <a:t>ie;efm;S</a:t>
            </a:r>
            <a:r>
              <a:rPr lang="en-US" b="1" dirty="0" smtClean="0">
                <a:latin typeface="FMAbhaya" pitchFamily="2" charset="0"/>
              </a:rPr>
              <a:t> </a:t>
            </a:r>
            <a:endParaRPr lang="en-US" b="1" dirty="0">
              <a:latin typeface="FMAbhaya" pitchFamily="2" charset="0"/>
            </a:endParaRPr>
          </a:p>
        </p:txBody>
      </p:sp>
      <p:pic>
        <p:nvPicPr>
          <p:cNvPr id="2050" name="Picture 2" descr="C:\Users\vcom\Downloads\daru senehas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343400"/>
            <a:ext cx="2009775" cy="227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>
                <a:latin typeface="FMAbhaya" pitchFamily="2" charset="0"/>
              </a:rPr>
              <a:t>lúh</a:t>
            </a:r>
            <a:r>
              <a:rPr lang="en-US" dirty="0" smtClean="0">
                <a:latin typeface="FMAbhaya" pitchFamily="2" charset="0"/>
              </a:rPr>
              <a:t> 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2973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jiq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meáfhda</a:t>
            </a:r>
            <a:r>
              <a:rPr lang="en-US" dirty="0" smtClean="0">
                <a:latin typeface="FMAbhaya" pitchFamily="2" charset="0"/>
              </a:rPr>
              <a:t> f.,                      mid </a:t>
            </a:r>
          </a:p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ñKs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je,a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fi,efjk</a:t>
            </a:r>
            <a:r>
              <a:rPr lang="en-US" dirty="0" smtClean="0">
                <a:latin typeface="FMAbhaya" pitchFamily="2" charset="0"/>
              </a:rPr>
              <a:t>                  </a:t>
            </a:r>
            <a:r>
              <a:rPr lang="en-US" dirty="0" err="1" smtClean="0">
                <a:latin typeface="FMAbhaya" pitchFamily="2" charset="0"/>
              </a:rPr>
              <a:t>ksid</a:t>
            </a:r>
            <a:r>
              <a:rPr lang="en-US" dirty="0" smtClean="0">
                <a:latin typeface="FMAbhaya" pitchFamily="2" charset="0"/>
              </a:rPr>
              <a:t> </a:t>
            </a:r>
          </a:p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rsis</a:t>
            </a:r>
            <a:r>
              <a:rPr lang="en-US" dirty="0" smtClean="0">
                <a:latin typeface="FMAbhaya" pitchFamily="2" charset="0"/>
              </a:rPr>
              <a:t> </a:t>
            </a:r>
            <a:r>
              <a:rPr lang="en-US" dirty="0" err="1" smtClean="0">
                <a:latin typeface="FMAbhaya" pitchFamily="2" charset="0"/>
              </a:rPr>
              <a:t>f,i</a:t>
            </a:r>
            <a:r>
              <a:rPr lang="en-US" dirty="0" smtClean="0">
                <a:latin typeface="FMAbhaya" pitchFamily="2" charset="0"/>
              </a:rPr>
              <a:t> we`. </a:t>
            </a:r>
            <a:r>
              <a:rPr lang="en-US" dirty="0" err="1" smtClean="0">
                <a:latin typeface="FMAbhaya" pitchFamily="2" charset="0"/>
              </a:rPr>
              <a:t>fkd</a:t>
            </a:r>
            <a:r>
              <a:rPr lang="en-US" dirty="0" smtClean="0">
                <a:latin typeface="FMAbhaya" pitchFamily="2" charset="0"/>
              </a:rPr>
              <a:t> u                  lid</a:t>
            </a:r>
          </a:p>
          <a:p>
            <a:pPr>
              <a:buNone/>
            </a:pPr>
            <a:r>
              <a:rPr lang="en-US" dirty="0" err="1" smtClean="0">
                <a:latin typeface="FMAbhaya" pitchFamily="2" charset="0"/>
              </a:rPr>
              <a:t>ys`os;s</a:t>
            </a:r>
            <a:r>
              <a:rPr lang="en-US" dirty="0" smtClean="0">
                <a:latin typeface="FMAbhaya" pitchFamily="2" charset="0"/>
              </a:rPr>
              <a:t> ;Kg </a:t>
            </a:r>
            <a:r>
              <a:rPr lang="en-US" dirty="0" err="1" smtClean="0">
                <a:latin typeface="FMAbhaya" pitchFamily="2" charset="0"/>
              </a:rPr>
              <a:t>wei</a:t>
            </a:r>
            <a:r>
              <a:rPr lang="en-US" dirty="0" smtClean="0">
                <a:latin typeface="FMAbhaya" pitchFamily="2" charset="0"/>
              </a:rPr>
              <a:t>                       </a:t>
            </a:r>
            <a:r>
              <a:rPr lang="en-US" dirty="0" err="1" smtClean="0">
                <a:latin typeface="FMAbhaya" pitchFamily="2" charset="0"/>
              </a:rPr>
              <a:t>jid</a:t>
            </a:r>
            <a:endParaRPr lang="en-US" dirty="0" smtClean="0">
              <a:latin typeface="FMAbhay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1342</Words>
  <Application>Microsoft Office PowerPoint</Application>
  <PresentationFormat>On-screen Show (4:3)</PresentationFormat>
  <Paragraphs>116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     12fY%aKsh </vt:lpstr>
      <vt:lpstr>Slide 2</vt:lpstr>
      <vt:lpstr>Slide 3</vt:lpstr>
      <vt:lpstr>lúh  1</vt:lpstr>
      <vt:lpstr>lúh  2</vt:lpstr>
      <vt:lpstr>lúh  3</vt:lpstr>
      <vt:lpstr>lúh  4</vt:lpstr>
      <vt:lpstr>lúh  5</vt:lpstr>
      <vt:lpstr>lúh  6</vt:lpstr>
      <vt:lpstr>lúh 7</vt:lpstr>
      <vt:lpstr>Slide 11</vt:lpstr>
      <vt:lpstr>lúh 8</vt:lpstr>
      <vt:lpstr>lúh  9</vt:lpstr>
      <vt:lpstr>lúh  10</vt:lpstr>
      <vt:lpstr>Slide 15</vt:lpstr>
      <vt:lpstr>lúh  11</vt:lpstr>
      <vt:lpstr>lúh  12</vt:lpstr>
      <vt:lpstr>lúh  13</vt:lpstr>
      <vt:lpstr>Slide 19</vt:lpstr>
      <vt:lpstr>lúh   14</vt:lpstr>
      <vt:lpstr>lúh  15</vt:lpstr>
      <vt:lpstr>lúh   16</vt:lpstr>
      <vt:lpstr>lúh  17</vt:lpstr>
      <vt:lpstr>Slide 24</vt:lpstr>
      <vt:lpstr>lúh  18</vt:lpstr>
      <vt:lpstr>lúh  19</vt:lpstr>
      <vt:lpstr>lúh  20</vt:lpstr>
      <vt:lpstr>Slide 28</vt:lpstr>
      <vt:lpstr>                   m%Yak  01¡ fuu lú mka;sh ms&lt;sn`o   ridiajdohla ,shkak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vcom</dc:creator>
  <cp:lastModifiedBy>vcom</cp:lastModifiedBy>
  <cp:revision>182</cp:revision>
  <dcterms:created xsi:type="dcterms:W3CDTF">2021-08-31T04:05:07Z</dcterms:created>
  <dcterms:modified xsi:type="dcterms:W3CDTF">2021-11-18T15:54:20Z</dcterms:modified>
</cp:coreProperties>
</file>