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DINURYAH BADAS N</a:t>
            </a:r>
            <a:endParaRPr lang="en-US" dirty="0"/>
          </a:p>
          <a:p>
            <a:r>
              <a:rPr lang="en-US" smtClean="0"/>
              <a:t>51415967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package </a:t>
            </a:r>
            <a:r>
              <a:rPr lang="en-US" dirty="0" err="1" smtClean="0"/>
              <a:t>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89" y="2463085"/>
            <a:ext cx="8124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960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melakukan instalasi jupyter di windows menggunakan pip, pastikan terlebih dahulu telah mellakukan instalasi python di windows. Setelah terinstall pythonnya, silahkan jalankan command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6" y="3429000"/>
            <a:ext cx="6686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23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4248"/>
            <a:ext cx="9720073" cy="5485112"/>
          </a:xfrm>
        </p:spPr>
        <p:txBody>
          <a:bodyPr/>
          <a:lstStyle/>
          <a:p>
            <a:r>
              <a:rPr lang="id-ID" dirty="0"/>
              <a:t>Setelah melakukan instalasi jupyter di windows, pastikan tidak ada error saat melakukan instalasi. Untuk mengecek jupyter telah terinstall, bisa menggunakan command pada CMD pada windows atau Terminal di Linux/MacOS seperti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4" y="2268494"/>
            <a:ext cx="67722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01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https://beril.id/instalasi-jupyter-di-windows/</a:t>
            </a:r>
          </a:p>
          <a:p>
            <a:r>
              <a:rPr lang="en-US" dirty="0"/>
              <a:t>https://seaborn.pydata.org/installing.html</a:t>
            </a:r>
          </a:p>
          <a:p>
            <a:r>
              <a:rPr lang="en-US" dirty="0"/>
              <a:t>https://www.youtube.com/watch?v=dRWleqAdyW0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</TotalTime>
  <Words>764</Words>
  <Application>Microsoft Office PowerPoint</Application>
  <PresentationFormat>Custom</PresentationFormat>
  <Paragraphs>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Instalasi package seaborn</vt:lpstr>
      <vt:lpstr>Instalasi package jupyter</vt:lpstr>
      <vt:lpstr>PowerPoint Presentation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Bintang Dwisetya</cp:lastModifiedBy>
  <cp:revision>34</cp:revision>
  <dcterms:created xsi:type="dcterms:W3CDTF">2019-03-21T07:09:17Z</dcterms:created>
  <dcterms:modified xsi:type="dcterms:W3CDTF">2019-03-30T09:19:56Z</dcterms:modified>
</cp:coreProperties>
</file>