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9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DINURYAH BADAS N</a:t>
            </a:r>
            <a:endParaRPr lang="en-US" dirty="0"/>
          </a:p>
          <a:p>
            <a:r>
              <a:rPr lang="en-US" smtClean="0"/>
              <a:t>51415967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06" y="2969159"/>
            <a:ext cx="6290045" cy="3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614</TotalTime>
  <Words>686</Words>
  <Application>Microsoft Office PowerPoint</Application>
  <PresentationFormat>Widescreen</PresentationFormat>
  <Paragraphs>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 Unicode MS</vt:lpstr>
      <vt:lpstr>-apple-system</vt:lpstr>
      <vt:lpstr>Arial</vt:lpstr>
      <vt:lpstr>Arial Narrow</vt:lpstr>
      <vt:lpstr>Tw Cen MT</vt:lpstr>
      <vt:lpstr>Tw Cen MT Condensed</vt:lpstr>
      <vt:lpstr>Wingdings</vt:lpstr>
      <vt:lpstr>Wingdings 3</vt:lpstr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daftar PUSTAKA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ASUS</cp:lastModifiedBy>
  <cp:revision>33</cp:revision>
  <dcterms:created xsi:type="dcterms:W3CDTF">2019-03-21T07:09:17Z</dcterms:created>
  <dcterms:modified xsi:type="dcterms:W3CDTF">2019-03-23T07:32:03Z</dcterms:modified>
</cp:coreProperties>
</file>