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85C519-4A91-442A-A0BD-A54434AEE8C8}" v="2" dt="2025-03-11T09:37:45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4"/>
    <p:restoredTop sz="94615"/>
  </p:normalViewPr>
  <p:slideViewPr>
    <p:cSldViewPr snapToGrid="0" snapToObjects="1">
      <p:cViewPr>
        <p:scale>
          <a:sx n="145" d="100"/>
          <a:sy n="145" d="100"/>
        </p:scale>
        <p:origin x="166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uri sneha" userId="5262fcce4496e188" providerId="LiveId" clId="{68C65652-2382-45AB-8861-88ADAE8766E8}"/>
    <pc:docChg chg="modSld">
      <pc:chgData name="Eluri sneha" userId="5262fcce4496e188" providerId="LiveId" clId="{68C65652-2382-45AB-8861-88ADAE8766E8}" dt="2025-03-11T09:43:15.107" v="60" actId="20577"/>
      <pc:docMkLst>
        <pc:docMk/>
      </pc:docMkLst>
      <pc:sldChg chg="modSp mod">
        <pc:chgData name="Eluri sneha" userId="5262fcce4496e188" providerId="LiveId" clId="{68C65652-2382-45AB-8861-88ADAE8766E8}" dt="2025-03-11T09:43:15.107" v="60" actId="20577"/>
        <pc:sldMkLst>
          <pc:docMk/>
          <pc:sldMk cId="0" sldId="256"/>
        </pc:sldMkLst>
        <pc:spChg chg="mod">
          <ac:chgData name="Eluri sneha" userId="5262fcce4496e188" providerId="LiveId" clId="{68C65652-2382-45AB-8861-88ADAE8766E8}" dt="2025-03-11T09:43:15.107" v="60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85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1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3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9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28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3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5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4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5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2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47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63527"/>
            <a:ext cx="7543800" cy="1450757"/>
          </a:xfrm>
        </p:spPr>
        <p:txBody>
          <a:bodyPr/>
          <a:lstStyle/>
          <a:p>
            <a:r>
              <a:rPr lang="en-IN" b="1" i="1" dirty="0"/>
              <a:t>	TKR HACK CONQUEST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PROJECT NAME- </a:t>
            </a:r>
            <a:r>
              <a:rPr lang="en-IN" dirty="0"/>
              <a:t>SMART PRINT AUTOMATION SYSTEM</a:t>
            </a:r>
            <a:endParaRPr dirty="0"/>
          </a:p>
          <a:p>
            <a:pPr marL="0" indent="0">
              <a:buNone/>
            </a:pPr>
            <a:r>
              <a:rPr lang="en-IN" b="1" dirty="0"/>
              <a:t>TEAM NAME </a:t>
            </a:r>
            <a:r>
              <a:rPr lang="en-IN" dirty="0"/>
              <a:t>- </a:t>
            </a:r>
            <a:r>
              <a:rPr lang="en-IN" i="1" dirty="0"/>
              <a:t>KABHOOM</a:t>
            </a:r>
          </a:p>
          <a:p>
            <a:pPr marL="0" indent="0">
              <a:buNone/>
            </a:pPr>
            <a:r>
              <a:rPr lang="en-IN" dirty="0"/>
              <a:t>                 </a:t>
            </a:r>
            <a:r>
              <a:rPr lang="en-IN" b="1" i="1" dirty="0"/>
              <a:t>MEMBERS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GADE SATHWIK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PONUGOTI UDAY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ELURI SNEHA													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		DATE: 11/03/2025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600" b="1" dirty="0"/>
              <a:t>Domain name- Open innovative</a:t>
            </a:r>
          </a:p>
          <a:p>
            <a:pPr marL="0" indent="0">
              <a:buNone/>
            </a:pPr>
            <a:r>
              <a:rPr lang="en-IN" dirty="0"/>
              <a:t>-The purpose of this project is to save the time for printing something in such emergency cases (for example: while entering into exam hall taking hall ticket)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taking any document printout from a xerox shop, we have to save his mobile number or send to a mail of the shopkeeper.</a:t>
            </a:r>
            <a:endParaRPr dirty="0"/>
          </a:p>
          <a:p>
            <a:r>
              <a:rPr lang="en-IN" dirty="0"/>
              <a:t>To create easiest way by using QR code for sending files.</a:t>
            </a:r>
            <a:endParaRPr dirty="0"/>
          </a:p>
          <a:p>
            <a:r>
              <a:rPr lang="en-IN" dirty="0"/>
              <a:t>Sending documents through the </a:t>
            </a:r>
            <a:r>
              <a:rPr lang="en-IN" dirty="0" err="1"/>
              <a:t>whatsapp</a:t>
            </a:r>
            <a:r>
              <a:rPr lang="en-IN" dirty="0"/>
              <a:t>/mail is  a time taking process.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simplify document printing for students, illiterates, people of urban areas and professionals, avoiding WhatsApp/email for communicating with Xerox shops, and introducing a quicker file submission system.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6783-822D-0C07-F288-913E64E5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8BD0-2098-6300-9754-F11FEBB9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native (android and </a:t>
            </a:r>
            <a:r>
              <a:rPr lang="en-US" dirty="0" err="1"/>
              <a:t>ios</a:t>
            </a:r>
            <a:r>
              <a:rPr lang="en-US" dirty="0"/>
              <a:t>)- used for mobile application for customers</a:t>
            </a:r>
          </a:p>
          <a:p>
            <a:r>
              <a:rPr lang="en-US" dirty="0"/>
              <a:t>CUPS(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Common Unix Printing System</a:t>
            </a:r>
            <a:r>
              <a:rPr lang="en-US" dirty="0"/>
              <a:t>)-  for communicating with printing machine without using </a:t>
            </a:r>
            <a:r>
              <a:rPr lang="en-US" dirty="0" err="1"/>
              <a:t>whatsapp</a:t>
            </a:r>
            <a:r>
              <a:rPr lang="en-US" dirty="0"/>
              <a:t> and email.</a:t>
            </a:r>
          </a:p>
          <a:p>
            <a:r>
              <a:rPr lang="en-US" dirty="0"/>
              <a:t>Python language-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Flask 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Flask-Uploads 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CUPS (for direct printing) 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 err="1"/>
              <a:t>ReportLab</a:t>
            </a:r>
            <a:r>
              <a:rPr lang="en-US" dirty="0"/>
              <a:t> (for PDF Invoice) 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 err="1"/>
              <a:t>Qrcode</a:t>
            </a:r>
            <a:r>
              <a:rPr lang="en-US" dirty="0"/>
              <a:t> (for QR Code Generation) 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OS (for file management) 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 err="1"/>
              <a:t>Shutil</a:t>
            </a:r>
            <a:r>
              <a:rPr lang="en-US" dirty="0"/>
              <a:t> (for auto-file transfer) 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SQLite3 (for tracking print history)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88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Target Audience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Who is affected by the problem?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- People who are unable to use any web applications or poor in using technology.</a:t>
            </a:r>
            <a:endParaRPr dirty="0"/>
          </a:p>
          <a:p>
            <a:pPr marL="0" indent="0">
              <a:buNone/>
            </a:pPr>
            <a:r>
              <a:rPr dirty="0"/>
              <a:t>• Who benefits if it's solved</a:t>
            </a:r>
            <a:r>
              <a:rPr lang="en-IN" dirty="0"/>
              <a:t>?</a:t>
            </a:r>
          </a:p>
          <a:p>
            <a:pPr marL="0" indent="0">
              <a:buNone/>
            </a:pPr>
            <a:r>
              <a:rPr lang="en-IN" dirty="0"/>
              <a:t>	- Students and professionals who wants to save their time and people who are uneducated can send documents by using this QR code.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313596"/>
          </a:xfrm>
        </p:spPr>
        <p:txBody>
          <a:bodyPr/>
          <a:lstStyle/>
          <a:p>
            <a:r>
              <a:rPr dirty="0"/>
              <a:t>Impact of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63486"/>
            <a:ext cx="8839200" cy="4362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Consequences if not addressed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	</a:t>
            </a:r>
            <a:r>
              <a:rPr lang="en-IN" b="1" i="1" dirty="0"/>
              <a:t>- Privacy and data risks</a:t>
            </a:r>
          </a:p>
          <a:p>
            <a:pPr marL="0" indent="0">
              <a:buNone/>
            </a:pPr>
            <a:r>
              <a:rPr lang="en-IN" dirty="0"/>
              <a:t>		- while sharing with mail/</a:t>
            </a:r>
            <a:r>
              <a:rPr lang="en-IN" dirty="0" err="1"/>
              <a:t>whatsapp</a:t>
            </a:r>
            <a:r>
              <a:rPr lang="en-IN" dirty="0"/>
              <a:t>  information will be visible  						(which can be exploited)</a:t>
            </a:r>
            <a:endParaRPr dirty="0"/>
          </a:p>
          <a:p>
            <a:pPr marL="0" indent="0">
              <a:buNone/>
            </a:pPr>
            <a:r>
              <a:rPr dirty="0"/>
              <a:t>• Pain points of users or stakeholders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-No centralised platform</a:t>
            </a:r>
          </a:p>
          <a:p>
            <a:pPr marL="0" indent="0">
              <a:buNone/>
            </a:pPr>
            <a:r>
              <a:rPr lang="en-IN" dirty="0"/>
              <a:t>	-No proper response from the shopkeeper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Constraints and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• Key limitations or resources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dirty="0"/>
              <a:t>-Data privacy and securities</a:t>
            </a:r>
          </a:p>
          <a:p>
            <a:pPr marL="0" indent="0">
              <a:buNone/>
            </a:pPr>
            <a:r>
              <a:rPr lang="en-US" dirty="0"/>
              <a:t>	-Internet connectivity issues</a:t>
            </a:r>
          </a:p>
          <a:p>
            <a:pPr marL="0" indent="0">
              <a:buNone/>
            </a:pPr>
            <a:r>
              <a:rPr lang="en-US" dirty="0"/>
              <a:t>	-Cloud storage</a:t>
            </a:r>
          </a:p>
          <a:p>
            <a:pPr marL="0" indent="0">
              <a:buNone/>
            </a:pPr>
            <a:r>
              <a:rPr lang="en-US" dirty="0"/>
              <a:t>	-No contact needed</a:t>
            </a:r>
          </a:p>
          <a:p>
            <a:r>
              <a:rPr lang="en-US" dirty="0"/>
              <a:t>• Known boundaries for the solution</a:t>
            </a:r>
          </a:p>
          <a:p>
            <a:pPr marL="0" indent="0">
              <a:buNone/>
            </a:pPr>
            <a:r>
              <a:rPr lang="en-US" dirty="0"/>
              <a:t>	-WhatsApp</a:t>
            </a:r>
          </a:p>
          <a:p>
            <a:pPr marL="0" indent="0">
              <a:buNone/>
            </a:pPr>
            <a:r>
              <a:rPr lang="en-US" dirty="0"/>
              <a:t>	-Mail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• Recap of the problem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-When we want xerox of documents in some emergency cases by sending it via mail/</a:t>
            </a:r>
            <a:r>
              <a:rPr lang="en-IN" dirty="0" err="1"/>
              <a:t>whatsapp</a:t>
            </a:r>
            <a:r>
              <a:rPr lang="en-IN" dirty="0"/>
              <a:t> is a time taking process</a:t>
            </a:r>
          </a:p>
          <a:p>
            <a:pPr marL="0" indent="0">
              <a:buNone/>
            </a:pPr>
            <a:r>
              <a:rPr lang="en-IN" dirty="0"/>
              <a:t>	-Direct contact with the shopkeeper may lead privacy risks/cyber threats</a:t>
            </a:r>
            <a:endParaRPr lang="en-US" dirty="0"/>
          </a:p>
          <a:p>
            <a:r>
              <a:rPr lang="en-US" dirty="0"/>
              <a:t>• What makes it worth solving</a:t>
            </a:r>
          </a:p>
          <a:p>
            <a:pPr marL="0" indent="0">
              <a:buNone/>
            </a:pPr>
            <a:r>
              <a:rPr lang="en-IN" dirty="0"/>
              <a:t>	 - To reduce such  cases and save time this process is useful</a:t>
            </a:r>
            <a:endParaRPr dirty="0"/>
          </a:p>
          <a:p>
            <a:r>
              <a:rPr dirty="0"/>
              <a:t>• Set the stage for solution phase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-</a:t>
            </a:r>
            <a:r>
              <a:rPr lang="en-US" dirty="0"/>
              <a:t> We may face delays, cyber threats and privacy risks while we are sending print requests via WhatsApp/mail.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225</TotalTime>
  <Words>501</Words>
  <Application>Microsoft Macintosh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-webkit-standard</vt:lpstr>
      <vt:lpstr>Calibri</vt:lpstr>
      <vt:lpstr>Calibri Light</vt:lpstr>
      <vt:lpstr>Courier New</vt:lpstr>
      <vt:lpstr>Retrospect</vt:lpstr>
      <vt:lpstr> TKR HACK CONQUEST</vt:lpstr>
      <vt:lpstr>Introduction</vt:lpstr>
      <vt:lpstr>PROBLEM BACKGROUND</vt:lpstr>
      <vt:lpstr>Problem Statement</vt:lpstr>
      <vt:lpstr>Tech stack</vt:lpstr>
      <vt:lpstr>Target Audience </vt:lpstr>
      <vt:lpstr>Impact of the Problem</vt:lpstr>
      <vt:lpstr>Constraints and Requirements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Eluri sneha</dc:creator>
  <cp:keywords/>
  <dc:description>generated using python-pptx</dc:description>
  <cp:lastModifiedBy>SATHWIK GADE</cp:lastModifiedBy>
  <cp:revision>6</cp:revision>
  <dcterms:created xsi:type="dcterms:W3CDTF">2013-01-27T09:14:16Z</dcterms:created>
  <dcterms:modified xsi:type="dcterms:W3CDTF">2025-03-11T11:07:07Z</dcterms:modified>
  <cp:category/>
</cp:coreProperties>
</file>