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Relationship Id="rId2" Type="http://schemas.openxmlformats.org/officeDocument/2006/relationships/extended-properties" Target="docProps/app.xml"/>
<Relationship Id="rId3" Type="http://schemas.openxmlformats.org/package/2006/relationships/metadata/core-properties" Target="docProps/core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Sm"/>
  </p:sldMasterIdLst>
  <p:sldIdLst>
    <p:sldId id="2561" r:id="rId1"/>
  </p:sldIdLst>
  <p:sldSz cx="7556500" cy="10693400" type="custom"/>
  <p:notesSz cx="6858000" cy="9144000"/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<Relationship Id="rIdTh" Type="http://schemas.openxmlformats.org/officeDocument/2006/relationships/theme" Target="../theme/theme1.xml"/>
<Relationship Id="rIdSl" Type="http://schemas.openxmlformats.org/officeDocument/2006/relationships/slideLayout" Target="../slideLayouts/slideLayout1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424566" name="Text">
    </p:cNvPr>
          <p:cNvSpPr>
            <a:spLocks noGrp="1"/>
          </p:cNvSpPr>
          <p:nvPr/>
        </p:nvSpPr>
        <p:spPr>
          <a:xfrm rot="0">
            <a:off x="127000" y="127000"/>
            <a:ext cx="7302500" cy="1651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TestJasperReport</a:t>
            </a:r>
          </a:p>
        </p:txBody>
      </p:sp>
      <p:sp>
        <p:nvSpPr>
          <p:cNvPr id="281896787" name="Frame"/>
          <p:cNvSpPr>
            <a:spLocks noGrp="1"/>
          </p:cNvSpPr>
          <p:nvPr/>
        </p:nvSpPr>
        <p:spPr>
          <a:xfrm>
            <a:off x="127000" y="292100"/>
            <a:ext cx="7302500" cy="2159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07178890" name="Text">
    </p:cNvPr>
          <p:cNvSpPr>
            <a:spLocks noGrp="1"/>
          </p:cNvSpPr>
          <p:nvPr/>
        </p:nvSpPr>
        <p:spPr>
          <a:xfrm rot="0">
            <a:off x="127000" y="292100"/>
            <a:ext cx="2425700" cy="215900"/>
          </a:xfrm>
          <a:prstGeom prst="rect">
            <a:avLst/>
          </a:prstGeom>
          <a:solidFill>
            <a:srgbClr val="F0F0F0"/>
          </a:solidFill>
        </p:spPr>
        <p:txBody>
          <a:bodyPr wrap="square" lIns="25400" tIns="25400" rIns="25400" bIns="2540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</a:t>
            </a:r>
          </a:p>
        </p:txBody>
      </p:sp>
      <p:sp>
        <p:nvSpPr>
          <p:cNvPr id="1202653598" name="Text">
    </p:cNvPr>
          <p:cNvSpPr>
            <a:spLocks noGrp="1"/>
          </p:cNvSpPr>
          <p:nvPr/>
        </p:nvSpPr>
        <p:spPr>
          <a:xfrm rot="0">
            <a:off x="2552700" y="292100"/>
            <a:ext cx="2438400" cy="215900"/>
          </a:xfrm>
          <a:prstGeom prst="rect">
            <a:avLst/>
          </a:prstGeom>
          <a:solidFill>
            <a:srgbClr val="F0F0F0"/>
          </a:solidFill>
        </p:spPr>
        <p:txBody>
          <a:bodyPr wrap="square" lIns="25400" tIns="25400" rIns="25400" bIns="2540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element 1</a:t>
            </a:r>
          </a:p>
        </p:txBody>
      </p:sp>
      <p:sp>
        <p:nvSpPr>
          <p:cNvPr id="1880052106" name="Text">
    </p:cNvPr>
          <p:cNvSpPr>
            <a:spLocks noGrp="1"/>
          </p:cNvSpPr>
          <p:nvPr/>
        </p:nvSpPr>
        <p:spPr>
          <a:xfrm rot="0">
            <a:off x="4991100" y="292100"/>
            <a:ext cx="2438400" cy="215900"/>
          </a:xfrm>
          <a:prstGeom prst="rect">
            <a:avLst/>
          </a:prstGeom>
          <a:solidFill>
            <a:srgbClr val="F0F0F0"/>
          </a:solidFill>
        </p:spPr>
        <p:txBody>
          <a:bodyPr wrap="square" lIns="25400" tIns="25400" rIns="25400" bIns="2540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this one has no value</a:t>
            </a:r>
          </a:p>
        </p:txBody>
      </p:sp>
      <p:sp>
        <p:nvSpPr>
          <p:cNvPr id="333085360" name="Frame"/>
          <p:cNvSpPr>
            <a:spLocks noGrp="1"/>
          </p:cNvSpPr>
          <p:nvPr/>
        </p:nvSpPr>
        <p:spPr>
          <a:xfrm>
            <a:off x="127000" y="508000"/>
            <a:ext cx="7302500" cy="2159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747004588" name="Text">
    </p:cNvPr>
          <p:cNvSpPr>
            <a:spLocks noGrp="1"/>
          </p:cNvSpPr>
          <p:nvPr/>
        </p:nvSpPr>
        <p:spPr>
          <a:xfrm rot="0">
            <a:off x="127000" y="508000"/>
            <a:ext cx="2425700" cy="215900"/>
          </a:xfrm>
          <a:prstGeom prst="rect">
            <a:avLst/>
          </a:prstGeom>
        </p:spPr>
        <p:txBody>
          <a:bodyPr wrap="square" lIns="25400" tIns="25400" rIns="25400" bIns="2540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</a:t>
            </a:r>
          </a:p>
        </p:txBody>
      </p:sp>
      <p:sp>
        <p:nvSpPr>
          <p:cNvPr id="638580151" name="Text">
    </p:cNvPr>
          <p:cNvSpPr>
            <a:spLocks noGrp="1"/>
          </p:cNvSpPr>
          <p:nvPr/>
        </p:nvSpPr>
        <p:spPr>
          <a:xfrm rot="0">
            <a:off x="2552700" y="508000"/>
            <a:ext cx="2438400" cy="215900"/>
          </a:xfrm>
          <a:prstGeom prst="rect">
            <a:avLst/>
          </a:prstGeom>
        </p:spPr>
        <p:txBody>
          <a:bodyPr wrap="square" lIns="25400" tIns="25400" rIns="25400" bIns="2540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element b</a:t>
            </a:r>
          </a:p>
        </p:txBody>
      </p:sp>
      <p:sp>
        <p:nvSpPr>
          <p:cNvPr id="925152318" name="Text">
    </p:cNvPr>
          <p:cNvSpPr>
            <a:spLocks noGrp="1"/>
          </p:cNvSpPr>
          <p:nvPr/>
        </p:nvSpPr>
        <p:spPr>
          <a:xfrm rot="0">
            <a:off x="4991100" y="508000"/>
            <a:ext cx="2438400" cy="215900"/>
          </a:xfrm>
          <a:prstGeom prst="rect">
            <a:avLst/>
          </a:prstGeom>
        </p:spPr>
        <p:txBody>
          <a:bodyPr wrap="square" lIns="25400" tIns="25400" rIns="25400" bIns="2540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b</a:t>
            </a:r>
          </a:p>
        </p:txBody>
      </p:sp>
      <p:sp>
        <p:nvSpPr>
          <p:cNvPr id="2011912080" name="Frame"/>
          <p:cNvSpPr>
            <a:spLocks noGrp="1"/>
          </p:cNvSpPr>
          <p:nvPr/>
        </p:nvSpPr>
        <p:spPr>
          <a:xfrm>
            <a:off x="127000" y="723900"/>
            <a:ext cx="7302500" cy="2159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760020675" name="Text">
    </p:cNvPr>
          <p:cNvSpPr>
            <a:spLocks noGrp="1"/>
          </p:cNvSpPr>
          <p:nvPr/>
        </p:nvSpPr>
        <p:spPr>
          <a:xfrm rot="0">
            <a:off x="127000" y="723900"/>
            <a:ext cx="2425700" cy="215900"/>
          </a:xfrm>
          <a:prstGeom prst="rect">
            <a:avLst/>
          </a:prstGeom>
          <a:solidFill>
            <a:srgbClr val="F0F0F0"/>
          </a:solidFill>
        </p:spPr>
        <p:txBody>
          <a:bodyPr wrap="square" lIns="25400" tIns="25400" rIns="25400" bIns="2540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3</a:t>
            </a:r>
          </a:p>
        </p:txBody>
      </p:sp>
      <p:sp>
        <p:nvSpPr>
          <p:cNvPr id="832322085" name="Text">
    </p:cNvPr>
          <p:cNvSpPr>
            <a:spLocks noGrp="1"/>
          </p:cNvSpPr>
          <p:nvPr/>
        </p:nvSpPr>
        <p:spPr>
          <a:xfrm rot="0">
            <a:off x="2552700" y="723900"/>
            <a:ext cx="2438400" cy="215900"/>
          </a:xfrm>
          <a:prstGeom prst="rect">
            <a:avLst/>
          </a:prstGeom>
          <a:solidFill>
            <a:srgbClr val="F0F0F0"/>
          </a:solidFill>
        </p:spPr>
        <p:txBody>
          <a:bodyPr wrap="square" lIns="25400" tIns="25400" rIns="25400" bIns="2540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element -97</a:t>
            </a:r>
          </a:p>
        </p:txBody>
      </p:sp>
      <p:sp>
        <p:nvSpPr>
          <p:cNvPr id="596376940" name="Text">
    </p:cNvPr>
          <p:cNvSpPr>
            <a:spLocks noGrp="1"/>
          </p:cNvSpPr>
          <p:nvPr/>
        </p:nvSpPr>
        <p:spPr>
          <a:xfrm rot="0">
            <a:off x="4991100" y="723900"/>
            <a:ext cx="2438400" cy="215900"/>
          </a:xfrm>
          <a:prstGeom prst="rect">
            <a:avLst/>
          </a:prstGeom>
          <a:solidFill>
            <a:srgbClr val="F0F0F0"/>
          </a:solidFill>
        </p:spPr>
        <p:txBody>
          <a:bodyPr wrap="square" lIns="25400" tIns="25400" rIns="25400" bIns="2540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error already</a:t>
            </a:r>
          </a:p>
        </p:txBody>
      </p:sp>
      <p:sp>
        <p:nvSpPr>
          <p:cNvPr id="250702170" name="Frame"/>
          <p:cNvSpPr>
            <a:spLocks noGrp="1"/>
          </p:cNvSpPr>
          <p:nvPr/>
        </p:nvSpPr>
        <p:spPr>
          <a:xfrm>
            <a:off x="127000" y="939800"/>
            <a:ext cx="7302500" cy="2159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85179287" name="Text">
    </p:cNvPr>
          <p:cNvSpPr>
            <a:spLocks noGrp="1"/>
          </p:cNvSpPr>
          <p:nvPr/>
        </p:nvSpPr>
        <p:spPr>
          <a:xfrm rot="0">
            <a:off x="127000" y="939800"/>
            <a:ext cx="2425700" cy="215900"/>
          </a:xfrm>
          <a:prstGeom prst="rect">
            <a:avLst/>
          </a:prstGeom>
        </p:spPr>
        <p:txBody>
          <a:bodyPr wrap="square" lIns="25400" tIns="25400" rIns="25400" bIns="2540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</a:t>
            </a:r>
          </a:p>
        </p:txBody>
      </p:sp>
      <p:sp>
        <p:nvSpPr>
          <p:cNvPr id="136011184" name="Text">
    </p:cNvPr>
          <p:cNvSpPr>
            <a:spLocks noGrp="1"/>
          </p:cNvSpPr>
          <p:nvPr/>
        </p:nvSpPr>
        <p:spPr>
          <a:xfrm rot="0">
            <a:off x="2552700" y="939800"/>
            <a:ext cx="2438400" cy="215900"/>
          </a:xfrm>
          <a:prstGeom prst="rect">
            <a:avLst/>
          </a:prstGeom>
        </p:spPr>
        <p:txBody>
          <a:bodyPr wrap="square" lIns="25400" tIns="25400" rIns="25400" bIns="2540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consistency</a:t>
            </a:r>
          </a:p>
        </p:txBody>
      </p:sp>
      <p:sp>
        <p:nvSpPr>
          <p:cNvPr id="1955049794" name="Text">
    </p:cNvPr>
          <p:cNvSpPr>
            <a:spLocks noGrp="1"/>
          </p:cNvSpPr>
          <p:nvPr/>
        </p:nvSpPr>
        <p:spPr>
          <a:xfrm rot="0">
            <a:off x="4991100" y="939800"/>
            <a:ext cx="2438400" cy="215900"/>
          </a:xfrm>
          <a:prstGeom prst="rect">
            <a:avLst/>
          </a:prstGeom>
        </p:spPr>
        <p:txBody>
          <a:bodyPr wrap="square" lIns="25400" tIns="25400" rIns="25400" bIns="2540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quality jokes everywhere</a:t>
            </a:r>
          </a:p>
        </p:txBody>
      </p:sp>
      <p:sp>
        <p:nvSpPr>
          <p:cNvPr id="1899609393" name="Frame"/>
          <p:cNvSpPr>
            <a:spLocks noGrp="1"/>
          </p:cNvSpPr>
          <p:nvPr/>
        </p:nvSpPr>
        <p:spPr>
          <a:xfrm>
            <a:off x="127000" y="10401300"/>
            <a:ext cx="7302500" cy="1651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429639728" name="Text">
    </p:cNvPr>
          <p:cNvSpPr>
            <a:spLocks noGrp="1"/>
          </p:cNvSpPr>
          <p:nvPr/>
        </p:nvSpPr>
        <p:spPr>
          <a:xfrm rot="0">
            <a:off x="127000" y="10401300"/>
            <a:ext cx="3644900" cy="1651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</a:t>
            </a:r>
          </a:p>
        </p:txBody>
      </p:sp>
      <p:sp>
        <p:nvSpPr>
          <p:cNvPr id="1586289269" name="Text">
    </p:cNvPr>
          <p:cNvSpPr>
            <a:spLocks noGrp="1"/>
          </p:cNvSpPr>
          <p:nvPr/>
        </p:nvSpPr>
        <p:spPr>
          <a:xfrm rot="0">
            <a:off x="3771900" y="10401300"/>
            <a:ext cx="3657600" cy="1651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/1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>
  <Application>JasperReports Library version 6.5.1</Applicat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</coreProperties>
</file>