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8F8F8"/>
    <a:srgbClr val="999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292" d="100"/>
          <a:sy n="292" d="100"/>
        </p:scale>
        <p:origin x="-8760" y="-3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1380-6025-43A9-977C-5561618527C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8CB4-2C64-4AAE-945F-9266E96A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490793" y="3006670"/>
            <a:ext cx="182880" cy="182880"/>
            <a:chOff x="3507474" y="1422779"/>
            <a:chExt cx="1371600" cy="1371600"/>
          </a:xfrm>
          <a:solidFill>
            <a:srgbClr val="999C92"/>
          </a:solidFill>
        </p:grpSpPr>
        <p:sp>
          <p:nvSpPr>
            <p:cNvPr id="8" name="Rectangle 7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07474" y="1422779"/>
            <a:ext cx="1371600" cy="1371600"/>
            <a:chOff x="3507474" y="1422779"/>
            <a:chExt cx="1371600" cy="1371600"/>
          </a:xfrm>
        </p:grpSpPr>
        <p:sp>
          <p:nvSpPr>
            <p:cNvPr id="5" name="Rectangle 4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16722" y="1885097"/>
            <a:ext cx="457200" cy="457200"/>
            <a:chOff x="3507474" y="1422779"/>
            <a:chExt cx="13716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54453" y="2113697"/>
            <a:ext cx="182880" cy="182880"/>
            <a:chOff x="3507474" y="1422779"/>
            <a:chExt cx="13716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loud Callout 15"/>
          <p:cNvSpPr/>
          <p:nvPr/>
        </p:nvSpPr>
        <p:spPr>
          <a:xfrm>
            <a:off x="2374710" y="4285397"/>
            <a:ext cx="873457" cy="5322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47982" y="4285397"/>
            <a:ext cx="228600" cy="228600"/>
            <a:chOff x="3507474" y="1422779"/>
            <a:chExt cx="1371600" cy="1371600"/>
          </a:xfrm>
        </p:grpSpPr>
        <p:sp>
          <p:nvSpPr>
            <p:cNvPr id="18" name="Rectangle 17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83065" y="4171097"/>
            <a:ext cx="210312" cy="210312"/>
            <a:chOff x="3507474" y="1422779"/>
            <a:chExt cx="1371600" cy="1371600"/>
          </a:xfrm>
        </p:grpSpPr>
        <p:sp>
          <p:nvSpPr>
            <p:cNvPr id="21" name="Rectangle 20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58160" y="4116018"/>
            <a:ext cx="192024" cy="192024"/>
            <a:chOff x="3507474" y="1422779"/>
            <a:chExt cx="1371600" cy="1371600"/>
          </a:xfrm>
        </p:grpSpPr>
        <p:sp>
          <p:nvSpPr>
            <p:cNvPr id="24" name="Rectangle 23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4718" y="4130620"/>
            <a:ext cx="182880" cy="182880"/>
            <a:chOff x="3507474" y="1422779"/>
            <a:chExt cx="1371600" cy="1371600"/>
          </a:xfrm>
        </p:grpSpPr>
        <p:sp>
          <p:nvSpPr>
            <p:cNvPr id="27" name="Rectangle 26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88645" y="4198529"/>
            <a:ext cx="182880" cy="182880"/>
            <a:chOff x="3507474" y="1422779"/>
            <a:chExt cx="1371600" cy="1371600"/>
          </a:xfrm>
        </p:grpSpPr>
        <p:sp>
          <p:nvSpPr>
            <p:cNvPr id="30" name="Rectangle 29"/>
            <p:cNvSpPr/>
            <p:nvPr/>
          </p:nvSpPr>
          <p:spPr>
            <a:xfrm>
              <a:off x="3507474" y="1422779"/>
              <a:ext cx="1371600" cy="1371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6200000">
              <a:off x="3730956" y="1621809"/>
              <a:ext cx="924636" cy="973540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6324" y="2963161"/>
            <a:ext cx="182880" cy="182880"/>
            <a:chOff x="6666324" y="2963161"/>
            <a:chExt cx="182880" cy="182880"/>
          </a:xfrm>
        </p:grpSpPr>
        <p:sp>
          <p:nvSpPr>
            <p:cNvPr id="33" name="Rectangle 32"/>
            <p:cNvSpPr/>
            <p:nvPr/>
          </p:nvSpPr>
          <p:spPr>
            <a:xfrm>
              <a:off x="6666324" y="2963161"/>
              <a:ext cx="182880" cy="182880"/>
            </a:xfrm>
            <a:prstGeom prst="rect">
              <a:avLst/>
            </a:prstGeom>
            <a:solidFill>
              <a:srgbClr val="999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6696637" y="2989698"/>
              <a:ext cx="123285" cy="129805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4171" y="2910909"/>
            <a:ext cx="182880" cy="182880"/>
            <a:chOff x="6666324" y="2963161"/>
            <a:chExt cx="182880" cy="182880"/>
          </a:xfrm>
        </p:grpSpPr>
        <p:sp>
          <p:nvSpPr>
            <p:cNvPr id="37" name="Rectangle 36"/>
            <p:cNvSpPr/>
            <p:nvPr/>
          </p:nvSpPr>
          <p:spPr>
            <a:xfrm>
              <a:off x="6666324" y="2963161"/>
              <a:ext cx="182880" cy="1828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6200000">
              <a:off x="6696637" y="2989698"/>
              <a:ext cx="123285" cy="129805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1554" y="2901517"/>
            <a:ext cx="182880" cy="182880"/>
            <a:chOff x="6666324" y="2963161"/>
            <a:chExt cx="182880" cy="182880"/>
          </a:xfrm>
        </p:grpSpPr>
        <p:sp>
          <p:nvSpPr>
            <p:cNvPr id="40" name="Rectangle 39"/>
            <p:cNvSpPr/>
            <p:nvPr/>
          </p:nvSpPr>
          <p:spPr>
            <a:xfrm>
              <a:off x="6666324" y="2963161"/>
              <a:ext cx="182880" cy="1828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6200000">
              <a:off x="6696637" y="2989698"/>
              <a:ext cx="123285" cy="129805"/>
            </a:xfrm>
            <a:custGeom>
              <a:avLst/>
              <a:gdLst>
                <a:gd name="connsiteX0" fmla="*/ 1371600 w 1371600"/>
                <a:gd name="connsiteY0" fmla="*/ 536811 h 1371600"/>
                <a:gd name="connsiteX1" fmla="*/ 1371600 w 1371600"/>
                <a:gd name="connsiteY1" fmla="*/ 796119 h 1371600"/>
                <a:gd name="connsiteX2" fmla="*/ 863221 w 1371600"/>
                <a:gd name="connsiteY2" fmla="*/ 796119 h 1371600"/>
                <a:gd name="connsiteX3" fmla="*/ 863221 w 1371600"/>
                <a:gd name="connsiteY3" fmla="*/ 1371600 h 1371600"/>
                <a:gd name="connsiteX4" fmla="*/ 603913 w 1371600"/>
                <a:gd name="connsiteY4" fmla="*/ 1371600 h 1371600"/>
                <a:gd name="connsiteX5" fmla="*/ 603913 w 1371600"/>
                <a:gd name="connsiteY5" fmla="*/ 796119 h 1371600"/>
                <a:gd name="connsiteX6" fmla="*/ 0 w 1371600"/>
                <a:gd name="connsiteY6" fmla="*/ 796119 h 1371600"/>
                <a:gd name="connsiteX7" fmla="*/ 0 w 1371600"/>
                <a:gd name="connsiteY7" fmla="*/ 536811 h 1371600"/>
                <a:gd name="connsiteX8" fmla="*/ 603913 w 1371600"/>
                <a:gd name="connsiteY8" fmla="*/ 536811 h 1371600"/>
                <a:gd name="connsiteX9" fmla="*/ 603913 w 1371600"/>
                <a:gd name="connsiteY9" fmla="*/ 0 h 1371600"/>
                <a:gd name="connsiteX10" fmla="*/ 863221 w 1371600"/>
                <a:gd name="connsiteY10" fmla="*/ 0 h 1371600"/>
                <a:gd name="connsiteX11" fmla="*/ 863221 w 1371600"/>
                <a:gd name="connsiteY11" fmla="*/ 53681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1371600">
                  <a:moveTo>
                    <a:pt x="1371600" y="536811"/>
                  </a:moveTo>
                  <a:lnTo>
                    <a:pt x="1371600" y="796119"/>
                  </a:lnTo>
                  <a:lnTo>
                    <a:pt x="863221" y="796119"/>
                  </a:lnTo>
                  <a:lnTo>
                    <a:pt x="863221" y="1371600"/>
                  </a:lnTo>
                  <a:lnTo>
                    <a:pt x="603913" y="1371600"/>
                  </a:lnTo>
                  <a:lnTo>
                    <a:pt x="603913" y="796119"/>
                  </a:lnTo>
                  <a:lnTo>
                    <a:pt x="0" y="796119"/>
                  </a:lnTo>
                  <a:lnTo>
                    <a:pt x="0" y="536811"/>
                  </a:lnTo>
                  <a:lnTo>
                    <a:pt x="603913" y="536811"/>
                  </a:lnTo>
                  <a:lnTo>
                    <a:pt x="603913" y="0"/>
                  </a:lnTo>
                  <a:lnTo>
                    <a:pt x="863221" y="0"/>
                  </a:lnTo>
                  <a:lnTo>
                    <a:pt x="863221" y="536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5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picmate</dc:creator>
  <cp:lastModifiedBy>picmate</cp:lastModifiedBy>
  <cp:revision>7</cp:revision>
  <dcterms:created xsi:type="dcterms:W3CDTF">2014-01-15T03:58:54Z</dcterms:created>
  <dcterms:modified xsi:type="dcterms:W3CDTF">2014-01-15T15:12:29Z</dcterms:modified>
</cp:coreProperties>
</file>