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73" r:id="rId5"/>
    <p:sldId id="272" r:id="rId6"/>
    <p:sldId id="265" r:id="rId7"/>
    <p:sldId id="260" r:id="rId8"/>
    <p:sldId id="261" r:id="rId9"/>
    <p:sldId id="266" r:id="rId10"/>
    <p:sldId id="267" r:id="rId11"/>
    <p:sldId id="262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69" d="100"/>
          <a:sy n="69" d="100"/>
        </p:scale>
        <p:origin x="72" y="126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nuthomas/pesmtech/tree/master/tool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inuthomas/pesmtech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9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5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1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F84AD620-95DE-4A5A-BD21-F49268F99DC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E5C0D5-40B7-4E1A-9945-406DA3F69C0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F526E1E-BE84-44F4-94FC-84D441289E47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00DAD7C-D8D1-41C6-96FE-9E9347FDC60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828A7-294E-4ECD-B74C-389563264FA9}"/>
              </a:ext>
            </a:extLst>
          </p:cNvPr>
          <p:cNvGrpSpPr/>
          <p:nvPr/>
        </p:nvGrpSpPr>
        <p:grpSpPr>
          <a:xfrm>
            <a:off x="1692730" y="2612571"/>
            <a:ext cx="1770743" cy="1799771"/>
            <a:chOff x="1436914" y="1828800"/>
            <a:chExt cx="1611086" cy="1233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B7C1D0-8E34-48D5-B3A0-7F927A3CA87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Appointment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9766F8-8C00-4435-B64D-C9E4CCE8453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C51805-D2B5-4DF9-8576-7E22392C9AF2}"/>
                </a:ext>
              </a:extLst>
            </p:cNvPr>
            <p:cNvCxnSpPr>
              <a:stCxn id="3" idx="2"/>
              <a:endCxn id="7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FEE63C-6AC5-4CCA-9C94-F339DC996D54}"/>
                </a:ext>
              </a:extLst>
            </p:cNvPr>
            <p:cNvCxnSpPr>
              <a:stCxn id="3" idx="6"/>
              <a:endCxn id="7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918989-D696-4C5B-9F70-30D1D195DEC7}"/>
              </a:ext>
            </a:extLst>
          </p:cNvPr>
          <p:cNvSpPr txBox="1"/>
          <p:nvPr/>
        </p:nvSpPr>
        <p:spPr>
          <a:xfrm>
            <a:off x="1692730" y="328162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6D50D-15FD-4FAD-AC12-05B048FD7488}"/>
              </a:ext>
            </a:extLst>
          </p:cNvPr>
          <p:cNvSpPr txBox="1"/>
          <p:nvPr/>
        </p:nvSpPr>
        <p:spPr>
          <a:xfrm>
            <a:off x="2491017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7BEB-869A-4029-A47C-8CF0A9154419}"/>
              </a:ext>
            </a:extLst>
          </p:cNvPr>
          <p:cNvSpPr txBox="1"/>
          <p:nvPr/>
        </p:nvSpPr>
        <p:spPr>
          <a:xfrm>
            <a:off x="1692730" y="401809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AC517-50E5-423B-89A6-9C08F931ABB4}"/>
              </a:ext>
            </a:extLst>
          </p:cNvPr>
          <p:cNvSpPr txBox="1"/>
          <p:nvPr/>
        </p:nvSpPr>
        <p:spPr>
          <a:xfrm>
            <a:off x="2491017" y="304380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0FB13-3127-4526-AE59-347080D19211}"/>
              </a:ext>
            </a:extLst>
          </p:cNvPr>
          <p:cNvSpPr txBox="1"/>
          <p:nvPr/>
        </p:nvSpPr>
        <p:spPr>
          <a:xfrm>
            <a:off x="1881417" y="35082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13DCB-44DE-43AE-B29C-D8985FD5AFE9}"/>
              </a:ext>
            </a:extLst>
          </p:cNvPr>
          <p:cNvSpPr txBox="1"/>
          <p:nvPr/>
        </p:nvSpPr>
        <p:spPr>
          <a:xfrm>
            <a:off x="2672445" y="3378868"/>
            <a:ext cx="97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B06AE-F63C-4E84-AE0F-AC70B388B5C6}"/>
              </a:ext>
            </a:extLst>
          </p:cNvPr>
          <p:cNvSpPr txBox="1"/>
          <p:nvPr/>
        </p:nvSpPr>
        <p:spPr>
          <a:xfrm>
            <a:off x="2578101" y="4105249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C7B63-4662-4550-8C55-7F009529AA2E}"/>
              </a:ext>
            </a:extLst>
          </p:cNvPr>
          <p:cNvSpPr txBox="1"/>
          <p:nvPr/>
        </p:nvSpPr>
        <p:spPr>
          <a:xfrm>
            <a:off x="1736272" y="29574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0AA680-06D2-4E99-ACCD-D5E31C6E720E}"/>
              </a:ext>
            </a:extLst>
          </p:cNvPr>
          <p:cNvSpPr txBox="1"/>
          <p:nvPr/>
        </p:nvSpPr>
        <p:spPr>
          <a:xfrm>
            <a:off x="4044044" y="33949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8E0DB-7B7D-4FBE-A296-212A9CEC8126}"/>
              </a:ext>
            </a:extLst>
          </p:cNvPr>
          <p:cNvSpPr txBox="1"/>
          <p:nvPr/>
        </p:nvSpPr>
        <p:spPr>
          <a:xfrm>
            <a:off x="4044044" y="361071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B386E3-B477-4701-B69F-854F938A3D3F}"/>
              </a:ext>
            </a:extLst>
          </p:cNvPr>
          <p:cNvSpPr txBox="1"/>
          <p:nvPr/>
        </p:nvSpPr>
        <p:spPr>
          <a:xfrm>
            <a:off x="4044044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638A71-B9AF-4A4E-906C-D1AD2F358313}"/>
              </a:ext>
            </a:extLst>
          </p:cNvPr>
          <p:cNvSpPr txBox="1"/>
          <p:nvPr/>
        </p:nvSpPr>
        <p:spPr>
          <a:xfrm>
            <a:off x="5317671" y="331823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3207D-39AF-435C-9FBC-3C43CEBA2EA8}"/>
              </a:ext>
            </a:extLst>
          </p:cNvPr>
          <p:cNvSpPr txBox="1"/>
          <p:nvPr/>
        </p:nvSpPr>
        <p:spPr>
          <a:xfrm>
            <a:off x="5317670" y="349390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F02730-E1A1-4006-A514-5179DB63A944}"/>
              </a:ext>
            </a:extLst>
          </p:cNvPr>
          <p:cNvSpPr txBox="1"/>
          <p:nvPr/>
        </p:nvSpPr>
        <p:spPr>
          <a:xfrm>
            <a:off x="5332186" y="36391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BEE07-BD1C-4009-83E9-84EBF7C88A87}"/>
              </a:ext>
            </a:extLst>
          </p:cNvPr>
          <p:cNvSpPr txBox="1"/>
          <p:nvPr/>
        </p:nvSpPr>
        <p:spPr>
          <a:xfrm>
            <a:off x="5315855" y="379981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0F2AF-6E04-4F14-B711-67CF1344342E}"/>
              </a:ext>
            </a:extLst>
          </p:cNvPr>
          <p:cNvSpPr txBox="1"/>
          <p:nvPr/>
        </p:nvSpPr>
        <p:spPr>
          <a:xfrm>
            <a:off x="5332186" y="40053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1AF969-2664-4FF8-AF16-5C6FB506A23C}"/>
              </a:ext>
            </a:extLst>
          </p:cNvPr>
          <p:cNvGrpSpPr/>
          <p:nvPr/>
        </p:nvGrpSpPr>
        <p:grpSpPr>
          <a:xfrm>
            <a:off x="3851730" y="2262058"/>
            <a:ext cx="2630547" cy="2602952"/>
            <a:chOff x="1436914" y="1828800"/>
            <a:chExt cx="1611086" cy="1233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36A36E-305A-4010-9B2D-272E8F3300A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45FBDB-3951-4FD6-BA80-615E8FD1DB59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68A133-A155-47BE-9297-465B3A1C538F}"/>
                </a:ext>
              </a:extLst>
            </p:cNvPr>
            <p:cNvCxnSpPr>
              <a:stCxn id="33" idx="2"/>
              <a:endCxn id="3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16EFE5-9090-49C1-9ABC-934359D5785F}"/>
                </a:ext>
              </a:extLst>
            </p:cNvPr>
            <p:cNvCxnSpPr>
              <a:stCxn id="33" idx="6"/>
              <a:endCxn id="3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937FB7-CABD-460C-B253-82F2DD51235F}"/>
              </a:ext>
            </a:extLst>
          </p:cNvPr>
          <p:cNvGrpSpPr/>
          <p:nvPr/>
        </p:nvGrpSpPr>
        <p:grpSpPr>
          <a:xfrm>
            <a:off x="5208814" y="3112121"/>
            <a:ext cx="1081313" cy="1194865"/>
            <a:chOff x="1436914" y="1828800"/>
            <a:chExt cx="1611086" cy="12336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5C7153-839B-46D7-B93E-B851E35CB58C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366E38-D965-49DA-B02C-2E26CC315AF8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A0220-B806-487F-98A6-BA32227151AC}"/>
                </a:ext>
              </a:extLst>
            </p:cNvPr>
            <p:cNvCxnSpPr>
              <a:stCxn id="38" idx="2"/>
              <a:endCxn id="39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C9E48E-7499-4979-B6E7-3E5D4EA1482C}"/>
                </a:ext>
              </a:extLst>
            </p:cNvPr>
            <p:cNvCxnSpPr>
              <a:stCxn id="38" idx="6"/>
              <a:endCxn id="39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65F8AA-C8BC-4E60-8322-527FD57635DD}"/>
              </a:ext>
            </a:extLst>
          </p:cNvPr>
          <p:cNvGrpSpPr/>
          <p:nvPr/>
        </p:nvGrpSpPr>
        <p:grpSpPr>
          <a:xfrm>
            <a:off x="3996872" y="3130889"/>
            <a:ext cx="1081313" cy="1194865"/>
            <a:chOff x="1436914" y="1828800"/>
            <a:chExt cx="1611086" cy="12336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2B156C-5FC5-4886-B87D-12C7D8A3D655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12D043-CFE3-41D3-88D2-4F70A361EEC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DABB0C-1DA2-4E19-8349-1C48C40AD1B5}"/>
                </a:ext>
              </a:extLst>
            </p:cNvPr>
            <p:cNvCxnSpPr>
              <a:stCxn id="43" idx="2"/>
              <a:endCxn id="4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9BF4D2-FFFB-4594-ACE2-23EBA932C2F8}"/>
                </a:ext>
              </a:extLst>
            </p:cNvPr>
            <p:cNvCxnSpPr>
              <a:stCxn id="43" idx="6"/>
              <a:endCxn id="4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0E861-12C9-423C-A878-C64786CC7603}"/>
              </a:ext>
            </a:extLst>
          </p:cNvPr>
          <p:cNvGrpSpPr/>
          <p:nvPr/>
        </p:nvGrpSpPr>
        <p:grpSpPr>
          <a:xfrm>
            <a:off x="3780969" y="1125608"/>
            <a:ext cx="2594432" cy="731338"/>
            <a:chOff x="5167085" y="1022277"/>
            <a:chExt cx="1845132" cy="73133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663657-C5AF-4A23-B4AF-23DB4AFCB1FD}"/>
                </a:ext>
              </a:extLst>
            </p:cNvPr>
            <p:cNvSpPr/>
            <p:nvPr/>
          </p:nvSpPr>
          <p:spPr>
            <a:xfrm>
              <a:off x="5270503" y="1022277"/>
              <a:ext cx="1741714" cy="7313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5353745"/>
                    </p:ext>
                  </p:extLst>
                </p:nvPr>
              </p:nvGraphicFramePr>
              <p:xfrm>
                <a:off x="5167085" y="1169886"/>
                <a:ext cx="883557" cy="41887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3557" cy="418871"/>
                      </a:xfrm>
                      <a:prstGeom prst="rect">
                        <a:avLst/>
                      </a:prstGeom>
                    </am3d:spPr>
                    <am3d:camera>
                      <am3d:pos x="0" y="0" z="5993849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063641" d="1000000"/>
                      <am3d:preTrans dx="5" dy="-18000000" dz="122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6600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0969" y="1273217"/>
                  <a:ext cx="1242366" cy="4188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4C8074-E24B-42EC-A4E0-EC3B8C390AFC}"/>
              </a:ext>
            </a:extLst>
          </p:cNvPr>
          <p:cNvSpPr txBox="1"/>
          <p:nvPr/>
        </p:nvSpPr>
        <p:spPr>
          <a:xfrm>
            <a:off x="4612754" y="115768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Count()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75587D-1ECB-41FC-B063-72CD6063A4EB}"/>
              </a:ext>
            </a:extLst>
          </p:cNvPr>
          <p:cNvSpPr txBox="1"/>
          <p:nvPr/>
        </p:nvSpPr>
        <p:spPr>
          <a:xfrm>
            <a:off x="4612754" y="146260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Group by(doc)</a:t>
            </a:r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262124C0-6223-48F2-9413-9C470D6D15E2}"/>
              </a:ext>
            </a:extLst>
          </p:cNvPr>
          <p:cNvSpPr/>
          <p:nvPr/>
        </p:nvSpPr>
        <p:spPr>
          <a:xfrm>
            <a:off x="2491017" y="1405640"/>
            <a:ext cx="1153884" cy="855521"/>
          </a:xfrm>
          <a:prstGeom prst="bentArrow">
            <a:avLst>
              <a:gd name="adj1" fmla="val 25000"/>
              <a:gd name="adj2" fmla="val 22832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B1E366E-2496-44BC-BDC6-07F7316D3130}"/>
              </a:ext>
            </a:extLst>
          </p:cNvPr>
          <p:cNvSpPr/>
          <p:nvPr/>
        </p:nvSpPr>
        <p:spPr>
          <a:xfrm>
            <a:off x="5016500" y="1856946"/>
            <a:ext cx="315686" cy="40421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DDF014A-E6B7-4E3C-954C-F112D4EBA48E}"/>
              </a:ext>
            </a:extLst>
          </p:cNvPr>
          <p:cNvSpPr/>
          <p:nvPr/>
        </p:nvSpPr>
        <p:spPr>
          <a:xfrm>
            <a:off x="6520817" y="3348657"/>
            <a:ext cx="431521" cy="2905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D91961-F0AB-4056-AB65-0AFFD3A1AA5F}"/>
              </a:ext>
            </a:extLst>
          </p:cNvPr>
          <p:cNvGrpSpPr/>
          <p:nvPr/>
        </p:nvGrpSpPr>
        <p:grpSpPr>
          <a:xfrm>
            <a:off x="6990053" y="3026299"/>
            <a:ext cx="896317" cy="843690"/>
            <a:chOff x="1436914" y="1828800"/>
            <a:chExt cx="1611086" cy="12336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89D818-6A78-4D17-852B-7D1636F84FF1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06D84C-8F48-43C9-8B93-379A477D9DEA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04AA59-7988-407D-B1E2-B9B32708CF45}"/>
                </a:ext>
              </a:extLst>
            </p:cNvPr>
            <p:cNvCxnSpPr>
              <a:stCxn id="71" idx="2"/>
              <a:endCxn id="72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0218ED-0E90-41AA-A433-C65CB3D9A998}"/>
                </a:ext>
              </a:extLst>
            </p:cNvPr>
            <p:cNvCxnSpPr>
              <a:stCxn id="71" idx="6"/>
              <a:endCxn id="72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BFB8868-371D-48AC-B040-605AF12D11D4}"/>
              </a:ext>
            </a:extLst>
          </p:cNvPr>
          <p:cNvSpPr txBox="1"/>
          <p:nvPr/>
        </p:nvSpPr>
        <p:spPr>
          <a:xfrm>
            <a:off x="7077528" y="323372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doc1,3</a:t>
            </a:r>
          </a:p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doc3,5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327F1-DD85-493E-89B4-E58902902D3A}"/>
              </a:ext>
            </a:extLst>
          </p:cNvPr>
          <p:cNvSpPr txBox="1"/>
          <p:nvPr/>
        </p:nvSpPr>
        <p:spPr>
          <a:xfrm>
            <a:off x="5315855" y="39896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</p:spTree>
    <p:extLst>
      <p:ext uri="{BB962C8B-B14F-4D97-AF65-F5344CB8AC3E}">
        <p14:creationId xmlns:p14="http://schemas.microsoft.com/office/powerpoint/2010/main" val="27865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36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957734" y="5607624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52909" cy="1421169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59999" y="2156768"/>
            <a:ext cx="5922834" cy="1545220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795722"/>
            <a:ext cx="7210120" cy="2811938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543299" y="3752747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530477" y="4067337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91236" y="4067337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99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03" y="3532490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604" y="30458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do not work with temporal values,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/>
              <a:t>if the value is a non-NULL, you should always use COUNT(*) instead of count(value)</a:t>
            </a:r>
            <a:endParaRPr lang="en-US" noProof="1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2232" y="6681019"/>
            <a:ext cx="599768" cy="155729"/>
          </a:xfrm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ACEC60F9-F88B-4BBB-BB27-6714AC671D58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F75E5C-49F4-4D8A-AD42-F33CF445E40B}"/>
              </a:ext>
            </a:extLst>
          </p:cNvPr>
          <p:cNvGrpSpPr/>
          <p:nvPr/>
        </p:nvGrpSpPr>
        <p:grpSpPr>
          <a:xfrm>
            <a:off x="10047514" y="1802612"/>
            <a:ext cx="1081313" cy="1194865"/>
            <a:chOff x="1436914" y="1828800"/>
            <a:chExt cx="1611086" cy="1233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83B6E7-2F65-4765-B87D-85BCAD478759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E23CC1-46AD-4F9E-BE4E-DBF7806D2A33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0B5BCF-6F2B-41BA-8A05-4C2AC11161FE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D0C516-DA55-4B65-8E7C-5ED6892FE0FD}"/>
                </a:ext>
              </a:extLst>
            </p:cNvPr>
            <p:cNvCxnSpPr>
              <a:stCxn id="12" idx="6"/>
              <a:endCxn id="13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EC26857-9544-4562-AFF0-72E06906387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E3864FAE-FDCD-4379-AE40-626097FB55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741</TotalTime>
  <Words>579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Sans Typewriter</vt:lpstr>
      <vt:lpstr>Times New Roman</vt:lpstr>
      <vt:lpstr>Tw Cen MT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Thank You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30</cp:revision>
  <dcterms:created xsi:type="dcterms:W3CDTF">2021-05-09T05:19:06Z</dcterms:created>
  <dcterms:modified xsi:type="dcterms:W3CDTF">2021-05-14T13:44:18Z</dcterms:modified>
</cp:coreProperties>
</file>