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3" r:id="rId5"/>
    <p:sldId id="272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8" y="-90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Charithra Chandrashekar</a:t>
            </a:r>
          </a:p>
          <a:p>
            <a:r>
              <a:rPr lang="en-US" noProof="1"/>
              <a:t>Dinu Thomas</a:t>
            </a:r>
          </a:p>
          <a:p>
            <a:r>
              <a:rPr lang="en-US" noProof="1"/>
              <a:t>Fathima Hafeez</a:t>
            </a:r>
          </a:p>
          <a:p>
            <a:r>
              <a:rPr lang="en-US" noProof="1"/>
              <a:t>Kashyap Bhargav Ram</a:t>
            </a:r>
          </a:p>
          <a:p>
            <a:r>
              <a:rPr lang="en-US" noProof="1"/>
              <a:t>Sharath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965" y="25195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6" y="2765920"/>
            <a:ext cx="5734544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98958" cy="1395373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45707" y="2183686"/>
            <a:ext cx="5735995" cy="1421169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843992"/>
            <a:ext cx="7210111" cy="2763667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472343" y="3819583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401656" y="4110913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57235" y="4114269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8A35ECC-5465-4390-A8E9-0D23E5452C9E}"/>
              </a:ext>
            </a:extLst>
          </p:cNvPr>
          <p:cNvSpPr txBox="1">
            <a:spLocks/>
          </p:cNvSpPr>
          <p:nvPr/>
        </p:nvSpPr>
        <p:spPr>
          <a:xfrm>
            <a:off x="421625" y="687153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Doctor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0990B43-D99C-461B-A9DD-6AD9790AC309}"/>
              </a:ext>
            </a:extLst>
          </p:cNvPr>
          <p:cNvSpPr txBox="1">
            <a:spLocks/>
          </p:cNvSpPr>
          <p:nvPr/>
        </p:nvSpPr>
        <p:spPr>
          <a:xfrm>
            <a:off x="345707" y="1957306"/>
            <a:ext cx="4417662" cy="2070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Consultation Count per Department wise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986661CA-815A-4EBB-AD48-9854CD5ACF32}"/>
              </a:ext>
            </a:extLst>
          </p:cNvPr>
          <p:cNvSpPr txBox="1">
            <a:spLocks/>
          </p:cNvSpPr>
          <p:nvPr/>
        </p:nvSpPr>
        <p:spPr>
          <a:xfrm>
            <a:off x="345707" y="3583561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are overloaded? 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22" y="3124384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D28850F-1799-44FB-B2A4-A786BB518E45}"/>
              </a:ext>
            </a:extLst>
          </p:cNvPr>
          <p:cNvSpPr txBox="1">
            <a:spLocks/>
          </p:cNvSpPr>
          <p:nvPr/>
        </p:nvSpPr>
        <p:spPr>
          <a:xfrm>
            <a:off x="315846" y="792862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Descripive Statistic Functions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878FE281-3159-4FD6-B882-1E3663078BE1}"/>
              </a:ext>
            </a:extLst>
          </p:cNvPr>
          <p:cNvSpPr txBox="1">
            <a:spLocks/>
          </p:cNvSpPr>
          <p:nvPr/>
        </p:nvSpPr>
        <p:spPr>
          <a:xfrm>
            <a:off x="5889706" y="-972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Concatanation, JsonArray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33A762FE-CD5B-46AB-83AA-508B74D1E20B}"/>
              </a:ext>
            </a:extLst>
          </p:cNvPr>
          <p:cNvSpPr txBox="1">
            <a:spLocks/>
          </p:cNvSpPr>
          <p:nvPr/>
        </p:nvSpPr>
        <p:spPr>
          <a:xfrm>
            <a:off x="5834064" y="300206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JsonObjects</a:t>
            </a:r>
          </a:p>
        </p:txBody>
      </p: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</a:t>
            </a:r>
            <a:r>
              <a:rPr lang="en-IN" noProof="1">
                <a:solidFill>
                  <a:srgbClr val="C00000"/>
                </a:solidFill>
              </a:rPr>
              <a:t>do not work with temporal values</a:t>
            </a:r>
            <a:r>
              <a:rPr lang="en-IN" noProof="1"/>
              <a:t>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>
                <a:solidFill>
                  <a:srgbClr val="C00000"/>
                </a:solidFill>
              </a:rPr>
              <a:t>if the value is a non-NULL, you should always use count(*) instead of count(value)</a:t>
            </a:r>
            <a:endParaRPr lang="en-US" noProof="1">
              <a:solidFill>
                <a:srgbClr val="C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52A9914-D0DC-4339-8F19-A95AD16B3BBE}"/>
              </a:ext>
            </a:extLst>
          </p:cNvPr>
          <p:cNvSpPr txBox="1">
            <a:spLocks/>
          </p:cNvSpPr>
          <p:nvPr/>
        </p:nvSpPr>
        <p:spPr>
          <a:xfrm>
            <a:off x="304358" y="2245435"/>
            <a:ext cx="5129857" cy="2446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C00000"/>
                </a:solidFill>
              </a:rPr>
              <a:t>Which Doctors have less patients than average? </a:t>
            </a:r>
          </a:p>
        </p:txBody>
      </p: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82C4F03-B134-49C0-AD53-6F190E0BC6EC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754938" y="631647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A70B7CA-3BD5-418A-9A93-4C62575BAC4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918</TotalTime>
  <Words>437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41</cp:revision>
  <dcterms:created xsi:type="dcterms:W3CDTF">2021-05-09T05:19:06Z</dcterms:created>
  <dcterms:modified xsi:type="dcterms:W3CDTF">2021-05-14T16:41:25Z</dcterms:modified>
</cp:coreProperties>
</file>