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63" r:id="rId6"/>
    <p:sldId id="264" r:id="rId7"/>
    <p:sldId id="265" r:id="rId8"/>
    <p:sldId id="279" r:id="rId9"/>
    <p:sldId id="266" r:id="rId10"/>
    <p:sldId id="278" r:id="rId11"/>
    <p:sldId id="262" r:id="rId12"/>
    <p:sldId id="271" r:id="rId13"/>
    <p:sldId id="258" r:id="rId14"/>
    <p:sldId id="261" r:id="rId15"/>
    <p:sldId id="273" r:id="rId16"/>
    <p:sldId id="274" r:id="rId17"/>
    <p:sldId id="275" r:id="rId18"/>
    <p:sldId id="259" r:id="rId19"/>
    <p:sldId id="260" r:id="rId20"/>
    <p:sldId id="272" r:id="rId21"/>
    <p:sldId id="270" r:id="rId22"/>
    <p:sldId id="269" r:id="rId23"/>
    <p:sldId id="267" r:id="rId24"/>
    <p:sldId id="268" r:id="rId25"/>
    <p:sldId id="276" r:id="rId26"/>
    <p:sldId id="280" r:id="rId27"/>
    <p:sldId id="281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45651-CF45-8449-E223-98481C0B0D65}" v="24" dt="2023-06-05T19:09:55.318"/>
    <p1510:client id="{7B597DE7-3C83-42CD-851D-2A67596F43F7}" v="3179" dt="2023-06-05T19:48:32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DE CARVALHO TEIXEIRA" userId="S::vivian.teixeira@fatec.sp.gov.br::119895c2-7d4e-4de9-9e6a-545be2157d91" providerId="AD" clId="Web-{17145651-CF45-8449-E223-98481C0B0D65}"/>
    <pc:docChg chg="modSld">
      <pc:chgData name="VIVIAN DE CARVALHO TEIXEIRA" userId="S::vivian.teixeira@fatec.sp.gov.br::119895c2-7d4e-4de9-9e6a-545be2157d91" providerId="AD" clId="Web-{17145651-CF45-8449-E223-98481C0B0D65}" dt="2023-06-05T19:09:55.318" v="22" actId="20577"/>
      <pc:docMkLst>
        <pc:docMk/>
      </pc:docMkLst>
      <pc:sldChg chg="modSp">
        <pc:chgData name="VIVIAN DE CARVALHO TEIXEIRA" userId="S::vivian.teixeira@fatec.sp.gov.br::119895c2-7d4e-4de9-9e6a-545be2157d91" providerId="AD" clId="Web-{17145651-CF45-8449-E223-98481C0B0D65}" dt="2023-06-05T19:09:47.646" v="16" actId="14100"/>
        <pc:sldMkLst>
          <pc:docMk/>
          <pc:sldMk cId="2499080864" sldId="256"/>
        </pc:sldMkLst>
        <pc:spChg chg="mod">
          <ac:chgData name="VIVIAN DE CARVALHO TEIXEIRA" userId="S::vivian.teixeira@fatec.sp.gov.br::119895c2-7d4e-4de9-9e6a-545be2157d91" providerId="AD" clId="Web-{17145651-CF45-8449-E223-98481C0B0D65}" dt="2023-06-05T19:09:47.646" v="16" actId="14100"/>
          <ac:spMkLst>
            <pc:docMk/>
            <pc:sldMk cId="2499080864" sldId="256"/>
            <ac:spMk id="2" creationId="{4F476C5C-3560-0C9C-2B38-18AFCCF09E77}"/>
          </ac:spMkLst>
        </pc:spChg>
      </pc:sldChg>
      <pc:sldChg chg="modSp">
        <pc:chgData name="VIVIAN DE CARVALHO TEIXEIRA" userId="S::vivian.teixeira@fatec.sp.gov.br::119895c2-7d4e-4de9-9e6a-545be2157d91" providerId="AD" clId="Web-{17145651-CF45-8449-E223-98481C0B0D65}" dt="2023-06-05T19:09:55.318" v="22" actId="20577"/>
        <pc:sldMkLst>
          <pc:docMk/>
          <pc:sldMk cId="4013900753" sldId="263"/>
        </pc:sldMkLst>
        <pc:spChg chg="mod">
          <ac:chgData name="VIVIAN DE CARVALHO TEIXEIRA" userId="S::vivian.teixeira@fatec.sp.gov.br::119895c2-7d4e-4de9-9e6a-545be2157d91" providerId="AD" clId="Web-{17145651-CF45-8449-E223-98481C0B0D65}" dt="2023-06-05T19:09:55.318" v="22" actId="20577"/>
          <ac:spMkLst>
            <pc:docMk/>
            <pc:sldMk cId="4013900753" sldId="263"/>
            <ac:spMk id="2" creationId="{A0FE3D27-3DAC-C6C9-D460-C03129081D06}"/>
          </ac:spMkLst>
        </pc:spChg>
      </pc:sldChg>
    </pc:docChg>
  </pc:docChgLst>
  <pc:docChgLst>
    <pc:chgData name="VIVIAN DE CARVALHO TEIXEIRA" userId="S::vivian.teixeira@fatec.sp.gov.br::119895c2-7d4e-4de9-9e6a-545be2157d91" providerId="AD" clId="Web-{91468510-FD81-D1A8-8558-24C30175B0BC}"/>
    <pc:docChg chg="addSld modSld sldOrd">
      <pc:chgData name="VIVIAN DE CARVALHO TEIXEIRA" userId="S::vivian.teixeira@fatec.sp.gov.br::119895c2-7d4e-4de9-9e6a-545be2157d91" providerId="AD" clId="Web-{91468510-FD81-D1A8-8558-24C30175B0BC}" dt="2023-06-05T04:15:34.442" v="287" actId="20577"/>
      <pc:docMkLst>
        <pc:docMk/>
      </pc:docMkLst>
      <pc:sldChg chg="addSp delSp modSp">
        <pc:chgData name="VIVIAN DE CARVALHO TEIXEIRA" userId="S::vivian.teixeira@fatec.sp.gov.br::119895c2-7d4e-4de9-9e6a-545be2157d91" providerId="AD" clId="Web-{91468510-FD81-D1A8-8558-24C30175B0BC}" dt="2023-06-05T04:15:34.442" v="287" actId="20577"/>
        <pc:sldMkLst>
          <pc:docMk/>
          <pc:sldMk cId="2499080864" sldId="256"/>
        </pc:sldMkLst>
        <pc:spChg chg="mod">
          <ac:chgData name="VIVIAN DE CARVALHO TEIXEIRA" userId="S::vivian.teixeira@fatec.sp.gov.br::119895c2-7d4e-4de9-9e6a-545be2157d91" providerId="AD" clId="Web-{91468510-FD81-D1A8-8558-24C30175B0BC}" dt="2023-06-05T04:15:01.629" v="281"/>
          <ac:spMkLst>
            <pc:docMk/>
            <pc:sldMk cId="2499080864" sldId="256"/>
            <ac:spMk id="2" creationId="{4F476C5C-3560-0C9C-2B38-18AFCCF09E77}"/>
          </ac:spMkLst>
        </pc:spChg>
        <pc:spChg chg="mod">
          <ac:chgData name="VIVIAN DE CARVALHO TEIXEIRA" userId="S::vivian.teixeira@fatec.sp.gov.br::119895c2-7d4e-4de9-9e6a-545be2157d91" providerId="AD" clId="Web-{91468510-FD81-D1A8-8558-24C30175B0BC}" dt="2023-06-05T04:15:34.442" v="287" actId="20577"/>
          <ac:spMkLst>
            <pc:docMk/>
            <pc:sldMk cId="2499080864" sldId="256"/>
            <ac:spMk id="3" creationId="{BB68AFAF-71FC-590C-7FCB-23ABDB0232D4}"/>
          </ac:spMkLst>
        </pc:spChg>
        <pc:spChg chg="del">
          <ac:chgData name="VIVIAN DE CARVALHO TEIXEIRA" userId="S::vivian.teixeira@fatec.sp.gov.br::119895c2-7d4e-4de9-9e6a-545be2157d91" providerId="AD" clId="Web-{91468510-FD81-D1A8-8558-24C30175B0BC}" dt="2023-06-05T04:15:01.629" v="281"/>
          <ac:spMkLst>
            <pc:docMk/>
            <pc:sldMk cId="2499080864" sldId="256"/>
            <ac:spMk id="9" creationId="{9C51935E-4A08-4AE4-8E13-F40CD3C4F1C4}"/>
          </ac:spMkLst>
        </pc:spChg>
        <pc:spChg chg="del">
          <ac:chgData name="VIVIAN DE CARVALHO TEIXEIRA" userId="S::vivian.teixeira@fatec.sp.gov.br::119895c2-7d4e-4de9-9e6a-545be2157d91" providerId="AD" clId="Web-{91468510-FD81-D1A8-8558-24C30175B0BC}" dt="2023-06-05T04:15:01.629" v="281"/>
          <ac:spMkLst>
            <pc:docMk/>
            <pc:sldMk cId="2499080864" sldId="256"/>
            <ac:spMk id="23" creationId="{8CED433A-4441-4EF2-A360-2D5C19C7F3CD}"/>
          </ac:spMkLst>
        </pc:spChg>
        <pc:grpChg chg="del">
          <ac:chgData name="VIVIAN DE CARVALHO TEIXEIRA" userId="S::vivian.teixeira@fatec.sp.gov.br::119895c2-7d4e-4de9-9e6a-545be2157d91" providerId="AD" clId="Web-{91468510-FD81-D1A8-8558-24C30175B0BC}" dt="2023-06-05T04:15:01.629" v="281"/>
          <ac:grpSpMkLst>
            <pc:docMk/>
            <pc:sldMk cId="2499080864" sldId="256"/>
            <ac:grpSpMk id="11" creationId="{6E2935B3-43F9-4F49-AEEE-A09015DDFF57}"/>
          </ac:grpSpMkLst>
        </pc:grpChg>
        <pc:grpChg chg="del">
          <ac:chgData name="VIVIAN DE CARVALHO TEIXEIRA" userId="S::vivian.teixeira@fatec.sp.gov.br::119895c2-7d4e-4de9-9e6a-545be2157d91" providerId="AD" clId="Web-{91468510-FD81-D1A8-8558-24C30175B0BC}" dt="2023-06-05T04:15:01.629" v="281"/>
          <ac:grpSpMkLst>
            <pc:docMk/>
            <pc:sldMk cId="2499080864" sldId="256"/>
            <ac:grpSpMk id="25" creationId="{614A0AA1-C9DD-452F-AF3C-8231C0CD8325}"/>
          </ac:grpSpMkLst>
        </pc:grpChg>
        <pc:grpChg chg="add">
          <ac:chgData name="VIVIAN DE CARVALHO TEIXEIRA" userId="S::vivian.teixeira@fatec.sp.gov.br::119895c2-7d4e-4de9-9e6a-545be2157d91" providerId="AD" clId="Web-{91468510-FD81-D1A8-8558-24C30175B0BC}" dt="2023-06-05T04:15:01.629" v="281"/>
          <ac:grpSpMkLst>
            <pc:docMk/>
            <pc:sldMk cId="2499080864" sldId="256"/>
            <ac:grpSpMk id="33" creationId="{67186895-7DAD-4EEE-BF1A-CC36B9426A43}"/>
          </ac:grpSpMkLst>
        </pc:grpChg>
        <pc:picChg chg="mod ord">
          <ac:chgData name="VIVIAN DE CARVALHO TEIXEIRA" userId="S::vivian.teixeira@fatec.sp.gov.br::119895c2-7d4e-4de9-9e6a-545be2157d91" providerId="AD" clId="Web-{91468510-FD81-D1A8-8558-24C30175B0BC}" dt="2023-06-05T04:15:01.629" v="281"/>
          <ac:picMkLst>
            <pc:docMk/>
            <pc:sldMk cId="2499080864" sldId="256"/>
            <ac:picMk id="4" creationId="{C550B66B-70A7-0D02-F41D-C2DD75419C9F}"/>
          </ac:picMkLst>
        </pc:picChg>
      </pc:sldChg>
      <pc:sldChg chg="addSp delSp modSp mod setBg">
        <pc:chgData name="VIVIAN DE CARVALHO TEIXEIRA" userId="S::vivian.teixeira@fatec.sp.gov.br::119895c2-7d4e-4de9-9e6a-545be2157d91" providerId="AD" clId="Web-{91468510-FD81-D1A8-8558-24C30175B0BC}" dt="2023-06-05T03:50:17.522" v="279" actId="1076"/>
        <pc:sldMkLst>
          <pc:docMk/>
          <pc:sldMk cId="443240420" sldId="260"/>
        </pc:sldMkLst>
        <pc:spChg chg="mod">
          <ac:chgData name="VIVIAN DE CARVALHO TEIXEIRA" userId="S::vivian.teixeira@fatec.sp.gov.br::119895c2-7d4e-4de9-9e6a-545be2157d91" providerId="AD" clId="Web-{91468510-FD81-D1A8-8558-24C30175B0BC}" dt="2023-06-05T03:48:47.357" v="272"/>
          <ac:spMkLst>
            <pc:docMk/>
            <pc:sldMk cId="443240420" sldId="260"/>
            <ac:spMk id="5" creationId="{A99B9209-F40C-D88F-6389-5FC9A5C93C85}"/>
          </ac:spMkLst>
        </pc:spChg>
        <pc:spChg chg="mod">
          <ac:chgData name="VIVIAN DE CARVALHO TEIXEIRA" userId="S::vivian.teixeira@fatec.sp.gov.br::119895c2-7d4e-4de9-9e6a-545be2157d91" providerId="AD" clId="Web-{91468510-FD81-D1A8-8558-24C30175B0BC}" dt="2023-06-05T03:48:47.357" v="272"/>
          <ac:spMkLst>
            <pc:docMk/>
            <pc:sldMk cId="443240420" sldId="260"/>
            <ac:spMk id="7" creationId="{51C2046E-0104-C3BA-1D59-F77A107A4C95}"/>
          </ac:spMkLst>
        </pc:spChg>
        <pc:spChg chg="mod">
          <ac:chgData name="VIVIAN DE CARVALHO TEIXEIRA" userId="S::vivian.teixeira@fatec.sp.gov.br::119895c2-7d4e-4de9-9e6a-545be2157d91" providerId="AD" clId="Web-{91468510-FD81-D1A8-8558-24C30175B0BC}" dt="2023-06-05T03:48:47.357" v="272"/>
          <ac:spMkLst>
            <pc:docMk/>
            <pc:sldMk cId="443240420" sldId="260"/>
            <ac:spMk id="8" creationId="{3E99F92B-B6CD-2335-9C42-A255FFD66436}"/>
          </ac:spMkLst>
        </pc:spChg>
        <pc:spChg chg="mod">
          <ac:chgData name="VIVIAN DE CARVALHO TEIXEIRA" userId="S::vivian.teixeira@fatec.sp.gov.br::119895c2-7d4e-4de9-9e6a-545be2157d91" providerId="AD" clId="Web-{91468510-FD81-D1A8-8558-24C30175B0BC}" dt="2023-06-05T03:48:47.357" v="272"/>
          <ac:spMkLst>
            <pc:docMk/>
            <pc:sldMk cId="443240420" sldId="260"/>
            <ac:spMk id="9" creationId="{FC1E6E11-C061-5F5A-DB63-0C9641290777}"/>
          </ac:spMkLst>
        </pc:spChg>
        <pc:spChg chg="mod">
          <ac:chgData name="VIVIAN DE CARVALHO TEIXEIRA" userId="S::vivian.teixeira@fatec.sp.gov.br::119895c2-7d4e-4de9-9e6a-545be2157d91" providerId="AD" clId="Web-{91468510-FD81-D1A8-8558-24C30175B0BC}" dt="2023-06-05T03:48:47.357" v="272"/>
          <ac:spMkLst>
            <pc:docMk/>
            <pc:sldMk cId="443240420" sldId="260"/>
            <ac:spMk id="10" creationId="{55B86874-A9BF-757F-27C7-289F27832328}"/>
          </ac:spMkLst>
        </pc:spChg>
        <pc:spChg chg="mod">
          <ac:chgData name="VIVIAN DE CARVALHO TEIXEIRA" userId="S::vivian.teixeira@fatec.sp.gov.br::119895c2-7d4e-4de9-9e6a-545be2157d91" providerId="AD" clId="Web-{91468510-FD81-D1A8-8558-24C30175B0BC}" dt="2023-06-05T03:48:47.357" v="272"/>
          <ac:spMkLst>
            <pc:docMk/>
            <pc:sldMk cId="443240420" sldId="260"/>
            <ac:spMk id="11" creationId="{4272B0F1-0242-209A-2D59-C04FDA53B317}"/>
          </ac:spMkLst>
        </pc:spChg>
        <pc:spChg chg="mod">
          <ac:chgData name="VIVIAN DE CARVALHO TEIXEIRA" userId="S::vivian.teixeira@fatec.sp.gov.br::119895c2-7d4e-4de9-9e6a-545be2157d91" providerId="AD" clId="Web-{91468510-FD81-D1A8-8558-24C30175B0BC}" dt="2023-06-05T03:48:47.357" v="272"/>
          <ac:spMkLst>
            <pc:docMk/>
            <pc:sldMk cId="443240420" sldId="260"/>
            <ac:spMk id="12" creationId="{40023E54-111D-05FC-EA4A-8C26F3435F46}"/>
          </ac:spMkLst>
        </pc:spChg>
        <pc:spChg chg="mod">
          <ac:chgData name="VIVIAN DE CARVALHO TEIXEIRA" userId="S::vivian.teixeira@fatec.sp.gov.br::119895c2-7d4e-4de9-9e6a-545be2157d91" providerId="AD" clId="Web-{91468510-FD81-D1A8-8558-24C30175B0BC}" dt="2023-06-05T03:48:47.357" v="272"/>
          <ac:spMkLst>
            <pc:docMk/>
            <pc:sldMk cId="443240420" sldId="260"/>
            <ac:spMk id="13" creationId="{FE70D2CC-9BFE-0CBD-7F37-0505AE57D945}"/>
          </ac:spMkLst>
        </pc:spChg>
        <pc:spChg chg="mod">
          <ac:chgData name="VIVIAN DE CARVALHO TEIXEIRA" userId="S::vivian.teixeira@fatec.sp.gov.br::119895c2-7d4e-4de9-9e6a-545be2157d91" providerId="AD" clId="Web-{91468510-FD81-D1A8-8558-24C30175B0BC}" dt="2023-06-05T03:48:47.357" v="272"/>
          <ac:spMkLst>
            <pc:docMk/>
            <pc:sldMk cId="443240420" sldId="260"/>
            <ac:spMk id="14" creationId="{73F86191-FE84-5ACC-C568-66F9335F1B0A}"/>
          </ac:spMkLst>
        </pc:spChg>
        <pc:spChg chg="mod">
          <ac:chgData name="VIVIAN DE CARVALHO TEIXEIRA" userId="S::vivian.teixeira@fatec.sp.gov.br::119895c2-7d4e-4de9-9e6a-545be2157d91" providerId="AD" clId="Web-{91468510-FD81-D1A8-8558-24C30175B0BC}" dt="2023-06-05T03:48:47.357" v="272"/>
          <ac:spMkLst>
            <pc:docMk/>
            <pc:sldMk cId="443240420" sldId="260"/>
            <ac:spMk id="15" creationId="{7610E8B9-A7A9-AFC0-FC2A-283A349F6517}"/>
          </ac:spMkLst>
        </pc:spChg>
        <pc:spChg chg="add del">
          <ac:chgData name="VIVIAN DE CARVALHO TEIXEIRA" userId="S::vivian.teixeira@fatec.sp.gov.br::119895c2-7d4e-4de9-9e6a-545be2157d91" providerId="AD" clId="Web-{91468510-FD81-D1A8-8558-24C30175B0BC}" dt="2023-06-05T03:48:47.357" v="272"/>
          <ac:spMkLst>
            <pc:docMk/>
            <pc:sldMk cId="443240420" sldId="260"/>
            <ac:spMk id="20" creationId="{97F832D9-9E09-40D4-AD67-47851A25D0B4}"/>
          </ac:spMkLst>
        </pc:spChg>
        <pc:picChg chg="mod">
          <ac:chgData name="VIVIAN DE CARVALHO TEIXEIRA" userId="S::vivian.teixeira@fatec.sp.gov.br::119895c2-7d4e-4de9-9e6a-545be2157d91" providerId="AD" clId="Web-{91468510-FD81-D1A8-8558-24C30175B0BC}" dt="2023-06-05T03:50:17.522" v="279" actId="1076"/>
          <ac:picMkLst>
            <pc:docMk/>
            <pc:sldMk cId="443240420" sldId="260"/>
            <ac:picMk id="6" creationId="{108074F8-6BC6-4566-3200-491EBCAF48EC}"/>
          </ac:picMkLst>
        </pc:picChg>
      </pc:sldChg>
      <pc:sldChg chg="addSp delSp modSp">
        <pc:chgData name="VIVIAN DE CARVALHO TEIXEIRA" userId="S::vivian.teixeira@fatec.sp.gov.br::119895c2-7d4e-4de9-9e6a-545be2157d91" providerId="AD" clId="Web-{91468510-FD81-D1A8-8558-24C30175B0BC}" dt="2023-06-05T03:18:09.437" v="258" actId="20577"/>
        <pc:sldMkLst>
          <pc:docMk/>
          <pc:sldMk cId="4013900753" sldId="263"/>
        </pc:sldMkLst>
        <pc:spChg chg="del">
          <ac:chgData name="VIVIAN DE CARVALHO TEIXEIRA" userId="S::vivian.teixeira@fatec.sp.gov.br::119895c2-7d4e-4de9-9e6a-545be2157d91" providerId="AD" clId="Web-{91468510-FD81-D1A8-8558-24C30175B0BC}" dt="2023-06-05T03:15:26.965" v="237"/>
          <ac:spMkLst>
            <pc:docMk/>
            <pc:sldMk cId="4013900753" sldId="263"/>
            <ac:spMk id="3" creationId="{DDA7C413-D826-059D-1F78-B41F82AF6583}"/>
          </ac:spMkLst>
        </pc:spChg>
        <pc:spChg chg="add mod">
          <ac:chgData name="VIVIAN DE CARVALHO TEIXEIRA" userId="S::vivian.teixeira@fatec.sp.gov.br::119895c2-7d4e-4de9-9e6a-545be2157d91" providerId="AD" clId="Web-{91468510-FD81-D1A8-8558-24C30175B0BC}" dt="2023-06-05T03:18:09.437" v="258" actId="20577"/>
          <ac:spMkLst>
            <pc:docMk/>
            <pc:sldMk cId="4013900753" sldId="263"/>
            <ac:spMk id="5" creationId="{177E7A89-81B2-330B-3B76-813BDAA91840}"/>
          </ac:spMkLst>
        </pc:spChg>
      </pc:sldChg>
      <pc:sldChg chg="modSp">
        <pc:chgData name="VIVIAN DE CARVALHO TEIXEIRA" userId="S::vivian.teixeira@fatec.sp.gov.br::119895c2-7d4e-4de9-9e6a-545be2157d91" providerId="AD" clId="Web-{91468510-FD81-D1A8-8558-24C30175B0BC}" dt="2023-06-05T03:14:50.401" v="235" actId="20577"/>
        <pc:sldMkLst>
          <pc:docMk/>
          <pc:sldMk cId="667541573" sldId="264"/>
        </pc:sldMkLst>
        <pc:spChg chg="mod">
          <ac:chgData name="VIVIAN DE CARVALHO TEIXEIRA" userId="S::vivian.teixeira@fatec.sp.gov.br::119895c2-7d4e-4de9-9e6a-545be2157d91" providerId="AD" clId="Web-{91468510-FD81-D1A8-8558-24C30175B0BC}" dt="2023-06-05T02:24:43.613" v="3" actId="20577"/>
          <ac:spMkLst>
            <pc:docMk/>
            <pc:sldMk cId="667541573" sldId="264"/>
            <ac:spMk id="2" creationId="{A0FE3D27-3DAC-C6C9-D460-C03129081D06}"/>
          </ac:spMkLst>
        </pc:spChg>
        <pc:spChg chg="mod">
          <ac:chgData name="VIVIAN DE CARVALHO TEIXEIRA" userId="S::vivian.teixeira@fatec.sp.gov.br::119895c2-7d4e-4de9-9e6a-545be2157d91" providerId="AD" clId="Web-{91468510-FD81-D1A8-8558-24C30175B0BC}" dt="2023-06-05T03:14:50.401" v="235" actId="20577"/>
          <ac:spMkLst>
            <pc:docMk/>
            <pc:sldMk cId="667541573" sldId="264"/>
            <ac:spMk id="3" creationId="{DDA7C413-D826-059D-1F78-B41F82AF6583}"/>
          </ac:spMkLst>
        </pc:spChg>
      </pc:sldChg>
      <pc:sldChg chg="modSp">
        <pc:chgData name="VIVIAN DE CARVALHO TEIXEIRA" userId="S::vivian.teixeira@fatec.sp.gov.br::119895c2-7d4e-4de9-9e6a-545be2157d91" providerId="AD" clId="Web-{91468510-FD81-D1A8-8558-24C30175B0BC}" dt="2023-06-05T03:19:23.298" v="265" actId="20577"/>
        <pc:sldMkLst>
          <pc:docMk/>
          <pc:sldMk cId="1098963942" sldId="265"/>
        </pc:sldMkLst>
        <pc:spChg chg="mod">
          <ac:chgData name="VIVIAN DE CARVALHO TEIXEIRA" userId="S::vivian.teixeira@fatec.sp.gov.br::119895c2-7d4e-4de9-9e6a-545be2157d91" providerId="AD" clId="Web-{91468510-FD81-D1A8-8558-24C30175B0BC}" dt="2023-06-05T02:25:31.037" v="18" actId="20577"/>
          <ac:spMkLst>
            <pc:docMk/>
            <pc:sldMk cId="1098963942" sldId="265"/>
            <ac:spMk id="2" creationId="{A0FE3D27-3DAC-C6C9-D460-C03129081D06}"/>
          </ac:spMkLst>
        </pc:spChg>
        <pc:spChg chg="mod">
          <ac:chgData name="VIVIAN DE CARVALHO TEIXEIRA" userId="S::vivian.teixeira@fatec.sp.gov.br::119895c2-7d4e-4de9-9e6a-545be2157d91" providerId="AD" clId="Web-{91468510-FD81-D1A8-8558-24C30175B0BC}" dt="2023-06-05T03:19:23.298" v="265" actId="20577"/>
          <ac:spMkLst>
            <pc:docMk/>
            <pc:sldMk cId="1098963942" sldId="265"/>
            <ac:spMk id="3" creationId="{DDA7C413-D826-059D-1F78-B41F82AF6583}"/>
          </ac:spMkLst>
        </pc:spChg>
      </pc:sldChg>
      <pc:sldChg chg="addSp delSp modSp mod setBg">
        <pc:chgData name="VIVIAN DE CARVALHO TEIXEIRA" userId="S::vivian.teixeira@fatec.sp.gov.br::119895c2-7d4e-4de9-9e6a-545be2157d91" providerId="AD" clId="Web-{91468510-FD81-D1A8-8558-24C30175B0BC}" dt="2023-06-05T02:45:04.714" v="78"/>
        <pc:sldMkLst>
          <pc:docMk/>
          <pc:sldMk cId="1969329892" sldId="266"/>
        </pc:sldMkLst>
        <pc:spChg chg="mod">
          <ac:chgData name="VIVIAN DE CARVALHO TEIXEIRA" userId="S::vivian.teixeira@fatec.sp.gov.br::119895c2-7d4e-4de9-9e6a-545be2157d91" providerId="AD" clId="Web-{91468510-FD81-D1A8-8558-24C30175B0BC}" dt="2023-06-05T02:44:34.745" v="73"/>
          <ac:spMkLst>
            <pc:docMk/>
            <pc:sldMk cId="1969329892" sldId="266"/>
            <ac:spMk id="2" creationId="{A0FE3D27-3DAC-C6C9-D460-C03129081D06}"/>
          </ac:spMkLst>
        </pc:spChg>
        <pc:spChg chg="mod">
          <ac:chgData name="VIVIAN DE CARVALHO TEIXEIRA" userId="S::vivian.teixeira@fatec.sp.gov.br::119895c2-7d4e-4de9-9e6a-545be2157d91" providerId="AD" clId="Web-{91468510-FD81-D1A8-8558-24C30175B0BC}" dt="2023-06-05T02:44:34.745" v="73"/>
          <ac:spMkLst>
            <pc:docMk/>
            <pc:sldMk cId="1969329892" sldId="266"/>
            <ac:spMk id="3" creationId="{DDA7C413-D826-059D-1F78-B41F82AF6583}"/>
          </ac:spMkLst>
        </pc:spChg>
        <pc:spChg chg="add del">
          <ac:chgData name="VIVIAN DE CARVALHO TEIXEIRA" userId="S::vivian.teixeira@fatec.sp.gov.br::119895c2-7d4e-4de9-9e6a-545be2157d91" providerId="AD" clId="Web-{91468510-FD81-D1A8-8558-24C30175B0BC}" dt="2023-06-05T02:44:34.745" v="73"/>
          <ac:spMkLst>
            <pc:docMk/>
            <pc:sldMk cId="1969329892" sldId="266"/>
            <ac:spMk id="8" creationId="{7BA10581-08F2-4D9E-8CB4-07ECFEE95EE6}"/>
          </ac:spMkLst>
        </pc:spChg>
        <pc:spChg chg="add del">
          <ac:chgData name="VIVIAN DE CARVALHO TEIXEIRA" userId="S::vivian.teixeira@fatec.sp.gov.br::119895c2-7d4e-4de9-9e6a-545be2157d91" providerId="AD" clId="Web-{91468510-FD81-D1A8-8558-24C30175B0BC}" dt="2023-06-05T02:45:04.714" v="78"/>
          <ac:spMkLst>
            <pc:docMk/>
            <pc:sldMk cId="1969329892" sldId="266"/>
            <ac:spMk id="19" creationId="{81C8C0F4-5C44-4C3F-B321-5CB3E2BABC2C}"/>
          </ac:spMkLst>
        </pc:spChg>
        <pc:spChg chg="add del">
          <ac:chgData name="VIVIAN DE CARVALHO TEIXEIRA" userId="S::vivian.teixeira@fatec.sp.gov.br::119895c2-7d4e-4de9-9e6a-545be2157d91" providerId="AD" clId="Web-{91468510-FD81-D1A8-8558-24C30175B0BC}" dt="2023-06-05T02:45:04.714" v="77"/>
          <ac:spMkLst>
            <pc:docMk/>
            <pc:sldMk cId="1969329892" sldId="266"/>
            <ac:spMk id="42" creationId="{81C8C0F4-5C44-4C3F-B321-5CB3E2BABC2C}"/>
          </ac:spMkLst>
        </pc:spChg>
        <pc:spChg chg="add">
          <ac:chgData name="VIVIAN DE CARVALHO TEIXEIRA" userId="S::vivian.teixeira@fatec.sp.gov.br::119895c2-7d4e-4de9-9e6a-545be2157d91" providerId="AD" clId="Web-{91468510-FD81-D1A8-8558-24C30175B0BC}" dt="2023-06-05T02:45:04.714" v="78"/>
          <ac:spMkLst>
            <pc:docMk/>
            <pc:sldMk cId="1969329892" sldId="266"/>
            <ac:spMk id="62" creationId="{81C8C0F4-5C44-4C3F-B321-5CB3E2BABC2C}"/>
          </ac:spMkLst>
        </pc:spChg>
        <pc:grpChg chg="add del">
          <ac:chgData name="VIVIAN DE CARVALHO TEIXEIRA" userId="S::vivian.teixeira@fatec.sp.gov.br::119895c2-7d4e-4de9-9e6a-545be2157d91" providerId="AD" clId="Web-{91468510-FD81-D1A8-8558-24C30175B0BC}" dt="2023-06-05T02:44:34.745" v="73"/>
          <ac:grpSpMkLst>
            <pc:docMk/>
            <pc:sldMk cId="1969329892" sldId="266"/>
            <ac:grpSpMk id="10" creationId="{59E2092A-4250-4BDD-AC6C-CA57E30DDD57}"/>
          </ac:grpSpMkLst>
        </pc:grpChg>
        <pc:grpChg chg="add del">
          <ac:chgData name="VIVIAN DE CARVALHO TEIXEIRA" userId="S::vivian.teixeira@fatec.sp.gov.br::119895c2-7d4e-4de9-9e6a-545be2157d91" providerId="AD" clId="Web-{91468510-FD81-D1A8-8558-24C30175B0BC}" dt="2023-06-05T02:45:04.714" v="78"/>
          <ac:grpSpMkLst>
            <pc:docMk/>
            <pc:sldMk cId="1969329892" sldId="266"/>
            <ac:grpSpMk id="21" creationId="{6498DDEB-1207-4419-AAEB-F118E0339A61}"/>
          </ac:grpSpMkLst>
        </pc:grpChg>
        <pc:grpChg chg="add del">
          <ac:chgData name="VIVIAN DE CARVALHO TEIXEIRA" userId="S::vivian.teixeira@fatec.sp.gov.br::119895c2-7d4e-4de9-9e6a-545be2157d91" providerId="AD" clId="Web-{91468510-FD81-D1A8-8558-24C30175B0BC}" dt="2023-06-05T02:45:04.714" v="78"/>
          <ac:grpSpMkLst>
            <pc:docMk/>
            <pc:sldMk cId="1969329892" sldId="266"/>
            <ac:grpSpMk id="26" creationId="{B1D0835F-C7DC-4203-AFD0-9B042F293E2D}"/>
          </ac:grpSpMkLst>
        </pc:grpChg>
        <pc:grpChg chg="add del">
          <ac:chgData name="VIVIAN DE CARVALHO TEIXEIRA" userId="S::vivian.teixeira@fatec.sp.gov.br::119895c2-7d4e-4de9-9e6a-545be2157d91" providerId="AD" clId="Web-{91468510-FD81-D1A8-8558-24C30175B0BC}" dt="2023-06-05T02:45:04.714" v="78"/>
          <ac:grpSpMkLst>
            <pc:docMk/>
            <pc:sldMk cId="1969329892" sldId="266"/>
            <ac:grpSpMk id="31" creationId="{1C310D2F-DC5D-448A-A5E1-92EA71275284}"/>
          </ac:grpSpMkLst>
        </pc:grpChg>
        <pc:grpChg chg="add del">
          <ac:chgData name="VIVIAN DE CARVALHO TEIXEIRA" userId="S::vivian.teixeira@fatec.sp.gov.br::119895c2-7d4e-4de9-9e6a-545be2157d91" providerId="AD" clId="Web-{91468510-FD81-D1A8-8558-24C30175B0BC}" dt="2023-06-05T02:45:04.714" v="78"/>
          <ac:grpSpMkLst>
            <pc:docMk/>
            <pc:sldMk cId="1969329892" sldId="266"/>
            <ac:grpSpMk id="35" creationId="{9B42BDEE-910D-4862-B4B7-AAC05FDAA1E8}"/>
          </ac:grpSpMkLst>
        </pc:grpChg>
        <pc:grpChg chg="add del">
          <ac:chgData name="VIVIAN DE CARVALHO TEIXEIRA" userId="S::vivian.teixeira@fatec.sp.gov.br::119895c2-7d4e-4de9-9e6a-545be2157d91" providerId="AD" clId="Web-{91468510-FD81-D1A8-8558-24C30175B0BC}" dt="2023-06-05T02:45:04.714" v="77"/>
          <ac:grpSpMkLst>
            <pc:docMk/>
            <pc:sldMk cId="1969329892" sldId="266"/>
            <ac:grpSpMk id="44" creationId="{AF1C64DC-2BC0-4567-A345-3E0FFAE7100B}"/>
          </ac:grpSpMkLst>
        </pc:grpChg>
        <pc:grpChg chg="add del">
          <ac:chgData name="VIVIAN DE CARVALHO TEIXEIRA" userId="S::vivian.teixeira@fatec.sp.gov.br::119895c2-7d4e-4de9-9e6a-545be2157d91" providerId="AD" clId="Web-{91468510-FD81-D1A8-8558-24C30175B0BC}" dt="2023-06-05T02:45:04.714" v="77"/>
          <ac:grpSpMkLst>
            <pc:docMk/>
            <pc:sldMk cId="1969329892" sldId="266"/>
            <ac:grpSpMk id="49" creationId="{41C980D3-31B5-4ED3-B3E5-0FDF90293D64}"/>
          </ac:grpSpMkLst>
        </pc:grpChg>
        <pc:grpChg chg="add del">
          <ac:chgData name="VIVIAN DE CARVALHO TEIXEIRA" userId="S::vivian.teixeira@fatec.sp.gov.br::119895c2-7d4e-4de9-9e6a-545be2157d91" providerId="AD" clId="Web-{91468510-FD81-D1A8-8558-24C30175B0BC}" dt="2023-06-05T02:45:04.714" v="77"/>
          <ac:grpSpMkLst>
            <pc:docMk/>
            <pc:sldMk cId="1969329892" sldId="266"/>
            <ac:grpSpMk id="54" creationId="{943C9E24-DD6D-465B-B74E-5FF9F6B74542}"/>
          </ac:grpSpMkLst>
        </pc:grpChg>
        <pc:grpChg chg="add del">
          <ac:chgData name="VIVIAN DE CARVALHO TEIXEIRA" userId="S::vivian.teixeira@fatec.sp.gov.br::119895c2-7d4e-4de9-9e6a-545be2157d91" providerId="AD" clId="Web-{91468510-FD81-D1A8-8558-24C30175B0BC}" dt="2023-06-05T02:45:04.714" v="77"/>
          <ac:grpSpMkLst>
            <pc:docMk/>
            <pc:sldMk cId="1969329892" sldId="266"/>
            <ac:grpSpMk id="58" creationId="{F2949A54-B36C-4617-8E62-D6229D10681A}"/>
          </ac:grpSpMkLst>
        </pc:grpChg>
        <pc:grpChg chg="add">
          <ac:chgData name="VIVIAN DE CARVALHO TEIXEIRA" userId="S::vivian.teixeira@fatec.sp.gov.br::119895c2-7d4e-4de9-9e6a-545be2157d91" providerId="AD" clId="Web-{91468510-FD81-D1A8-8558-24C30175B0BC}" dt="2023-06-05T02:45:04.714" v="78"/>
          <ac:grpSpMkLst>
            <pc:docMk/>
            <pc:sldMk cId="1969329892" sldId="266"/>
            <ac:grpSpMk id="63" creationId="{6498DDEB-1207-4419-AAEB-F118E0339A61}"/>
          </ac:grpSpMkLst>
        </pc:grpChg>
        <pc:grpChg chg="add">
          <ac:chgData name="VIVIAN DE CARVALHO TEIXEIRA" userId="S::vivian.teixeira@fatec.sp.gov.br::119895c2-7d4e-4de9-9e6a-545be2157d91" providerId="AD" clId="Web-{91468510-FD81-D1A8-8558-24C30175B0BC}" dt="2023-06-05T02:45:04.714" v="78"/>
          <ac:grpSpMkLst>
            <pc:docMk/>
            <pc:sldMk cId="1969329892" sldId="266"/>
            <ac:grpSpMk id="64" creationId="{B1D0835F-C7DC-4203-AFD0-9B042F293E2D}"/>
          </ac:grpSpMkLst>
        </pc:grpChg>
        <pc:grpChg chg="add">
          <ac:chgData name="VIVIAN DE CARVALHO TEIXEIRA" userId="S::vivian.teixeira@fatec.sp.gov.br::119895c2-7d4e-4de9-9e6a-545be2157d91" providerId="AD" clId="Web-{91468510-FD81-D1A8-8558-24C30175B0BC}" dt="2023-06-05T02:45:04.714" v="78"/>
          <ac:grpSpMkLst>
            <pc:docMk/>
            <pc:sldMk cId="1969329892" sldId="266"/>
            <ac:grpSpMk id="65" creationId="{1C310D2F-DC5D-448A-A5E1-92EA71275284}"/>
          </ac:grpSpMkLst>
        </pc:grpChg>
        <pc:grpChg chg="add">
          <ac:chgData name="VIVIAN DE CARVALHO TEIXEIRA" userId="S::vivian.teixeira@fatec.sp.gov.br::119895c2-7d4e-4de9-9e6a-545be2157d91" providerId="AD" clId="Web-{91468510-FD81-D1A8-8558-24C30175B0BC}" dt="2023-06-05T02:45:04.714" v="78"/>
          <ac:grpSpMkLst>
            <pc:docMk/>
            <pc:sldMk cId="1969329892" sldId="266"/>
            <ac:grpSpMk id="66" creationId="{9B42BDEE-910D-4862-B4B7-AAC05FDAA1E8}"/>
          </ac:grpSpMkLst>
        </pc:grpChg>
        <pc:picChg chg="add mod ord">
          <ac:chgData name="VIVIAN DE CARVALHO TEIXEIRA" userId="S::vivian.teixeira@fatec.sp.gov.br::119895c2-7d4e-4de9-9e6a-545be2157d91" providerId="AD" clId="Web-{91468510-FD81-D1A8-8558-24C30175B0BC}" dt="2023-06-05T02:44:34.745" v="73"/>
          <ac:picMkLst>
            <pc:docMk/>
            <pc:sldMk cId="1969329892" sldId="266"/>
            <ac:picMk id="4" creationId="{68FB8775-7B0A-CD0C-C053-F6618BFD6A13}"/>
          </ac:picMkLst>
        </pc:picChg>
        <pc:picChg chg="add mod">
          <ac:chgData name="VIVIAN DE CARVALHO TEIXEIRA" userId="S::vivian.teixeira@fatec.sp.gov.br::119895c2-7d4e-4de9-9e6a-545be2157d91" providerId="AD" clId="Web-{91468510-FD81-D1A8-8558-24C30175B0BC}" dt="2023-06-05T02:44:34.745" v="73"/>
          <ac:picMkLst>
            <pc:docMk/>
            <pc:sldMk cId="1969329892" sldId="266"/>
            <ac:picMk id="5" creationId="{65E1FDBA-2C74-13D1-557F-BB195E9E0AFB}"/>
          </ac:picMkLst>
        </pc:picChg>
        <pc:picChg chg="add mod">
          <ac:chgData name="VIVIAN DE CARVALHO TEIXEIRA" userId="S::vivian.teixeira@fatec.sp.gov.br::119895c2-7d4e-4de9-9e6a-545be2157d91" providerId="AD" clId="Web-{91468510-FD81-D1A8-8558-24C30175B0BC}" dt="2023-06-05T02:44:34.745" v="73"/>
          <ac:picMkLst>
            <pc:docMk/>
            <pc:sldMk cId="1969329892" sldId="266"/>
            <ac:picMk id="6" creationId="{D7C69842-B5F4-5BB3-54C6-E43097FC8E7E}"/>
          </ac:picMkLst>
        </pc:picChg>
        <pc:picChg chg="add mod ord">
          <ac:chgData name="VIVIAN DE CARVALHO TEIXEIRA" userId="S::vivian.teixeira@fatec.sp.gov.br::119895c2-7d4e-4de9-9e6a-545be2157d91" providerId="AD" clId="Web-{91468510-FD81-D1A8-8558-24C30175B0BC}" dt="2023-06-05T02:45:04.714" v="78"/>
          <ac:picMkLst>
            <pc:docMk/>
            <pc:sldMk cId="1969329892" sldId="266"/>
            <ac:picMk id="7" creationId="{76BE2B3E-F31A-D222-A3D9-D3CC4E4113B9}"/>
          </ac:picMkLst>
        </pc:picChg>
      </pc:sldChg>
      <pc:sldChg chg="modSp">
        <pc:chgData name="VIVIAN DE CARVALHO TEIXEIRA" userId="S::vivian.teixeira@fatec.sp.gov.br::119895c2-7d4e-4de9-9e6a-545be2157d91" providerId="AD" clId="Web-{91468510-FD81-D1A8-8558-24C30175B0BC}" dt="2023-06-05T03:56:32.530" v="280" actId="20577"/>
        <pc:sldMkLst>
          <pc:docMk/>
          <pc:sldMk cId="3217648349" sldId="270"/>
        </pc:sldMkLst>
        <pc:spChg chg="mod">
          <ac:chgData name="VIVIAN DE CARVALHO TEIXEIRA" userId="S::vivian.teixeira@fatec.sp.gov.br::119895c2-7d4e-4de9-9e6a-545be2157d91" providerId="AD" clId="Web-{91468510-FD81-D1A8-8558-24C30175B0BC}" dt="2023-06-05T03:56:32.530" v="280" actId="20577"/>
          <ac:spMkLst>
            <pc:docMk/>
            <pc:sldMk cId="3217648349" sldId="270"/>
            <ac:spMk id="15" creationId="{7610E8B9-A7A9-AFC0-FC2A-283A349F6517}"/>
          </ac:spMkLst>
        </pc:spChg>
      </pc:sldChg>
      <pc:sldChg chg="addSp delSp modSp add replId">
        <pc:chgData name="VIVIAN DE CARVALHO TEIXEIRA" userId="S::vivian.teixeira@fatec.sp.gov.br::119895c2-7d4e-4de9-9e6a-545be2157d91" providerId="AD" clId="Web-{91468510-FD81-D1A8-8558-24C30175B0BC}" dt="2023-06-05T02:56:36.916" v="146"/>
        <pc:sldMkLst>
          <pc:docMk/>
          <pc:sldMk cId="2693584182" sldId="278"/>
        </pc:sldMkLst>
        <pc:spChg chg="mod">
          <ac:chgData name="VIVIAN DE CARVALHO TEIXEIRA" userId="S::vivian.teixeira@fatec.sp.gov.br::119895c2-7d4e-4de9-9e6a-545be2157d91" providerId="AD" clId="Web-{91468510-FD81-D1A8-8558-24C30175B0BC}" dt="2023-06-05T02:53:37.975" v="120" actId="20577"/>
          <ac:spMkLst>
            <pc:docMk/>
            <pc:sldMk cId="2693584182" sldId="278"/>
            <ac:spMk id="3" creationId="{DDA7C413-D826-059D-1F78-B41F82AF6583}"/>
          </ac:spMkLst>
        </pc:spChg>
        <pc:spChg chg="del">
          <ac:chgData name="VIVIAN DE CARVALHO TEIXEIRA" userId="S::vivian.teixeira@fatec.sp.gov.br::119895c2-7d4e-4de9-9e6a-545be2157d91" providerId="AD" clId="Web-{91468510-FD81-D1A8-8558-24C30175B0BC}" dt="2023-06-05T02:56:36.916" v="146"/>
          <ac:spMkLst>
            <pc:docMk/>
            <pc:sldMk cId="2693584182" sldId="278"/>
            <ac:spMk id="62" creationId="{81C8C0F4-5C44-4C3F-B321-5CB3E2BABC2C}"/>
          </ac:spMkLst>
        </pc:spChg>
        <pc:spChg chg="add">
          <ac:chgData name="VIVIAN DE CARVALHO TEIXEIRA" userId="S::vivian.teixeira@fatec.sp.gov.br::119895c2-7d4e-4de9-9e6a-545be2157d91" providerId="AD" clId="Web-{91468510-FD81-D1A8-8558-24C30175B0BC}" dt="2023-06-05T02:56:36.916" v="146"/>
          <ac:spMkLst>
            <pc:docMk/>
            <pc:sldMk cId="2693584182" sldId="278"/>
            <ac:spMk id="71" creationId="{81C8C0F4-5C44-4C3F-B321-5CB3E2BABC2C}"/>
          </ac:spMkLst>
        </pc:spChg>
        <pc:grpChg chg="del">
          <ac:chgData name="VIVIAN DE CARVALHO TEIXEIRA" userId="S::vivian.teixeira@fatec.sp.gov.br::119895c2-7d4e-4de9-9e6a-545be2157d91" providerId="AD" clId="Web-{91468510-FD81-D1A8-8558-24C30175B0BC}" dt="2023-06-05T02:56:36.916" v="146"/>
          <ac:grpSpMkLst>
            <pc:docMk/>
            <pc:sldMk cId="2693584182" sldId="278"/>
            <ac:grpSpMk id="63" creationId="{6498DDEB-1207-4419-AAEB-F118E0339A61}"/>
          </ac:grpSpMkLst>
        </pc:grpChg>
        <pc:grpChg chg="del">
          <ac:chgData name="VIVIAN DE CARVALHO TEIXEIRA" userId="S::vivian.teixeira@fatec.sp.gov.br::119895c2-7d4e-4de9-9e6a-545be2157d91" providerId="AD" clId="Web-{91468510-FD81-D1A8-8558-24C30175B0BC}" dt="2023-06-05T02:56:36.916" v="146"/>
          <ac:grpSpMkLst>
            <pc:docMk/>
            <pc:sldMk cId="2693584182" sldId="278"/>
            <ac:grpSpMk id="64" creationId="{B1D0835F-C7DC-4203-AFD0-9B042F293E2D}"/>
          </ac:grpSpMkLst>
        </pc:grpChg>
        <pc:grpChg chg="del">
          <ac:chgData name="VIVIAN DE CARVALHO TEIXEIRA" userId="S::vivian.teixeira@fatec.sp.gov.br::119895c2-7d4e-4de9-9e6a-545be2157d91" providerId="AD" clId="Web-{91468510-FD81-D1A8-8558-24C30175B0BC}" dt="2023-06-05T02:56:36.916" v="146"/>
          <ac:grpSpMkLst>
            <pc:docMk/>
            <pc:sldMk cId="2693584182" sldId="278"/>
            <ac:grpSpMk id="65" creationId="{1C310D2F-DC5D-448A-A5E1-92EA71275284}"/>
          </ac:grpSpMkLst>
        </pc:grpChg>
        <pc:grpChg chg="del">
          <ac:chgData name="VIVIAN DE CARVALHO TEIXEIRA" userId="S::vivian.teixeira@fatec.sp.gov.br::119895c2-7d4e-4de9-9e6a-545be2157d91" providerId="AD" clId="Web-{91468510-FD81-D1A8-8558-24C30175B0BC}" dt="2023-06-05T02:56:36.916" v="146"/>
          <ac:grpSpMkLst>
            <pc:docMk/>
            <pc:sldMk cId="2693584182" sldId="278"/>
            <ac:grpSpMk id="66" creationId="{9B42BDEE-910D-4862-B4B7-AAC05FDAA1E8}"/>
          </ac:grpSpMkLst>
        </pc:grpChg>
        <pc:grpChg chg="add">
          <ac:chgData name="VIVIAN DE CARVALHO TEIXEIRA" userId="S::vivian.teixeira@fatec.sp.gov.br::119895c2-7d4e-4de9-9e6a-545be2157d91" providerId="AD" clId="Web-{91468510-FD81-D1A8-8558-24C30175B0BC}" dt="2023-06-05T02:56:36.916" v="146"/>
          <ac:grpSpMkLst>
            <pc:docMk/>
            <pc:sldMk cId="2693584182" sldId="278"/>
            <ac:grpSpMk id="73" creationId="{6498DDEB-1207-4419-AAEB-F118E0339A61}"/>
          </ac:grpSpMkLst>
        </pc:grpChg>
        <pc:grpChg chg="add">
          <ac:chgData name="VIVIAN DE CARVALHO TEIXEIRA" userId="S::vivian.teixeira@fatec.sp.gov.br::119895c2-7d4e-4de9-9e6a-545be2157d91" providerId="AD" clId="Web-{91468510-FD81-D1A8-8558-24C30175B0BC}" dt="2023-06-05T02:56:36.916" v="146"/>
          <ac:grpSpMkLst>
            <pc:docMk/>
            <pc:sldMk cId="2693584182" sldId="278"/>
            <ac:grpSpMk id="78" creationId="{B1D0835F-C7DC-4203-AFD0-9B042F293E2D}"/>
          </ac:grpSpMkLst>
        </pc:grpChg>
        <pc:grpChg chg="add">
          <ac:chgData name="VIVIAN DE CARVALHO TEIXEIRA" userId="S::vivian.teixeira@fatec.sp.gov.br::119895c2-7d4e-4de9-9e6a-545be2157d91" providerId="AD" clId="Web-{91468510-FD81-D1A8-8558-24C30175B0BC}" dt="2023-06-05T02:56:36.916" v="146"/>
          <ac:grpSpMkLst>
            <pc:docMk/>
            <pc:sldMk cId="2693584182" sldId="278"/>
            <ac:grpSpMk id="83" creationId="{1C310D2F-DC5D-448A-A5E1-92EA71275284}"/>
          </ac:grpSpMkLst>
        </pc:grpChg>
        <pc:grpChg chg="add">
          <ac:chgData name="VIVIAN DE CARVALHO TEIXEIRA" userId="S::vivian.teixeira@fatec.sp.gov.br::119895c2-7d4e-4de9-9e6a-545be2157d91" providerId="AD" clId="Web-{91468510-FD81-D1A8-8558-24C30175B0BC}" dt="2023-06-05T02:56:36.916" v="146"/>
          <ac:grpSpMkLst>
            <pc:docMk/>
            <pc:sldMk cId="2693584182" sldId="278"/>
            <ac:grpSpMk id="87" creationId="{9B42BDEE-910D-4862-B4B7-AAC05FDAA1E8}"/>
          </ac:grpSpMkLst>
        </pc:grpChg>
        <pc:picChg chg="del">
          <ac:chgData name="VIVIAN DE CARVALHO TEIXEIRA" userId="S::vivian.teixeira@fatec.sp.gov.br::119895c2-7d4e-4de9-9e6a-545be2157d91" providerId="AD" clId="Web-{91468510-FD81-D1A8-8558-24C30175B0BC}" dt="2023-06-05T02:53:44.116" v="124"/>
          <ac:picMkLst>
            <pc:docMk/>
            <pc:sldMk cId="2693584182" sldId="278"/>
            <ac:picMk id="4" creationId="{68FB8775-7B0A-CD0C-C053-F6618BFD6A13}"/>
          </ac:picMkLst>
        </pc:picChg>
        <pc:picChg chg="add del">
          <ac:chgData name="VIVIAN DE CARVALHO TEIXEIRA" userId="S::vivian.teixeira@fatec.sp.gov.br::119895c2-7d4e-4de9-9e6a-545be2157d91" providerId="AD" clId="Web-{91468510-FD81-D1A8-8558-24C30175B0BC}" dt="2023-06-05T02:53:39.412" v="121"/>
          <ac:picMkLst>
            <pc:docMk/>
            <pc:sldMk cId="2693584182" sldId="278"/>
            <ac:picMk id="5" creationId="{65E1FDBA-2C74-13D1-557F-BB195E9E0AFB}"/>
          </ac:picMkLst>
        </pc:picChg>
        <pc:picChg chg="add del">
          <ac:chgData name="VIVIAN DE CARVALHO TEIXEIRA" userId="S::vivian.teixeira@fatec.sp.gov.br::119895c2-7d4e-4de9-9e6a-545be2157d91" providerId="AD" clId="Web-{91468510-FD81-D1A8-8558-24C30175B0BC}" dt="2023-06-05T02:53:42.756" v="123"/>
          <ac:picMkLst>
            <pc:docMk/>
            <pc:sldMk cId="2693584182" sldId="278"/>
            <ac:picMk id="6" creationId="{D7C69842-B5F4-5BB3-54C6-E43097FC8E7E}"/>
          </ac:picMkLst>
        </pc:picChg>
        <pc:picChg chg="add del">
          <ac:chgData name="VIVIAN DE CARVALHO TEIXEIRA" userId="S::vivian.teixeira@fatec.sp.gov.br::119895c2-7d4e-4de9-9e6a-545be2157d91" providerId="AD" clId="Web-{91468510-FD81-D1A8-8558-24C30175B0BC}" dt="2023-06-05T02:53:41.413" v="122"/>
          <ac:picMkLst>
            <pc:docMk/>
            <pc:sldMk cId="2693584182" sldId="278"/>
            <ac:picMk id="7" creationId="{76BE2B3E-F31A-D222-A3D9-D3CC4E4113B9}"/>
          </ac:picMkLst>
        </pc:picChg>
        <pc:picChg chg="add mod">
          <ac:chgData name="VIVIAN DE CARVALHO TEIXEIRA" userId="S::vivian.teixeira@fatec.sp.gov.br::119895c2-7d4e-4de9-9e6a-545be2157d91" providerId="AD" clId="Web-{91468510-FD81-D1A8-8558-24C30175B0BC}" dt="2023-06-05T02:56:36.916" v="146"/>
          <ac:picMkLst>
            <pc:docMk/>
            <pc:sldMk cId="2693584182" sldId="278"/>
            <ac:picMk id="8" creationId="{13577DCE-BBE0-E9C4-A971-2B2B80AF758F}"/>
          </ac:picMkLst>
        </pc:picChg>
        <pc:picChg chg="add del mod">
          <ac:chgData name="VIVIAN DE CARVALHO TEIXEIRA" userId="S::vivian.teixeira@fatec.sp.gov.br::119895c2-7d4e-4de9-9e6a-545be2157d91" providerId="AD" clId="Web-{91468510-FD81-D1A8-8558-24C30175B0BC}" dt="2023-06-05T02:54:55.320" v="132"/>
          <ac:picMkLst>
            <pc:docMk/>
            <pc:sldMk cId="2693584182" sldId="278"/>
            <ac:picMk id="9" creationId="{2C7C969A-3409-BFFA-F019-229F88D0EC0F}"/>
          </ac:picMkLst>
        </pc:picChg>
        <pc:picChg chg="add mod ord">
          <ac:chgData name="VIVIAN DE CARVALHO TEIXEIRA" userId="S::vivian.teixeira@fatec.sp.gov.br::119895c2-7d4e-4de9-9e6a-545be2157d91" providerId="AD" clId="Web-{91468510-FD81-D1A8-8558-24C30175B0BC}" dt="2023-06-05T02:56:36.916" v="146"/>
          <ac:picMkLst>
            <pc:docMk/>
            <pc:sldMk cId="2693584182" sldId="278"/>
            <ac:picMk id="10" creationId="{8BA067D3-E229-4DF1-E391-9B2A3FB9B7E7}"/>
          </ac:picMkLst>
        </pc:picChg>
        <pc:picChg chg="add del mod">
          <ac:chgData name="VIVIAN DE CARVALHO TEIXEIRA" userId="S::vivian.teixeira@fatec.sp.gov.br::119895c2-7d4e-4de9-9e6a-545be2157d91" providerId="AD" clId="Web-{91468510-FD81-D1A8-8558-24C30175B0BC}" dt="2023-06-05T02:55:56.337" v="139"/>
          <ac:picMkLst>
            <pc:docMk/>
            <pc:sldMk cId="2693584182" sldId="278"/>
            <ac:picMk id="11" creationId="{AC6F2417-D44D-9461-6D89-9C104BF26525}"/>
          </ac:picMkLst>
        </pc:picChg>
        <pc:picChg chg="add mod">
          <ac:chgData name="VIVIAN DE CARVALHO TEIXEIRA" userId="S::vivian.teixeira@fatec.sp.gov.br::119895c2-7d4e-4de9-9e6a-545be2157d91" providerId="AD" clId="Web-{91468510-FD81-D1A8-8558-24C30175B0BC}" dt="2023-06-05T02:56:36.916" v="146"/>
          <ac:picMkLst>
            <pc:docMk/>
            <pc:sldMk cId="2693584182" sldId="278"/>
            <ac:picMk id="12" creationId="{E641C332-F2EA-2B98-FAAF-94441462AD79}"/>
          </ac:picMkLst>
        </pc:picChg>
        <pc:picChg chg="add mod">
          <ac:chgData name="VIVIAN DE CARVALHO TEIXEIRA" userId="S::vivian.teixeira@fatec.sp.gov.br::119895c2-7d4e-4de9-9e6a-545be2157d91" providerId="AD" clId="Web-{91468510-FD81-D1A8-8558-24C30175B0BC}" dt="2023-06-05T02:56:36.916" v="146"/>
          <ac:picMkLst>
            <pc:docMk/>
            <pc:sldMk cId="2693584182" sldId="278"/>
            <ac:picMk id="13" creationId="{37DEC213-1278-C206-511A-B4B7E63E3CC6}"/>
          </ac:picMkLst>
        </pc:picChg>
      </pc:sldChg>
      <pc:sldChg chg="addSp delSp modSp add ord replId">
        <pc:chgData name="VIVIAN DE CARVALHO TEIXEIRA" userId="S::vivian.teixeira@fatec.sp.gov.br::119895c2-7d4e-4de9-9e6a-545be2157d91" providerId="AD" clId="Web-{91468510-FD81-D1A8-8558-24C30175B0BC}" dt="2023-06-05T03:30:26.687" v="268"/>
        <pc:sldMkLst>
          <pc:docMk/>
          <pc:sldMk cId="3854015740" sldId="279"/>
        </pc:sldMkLst>
        <pc:spChg chg="mod">
          <ac:chgData name="VIVIAN DE CARVALHO TEIXEIRA" userId="S::vivian.teixeira@fatec.sp.gov.br::119895c2-7d4e-4de9-9e6a-545be2157d91" providerId="AD" clId="Web-{91468510-FD81-D1A8-8558-24C30175B0BC}" dt="2023-06-05T03:07:00.588" v="208"/>
          <ac:spMkLst>
            <pc:docMk/>
            <pc:sldMk cId="3854015740" sldId="279"/>
            <ac:spMk id="2" creationId="{A0FE3D27-3DAC-C6C9-D460-C03129081D06}"/>
          </ac:spMkLst>
        </pc:spChg>
        <pc:spChg chg="mod">
          <ac:chgData name="VIVIAN DE CARVALHO TEIXEIRA" userId="S::vivian.teixeira@fatec.sp.gov.br::119895c2-7d4e-4de9-9e6a-545be2157d91" providerId="AD" clId="Web-{91468510-FD81-D1A8-8558-24C30175B0BC}" dt="2023-06-05T03:07:12.400" v="211" actId="20577"/>
          <ac:spMkLst>
            <pc:docMk/>
            <pc:sldMk cId="3854015740" sldId="279"/>
            <ac:spMk id="3" creationId="{DDA7C413-D826-059D-1F78-B41F82AF6583}"/>
          </ac:spMkLst>
        </pc:spChg>
        <pc:spChg chg="add del mod ord">
          <ac:chgData name="VIVIAN DE CARVALHO TEIXEIRA" userId="S::vivian.teixeira@fatec.sp.gov.br::119895c2-7d4e-4de9-9e6a-545be2157d91" providerId="AD" clId="Web-{91468510-FD81-D1A8-8558-24C30175B0BC}" dt="2023-06-05T03:30:26.687" v="268"/>
          <ac:spMkLst>
            <pc:docMk/>
            <pc:sldMk cId="3854015740" sldId="279"/>
            <ac:spMk id="8" creationId="{B7A00CBB-9F9A-A7FB-5929-C22B4CF429E3}"/>
          </ac:spMkLst>
        </pc:spChg>
        <pc:spChg chg="del">
          <ac:chgData name="VIVIAN DE CARVALHO TEIXEIRA" userId="S::vivian.teixeira@fatec.sp.gov.br::119895c2-7d4e-4de9-9e6a-545be2157d91" providerId="AD" clId="Web-{91468510-FD81-D1A8-8558-24C30175B0BC}" dt="2023-06-05T03:07:00.588" v="208"/>
          <ac:spMkLst>
            <pc:docMk/>
            <pc:sldMk cId="3854015740" sldId="279"/>
            <ac:spMk id="62" creationId="{81C8C0F4-5C44-4C3F-B321-5CB3E2BABC2C}"/>
          </ac:spMkLst>
        </pc:spChg>
        <pc:spChg chg="add del">
          <ac:chgData name="VIVIAN DE CARVALHO TEIXEIRA" userId="S::vivian.teixeira@fatec.sp.gov.br::119895c2-7d4e-4de9-9e6a-545be2157d91" providerId="AD" clId="Web-{91468510-FD81-D1A8-8558-24C30175B0BC}" dt="2023-06-05T03:07:52.245" v="217"/>
          <ac:spMkLst>
            <pc:docMk/>
            <pc:sldMk cId="3854015740" sldId="279"/>
            <ac:spMk id="71" creationId="{81C8C0F4-5C44-4C3F-B321-5CB3E2BABC2C}"/>
          </ac:spMkLst>
        </pc:spChg>
        <pc:spChg chg="add">
          <ac:chgData name="VIVIAN DE CARVALHO TEIXEIRA" userId="S::vivian.teixeira@fatec.sp.gov.br::119895c2-7d4e-4de9-9e6a-545be2157d91" providerId="AD" clId="Web-{91468510-FD81-D1A8-8558-24C30175B0BC}" dt="2023-06-05T03:07:52.245" v="217"/>
          <ac:spMkLst>
            <pc:docMk/>
            <pc:sldMk cId="3854015740" sldId="279"/>
            <ac:spMk id="94" creationId="{81C8C0F4-5C44-4C3F-B321-5CB3E2BABC2C}"/>
          </ac:spMkLst>
        </pc:spChg>
        <pc:grpChg chg="del">
          <ac:chgData name="VIVIAN DE CARVALHO TEIXEIRA" userId="S::vivian.teixeira@fatec.sp.gov.br::119895c2-7d4e-4de9-9e6a-545be2157d91" providerId="AD" clId="Web-{91468510-FD81-D1A8-8558-24C30175B0BC}" dt="2023-06-05T03:07:00.588" v="208"/>
          <ac:grpSpMkLst>
            <pc:docMk/>
            <pc:sldMk cId="3854015740" sldId="279"/>
            <ac:grpSpMk id="63" creationId="{6498DDEB-1207-4419-AAEB-F118E0339A61}"/>
          </ac:grpSpMkLst>
        </pc:grpChg>
        <pc:grpChg chg="del">
          <ac:chgData name="VIVIAN DE CARVALHO TEIXEIRA" userId="S::vivian.teixeira@fatec.sp.gov.br::119895c2-7d4e-4de9-9e6a-545be2157d91" providerId="AD" clId="Web-{91468510-FD81-D1A8-8558-24C30175B0BC}" dt="2023-06-05T03:07:00.588" v="208"/>
          <ac:grpSpMkLst>
            <pc:docMk/>
            <pc:sldMk cId="3854015740" sldId="279"/>
            <ac:grpSpMk id="64" creationId="{B1D0835F-C7DC-4203-AFD0-9B042F293E2D}"/>
          </ac:grpSpMkLst>
        </pc:grpChg>
        <pc:grpChg chg="del">
          <ac:chgData name="VIVIAN DE CARVALHO TEIXEIRA" userId="S::vivian.teixeira@fatec.sp.gov.br::119895c2-7d4e-4de9-9e6a-545be2157d91" providerId="AD" clId="Web-{91468510-FD81-D1A8-8558-24C30175B0BC}" dt="2023-06-05T03:07:00.588" v="208"/>
          <ac:grpSpMkLst>
            <pc:docMk/>
            <pc:sldMk cId="3854015740" sldId="279"/>
            <ac:grpSpMk id="65" creationId="{1C310D2F-DC5D-448A-A5E1-92EA71275284}"/>
          </ac:grpSpMkLst>
        </pc:grpChg>
        <pc:grpChg chg="del">
          <ac:chgData name="VIVIAN DE CARVALHO TEIXEIRA" userId="S::vivian.teixeira@fatec.sp.gov.br::119895c2-7d4e-4de9-9e6a-545be2157d91" providerId="AD" clId="Web-{91468510-FD81-D1A8-8558-24C30175B0BC}" dt="2023-06-05T03:07:00.588" v="208"/>
          <ac:grpSpMkLst>
            <pc:docMk/>
            <pc:sldMk cId="3854015740" sldId="279"/>
            <ac:grpSpMk id="66" creationId="{9B42BDEE-910D-4862-B4B7-AAC05FDAA1E8}"/>
          </ac:grpSpMkLst>
        </pc:grpChg>
        <pc:grpChg chg="add del">
          <ac:chgData name="VIVIAN DE CARVALHO TEIXEIRA" userId="S::vivian.teixeira@fatec.sp.gov.br::119895c2-7d4e-4de9-9e6a-545be2157d91" providerId="AD" clId="Web-{91468510-FD81-D1A8-8558-24C30175B0BC}" dt="2023-06-05T03:07:52.245" v="217"/>
          <ac:grpSpMkLst>
            <pc:docMk/>
            <pc:sldMk cId="3854015740" sldId="279"/>
            <ac:grpSpMk id="73" creationId="{6498DDEB-1207-4419-AAEB-F118E0339A61}"/>
          </ac:grpSpMkLst>
        </pc:grpChg>
        <pc:grpChg chg="add del">
          <ac:chgData name="VIVIAN DE CARVALHO TEIXEIRA" userId="S::vivian.teixeira@fatec.sp.gov.br::119895c2-7d4e-4de9-9e6a-545be2157d91" providerId="AD" clId="Web-{91468510-FD81-D1A8-8558-24C30175B0BC}" dt="2023-06-05T03:07:52.245" v="217"/>
          <ac:grpSpMkLst>
            <pc:docMk/>
            <pc:sldMk cId="3854015740" sldId="279"/>
            <ac:grpSpMk id="78" creationId="{B1D0835F-C7DC-4203-AFD0-9B042F293E2D}"/>
          </ac:grpSpMkLst>
        </pc:grpChg>
        <pc:grpChg chg="add del">
          <ac:chgData name="VIVIAN DE CARVALHO TEIXEIRA" userId="S::vivian.teixeira@fatec.sp.gov.br::119895c2-7d4e-4de9-9e6a-545be2157d91" providerId="AD" clId="Web-{91468510-FD81-D1A8-8558-24C30175B0BC}" dt="2023-06-05T03:07:52.245" v="217"/>
          <ac:grpSpMkLst>
            <pc:docMk/>
            <pc:sldMk cId="3854015740" sldId="279"/>
            <ac:grpSpMk id="83" creationId="{1C310D2F-DC5D-448A-A5E1-92EA71275284}"/>
          </ac:grpSpMkLst>
        </pc:grpChg>
        <pc:grpChg chg="add del">
          <ac:chgData name="VIVIAN DE CARVALHO TEIXEIRA" userId="S::vivian.teixeira@fatec.sp.gov.br::119895c2-7d4e-4de9-9e6a-545be2157d91" providerId="AD" clId="Web-{91468510-FD81-D1A8-8558-24C30175B0BC}" dt="2023-06-05T03:07:52.245" v="217"/>
          <ac:grpSpMkLst>
            <pc:docMk/>
            <pc:sldMk cId="3854015740" sldId="279"/>
            <ac:grpSpMk id="87" creationId="{9B42BDEE-910D-4862-B4B7-AAC05FDAA1E8}"/>
          </ac:grpSpMkLst>
        </pc:grpChg>
        <pc:grpChg chg="add">
          <ac:chgData name="VIVIAN DE CARVALHO TEIXEIRA" userId="S::vivian.teixeira@fatec.sp.gov.br::119895c2-7d4e-4de9-9e6a-545be2157d91" providerId="AD" clId="Web-{91468510-FD81-D1A8-8558-24C30175B0BC}" dt="2023-06-05T03:07:52.245" v="217"/>
          <ac:grpSpMkLst>
            <pc:docMk/>
            <pc:sldMk cId="3854015740" sldId="279"/>
            <ac:grpSpMk id="96" creationId="{6498DDEB-1207-4419-AAEB-F118E0339A61}"/>
          </ac:grpSpMkLst>
        </pc:grpChg>
        <pc:grpChg chg="add">
          <ac:chgData name="VIVIAN DE CARVALHO TEIXEIRA" userId="S::vivian.teixeira@fatec.sp.gov.br::119895c2-7d4e-4de9-9e6a-545be2157d91" providerId="AD" clId="Web-{91468510-FD81-D1A8-8558-24C30175B0BC}" dt="2023-06-05T03:07:52.245" v="217"/>
          <ac:grpSpMkLst>
            <pc:docMk/>
            <pc:sldMk cId="3854015740" sldId="279"/>
            <ac:grpSpMk id="101" creationId="{B1D0835F-C7DC-4203-AFD0-9B042F293E2D}"/>
          </ac:grpSpMkLst>
        </pc:grpChg>
        <pc:grpChg chg="add">
          <ac:chgData name="VIVIAN DE CARVALHO TEIXEIRA" userId="S::vivian.teixeira@fatec.sp.gov.br::119895c2-7d4e-4de9-9e6a-545be2157d91" providerId="AD" clId="Web-{91468510-FD81-D1A8-8558-24C30175B0BC}" dt="2023-06-05T03:07:52.245" v="217"/>
          <ac:grpSpMkLst>
            <pc:docMk/>
            <pc:sldMk cId="3854015740" sldId="279"/>
            <ac:grpSpMk id="106" creationId="{1C310D2F-DC5D-448A-A5E1-92EA71275284}"/>
          </ac:grpSpMkLst>
        </pc:grpChg>
        <pc:grpChg chg="add">
          <ac:chgData name="VIVIAN DE CARVALHO TEIXEIRA" userId="S::vivian.teixeira@fatec.sp.gov.br::119895c2-7d4e-4de9-9e6a-545be2157d91" providerId="AD" clId="Web-{91468510-FD81-D1A8-8558-24C30175B0BC}" dt="2023-06-05T03:07:52.245" v="217"/>
          <ac:grpSpMkLst>
            <pc:docMk/>
            <pc:sldMk cId="3854015740" sldId="279"/>
            <ac:grpSpMk id="110" creationId="{9B42BDEE-910D-4862-B4B7-AAC05FDAA1E8}"/>
          </ac:grpSpMkLst>
        </pc:grpChg>
        <pc:picChg chg="mod">
          <ac:chgData name="VIVIAN DE CARVALHO TEIXEIRA" userId="S::vivian.teixeira@fatec.sp.gov.br::119895c2-7d4e-4de9-9e6a-545be2157d91" providerId="AD" clId="Web-{91468510-FD81-D1A8-8558-24C30175B0BC}" dt="2023-06-05T03:07:48.620" v="216" actId="1076"/>
          <ac:picMkLst>
            <pc:docMk/>
            <pc:sldMk cId="3854015740" sldId="279"/>
            <ac:picMk id="4" creationId="{68FB8775-7B0A-CD0C-C053-F6618BFD6A13}"/>
          </ac:picMkLst>
        </pc:picChg>
        <pc:picChg chg="del">
          <ac:chgData name="VIVIAN DE CARVALHO TEIXEIRA" userId="S::vivian.teixeira@fatec.sp.gov.br::119895c2-7d4e-4de9-9e6a-545be2157d91" providerId="AD" clId="Web-{91468510-FD81-D1A8-8558-24C30175B0BC}" dt="2023-06-05T02:58:19.528" v="175"/>
          <ac:picMkLst>
            <pc:docMk/>
            <pc:sldMk cId="3854015740" sldId="279"/>
            <ac:picMk id="5" creationId="{65E1FDBA-2C74-13D1-557F-BB195E9E0AFB}"/>
          </ac:picMkLst>
        </pc:picChg>
        <pc:picChg chg="add del mod">
          <ac:chgData name="VIVIAN DE CARVALHO TEIXEIRA" userId="S::vivian.teixeira@fatec.sp.gov.br::119895c2-7d4e-4de9-9e6a-545be2157d91" providerId="AD" clId="Web-{91468510-FD81-D1A8-8558-24C30175B0BC}" dt="2023-06-05T03:30:21.046" v="266"/>
          <ac:picMkLst>
            <pc:docMk/>
            <pc:sldMk cId="3854015740" sldId="279"/>
            <ac:picMk id="6" creationId="{D7C69842-B5F4-5BB3-54C6-E43097FC8E7E}"/>
          </ac:picMkLst>
        </pc:picChg>
        <pc:picChg chg="del">
          <ac:chgData name="VIVIAN DE CARVALHO TEIXEIRA" userId="S::vivian.teixeira@fatec.sp.gov.br::119895c2-7d4e-4de9-9e6a-545be2157d91" providerId="AD" clId="Web-{91468510-FD81-D1A8-8558-24C30175B0BC}" dt="2023-06-05T02:58:18.137" v="174"/>
          <ac:picMkLst>
            <pc:docMk/>
            <pc:sldMk cId="3854015740" sldId="279"/>
            <ac:picMk id="7" creationId="{76BE2B3E-F31A-D222-A3D9-D3CC4E4113B9}"/>
          </ac:picMkLst>
        </pc:picChg>
        <pc:picChg chg="add del mod">
          <ac:chgData name="VIVIAN DE CARVALHO TEIXEIRA" userId="S::vivian.teixeira@fatec.sp.gov.br::119895c2-7d4e-4de9-9e6a-545be2157d91" providerId="AD" clId="Web-{91468510-FD81-D1A8-8558-24C30175B0BC}" dt="2023-06-05T03:01:48.751" v="195"/>
          <ac:picMkLst>
            <pc:docMk/>
            <pc:sldMk cId="3854015740" sldId="279"/>
            <ac:picMk id="9" creationId="{166440EE-DB0E-7603-951C-95A70B5C52FC}"/>
          </ac:picMkLst>
        </pc:picChg>
        <pc:picChg chg="add del mod ord">
          <ac:chgData name="VIVIAN DE CARVALHO TEIXEIRA" userId="S::vivian.teixeira@fatec.sp.gov.br::119895c2-7d4e-4de9-9e6a-545be2157d91" providerId="AD" clId="Web-{91468510-FD81-D1A8-8558-24C30175B0BC}" dt="2023-06-05T03:07:00.588" v="208"/>
          <ac:picMkLst>
            <pc:docMk/>
            <pc:sldMk cId="3854015740" sldId="279"/>
            <ac:picMk id="10" creationId="{8C7F6E3D-C6E6-918C-E413-D8FDEED48A94}"/>
          </ac:picMkLst>
        </pc:picChg>
        <pc:picChg chg="add mod">
          <ac:chgData name="VIVIAN DE CARVALHO TEIXEIRA" userId="S::vivian.teixeira@fatec.sp.gov.br::119895c2-7d4e-4de9-9e6a-545be2157d91" providerId="AD" clId="Web-{91468510-FD81-D1A8-8558-24C30175B0BC}" dt="2023-06-05T03:07:52.245" v="217"/>
          <ac:picMkLst>
            <pc:docMk/>
            <pc:sldMk cId="3854015740" sldId="279"/>
            <ac:picMk id="11" creationId="{ED8932C3-561C-F3BD-2D71-E01910C69837}"/>
          </ac:picMkLst>
        </pc:picChg>
        <pc:picChg chg="add">
          <ac:chgData name="VIVIAN DE CARVALHO TEIXEIRA" userId="S::vivian.teixeira@fatec.sp.gov.br::119895c2-7d4e-4de9-9e6a-545be2157d91" providerId="AD" clId="Web-{91468510-FD81-D1A8-8558-24C30175B0BC}" dt="2023-06-05T03:30:21.358" v="267"/>
          <ac:picMkLst>
            <pc:docMk/>
            <pc:sldMk cId="3854015740" sldId="279"/>
            <ac:picMk id="13" creationId="{FD816193-AA45-1E56-57C0-13C1F6F02016}"/>
          </ac:picMkLst>
        </pc:picChg>
      </pc:sldChg>
    </pc:docChg>
  </pc:docChgLst>
  <pc:docChgLst>
    <pc:chgData name="MICHAEL FERNANDO SILVA VICENTE" userId="148479a7-8320-422e-a38a-13e42aea9cac" providerId="ADAL" clId="{7B597DE7-3C83-42CD-851D-2A67596F43F7}"/>
    <pc:docChg chg="undo custSel addSld delSld modSld sldOrd">
      <pc:chgData name="MICHAEL FERNANDO SILVA VICENTE" userId="148479a7-8320-422e-a38a-13e42aea9cac" providerId="ADAL" clId="{7B597DE7-3C83-42CD-851D-2A67596F43F7}" dt="2023-06-06T17:52:26.776" v="4218" actId="20577"/>
      <pc:docMkLst>
        <pc:docMk/>
      </pc:docMkLst>
      <pc:sldChg chg="addSp delSp modSp mod delDesignElem">
        <pc:chgData name="MICHAEL FERNANDO SILVA VICENTE" userId="148479a7-8320-422e-a38a-13e42aea9cac" providerId="ADAL" clId="{7B597DE7-3C83-42CD-851D-2A67596F43F7}" dt="2023-06-06T17:52:26.776" v="4218" actId="20577"/>
        <pc:sldMkLst>
          <pc:docMk/>
          <pc:sldMk cId="2499080864" sldId="256"/>
        </pc:sldMkLst>
        <pc:spChg chg="mod">
          <ac:chgData name="MICHAEL FERNANDO SILVA VICENTE" userId="148479a7-8320-422e-a38a-13e42aea9cac" providerId="ADAL" clId="{7B597DE7-3C83-42CD-851D-2A67596F43F7}" dt="2023-06-06T17:52:26.776" v="4218" actId="20577"/>
          <ac:spMkLst>
            <pc:docMk/>
            <pc:sldMk cId="2499080864" sldId="256"/>
            <ac:spMk id="3" creationId="{BB68AFAF-71FC-590C-7FCB-23ABDB0232D4}"/>
          </ac:spMkLst>
        </pc:spChg>
        <pc:spChg chg="add del">
          <ac:chgData name="MICHAEL FERNANDO SILVA VICENTE" userId="148479a7-8320-422e-a38a-13e42aea9cac" providerId="ADAL" clId="{7B597DE7-3C83-42CD-851D-2A67596F43F7}" dt="2023-06-04T19:29:04.671" v="2"/>
          <ac:spMkLst>
            <pc:docMk/>
            <pc:sldMk cId="2499080864" sldId="256"/>
            <ac:spMk id="9" creationId="{9C51935E-4A08-4AE4-8E13-F40CD3C4F1C4}"/>
          </ac:spMkLst>
        </pc:spChg>
        <pc:spChg chg="add del">
          <ac:chgData name="MICHAEL FERNANDO SILVA VICENTE" userId="148479a7-8320-422e-a38a-13e42aea9cac" providerId="ADAL" clId="{7B597DE7-3C83-42CD-851D-2A67596F43F7}" dt="2023-06-04T19:29:04.671" v="2"/>
          <ac:spMkLst>
            <pc:docMk/>
            <pc:sldMk cId="2499080864" sldId="256"/>
            <ac:spMk id="23" creationId="{8CED433A-4441-4EF2-A360-2D5C19C7F3CD}"/>
          </ac:spMkLst>
        </pc:spChg>
        <pc:grpChg chg="add del">
          <ac:chgData name="MICHAEL FERNANDO SILVA VICENTE" userId="148479a7-8320-422e-a38a-13e42aea9cac" providerId="ADAL" clId="{7B597DE7-3C83-42CD-851D-2A67596F43F7}" dt="2023-06-04T19:29:04.671" v="2"/>
          <ac:grpSpMkLst>
            <pc:docMk/>
            <pc:sldMk cId="2499080864" sldId="256"/>
            <ac:grpSpMk id="11" creationId="{6E2935B3-43F9-4F49-AEEE-A09015DDFF57}"/>
          </ac:grpSpMkLst>
        </pc:grpChg>
        <pc:grpChg chg="add del">
          <ac:chgData name="MICHAEL FERNANDO SILVA VICENTE" userId="148479a7-8320-422e-a38a-13e42aea9cac" providerId="ADAL" clId="{7B597DE7-3C83-42CD-851D-2A67596F43F7}" dt="2023-06-04T19:29:04.671" v="2"/>
          <ac:grpSpMkLst>
            <pc:docMk/>
            <pc:sldMk cId="2499080864" sldId="256"/>
            <ac:grpSpMk id="25" creationId="{614A0AA1-C9DD-452F-AF3C-8231C0CD8325}"/>
          </ac:grpSpMkLst>
        </pc:grpChg>
      </pc:sldChg>
      <pc:sldChg chg="modSp del">
        <pc:chgData name="MICHAEL FERNANDO SILVA VICENTE" userId="148479a7-8320-422e-a38a-13e42aea9cac" providerId="ADAL" clId="{7B597DE7-3C83-42CD-851D-2A67596F43F7}" dt="2023-06-04T19:45:33.623" v="731" actId="47"/>
        <pc:sldMkLst>
          <pc:docMk/>
          <pc:sldMk cId="1375233910" sldId="257"/>
        </pc:sldMkLst>
        <pc:spChg chg="mod">
          <ac:chgData name="MICHAEL FERNANDO SILVA VICENTE" userId="148479a7-8320-422e-a38a-13e42aea9cac" providerId="ADAL" clId="{7B597DE7-3C83-42CD-851D-2A67596F43F7}" dt="2023-06-04T19:29:04.671" v="2"/>
          <ac:spMkLst>
            <pc:docMk/>
            <pc:sldMk cId="1375233910" sldId="257"/>
            <ac:spMk id="2" creationId="{36E5B58D-1E65-3D6D-62C7-FCE55BC1CF52}"/>
          </ac:spMkLst>
        </pc:spChg>
      </pc:sldChg>
      <pc:sldChg chg="addSp modSp mod">
        <pc:chgData name="MICHAEL FERNANDO SILVA VICENTE" userId="148479a7-8320-422e-a38a-13e42aea9cac" providerId="ADAL" clId="{7B597DE7-3C83-42CD-851D-2A67596F43F7}" dt="2023-06-04T19:41:43.941" v="405" actId="20577"/>
        <pc:sldMkLst>
          <pc:docMk/>
          <pc:sldMk cId="299400397" sldId="258"/>
        </pc:sldMkLst>
        <pc:spChg chg="mod">
          <ac:chgData name="MICHAEL FERNANDO SILVA VICENTE" userId="148479a7-8320-422e-a38a-13e42aea9cac" providerId="ADAL" clId="{7B597DE7-3C83-42CD-851D-2A67596F43F7}" dt="2023-06-04T19:41:43.941" v="405" actId="20577"/>
          <ac:spMkLst>
            <pc:docMk/>
            <pc:sldMk cId="299400397" sldId="258"/>
            <ac:spMk id="3" creationId="{CE267FBC-3AC8-260C-4800-2985090451D5}"/>
          </ac:spMkLst>
        </pc:spChg>
        <pc:spChg chg="add mod">
          <ac:chgData name="MICHAEL FERNANDO SILVA VICENTE" userId="148479a7-8320-422e-a38a-13e42aea9cac" providerId="ADAL" clId="{7B597DE7-3C83-42CD-851D-2A67596F43F7}" dt="2023-06-04T19:41:03.644" v="395" actId="1076"/>
          <ac:spMkLst>
            <pc:docMk/>
            <pc:sldMk cId="299400397" sldId="258"/>
            <ac:spMk id="5" creationId="{C3B92A7F-38F2-6A16-5057-A888F020695D}"/>
          </ac:spMkLst>
        </pc:spChg>
        <pc:spChg chg="add mod">
          <ac:chgData name="MICHAEL FERNANDO SILVA VICENTE" userId="148479a7-8320-422e-a38a-13e42aea9cac" providerId="ADAL" clId="{7B597DE7-3C83-42CD-851D-2A67596F43F7}" dt="2023-06-04T19:41:03.644" v="395" actId="1076"/>
          <ac:spMkLst>
            <pc:docMk/>
            <pc:sldMk cId="299400397" sldId="258"/>
            <ac:spMk id="6" creationId="{940C60CE-1E24-F261-90E8-A511A2B268D9}"/>
          </ac:spMkLst>
        </pc:spChg>
        <pc:spChg chg="add mod">
          <ac:chgData name="MICHAEL FERNANDO SILVA VICENTE" userId="148479a7-8320-422e-a38a-13e42aea9cac" providerId="ADAL" clId="{7B597DE7-3C83-42CD-851D-2A67596F43F7}" dt="2023-06-04T19:40:04.316" v="387" actId="14100"/>
          <ac:spMkLst>
            <pc:docMk/>
            <pc:sldMk cId="299400397" sldId="258"/>
            <ac:spMk id="11" creationId="{7CEFB08F-2081-BABA-1AC2-B19B22F23FFC}"/>
          </ac:spMkLst>
        </pc:spChg>
        <pc:spChg chg="add mod">
          <ac:chgData name="MICHAEL FERNANDO SILVA VICENTE" userId="148479a7-8320-422e-a38a-13e42aea9cac" providerId="ADAL" clId="{7B597DE7-3C83-42CD-851D-2A67596F43F7}" dt="2023-06-04T19:41:31.260" v="398" actId="14100"/>
          <ac:spMkLst>
            <pc:docMk/>
            <pc:sldMk cId="299400397" sldId="258"/>
            <ac:spMk id="14" creationId="{A30DD54B-3F6C-5304-A239-EF892928523A}"/>
          </ac:spMkLst>
        </pc:spChg>
        <pc:picChg chg="mod modCrop">
          <ac:chgData name="MICHAEL FERNANDO SILVA VICENTE" userId="148479a7-8320-422e-a38a-13e42aea9cac" providerId="ADAL" clId="{7B597DE7-3C83-42CD-851D-2A67596F43F7}" dt="2023-06-04T19:41:03.644" v="395" actId="1076"/>
          <ac:picMkLst>
            <pc:docMk/>
            <pc:sldMk cId="299400397" sldId="258"/>
            <ac:picMk id="4" creationId="{ED8AC272-B8B1-5508-1999-8F8A0CDBE8F7}"/>
          </ac:picMkLst>
        </pc:picChg>
        <pc:cxnChg chg="add mod">
          <ac:chgData name="MICHAEL FERNANDO SILVA VICENTE" userId="148479a7-8320-422e-a38a-13e42aea9cac" providerId="ADAL" clId="{7B597DE7-3C83-42CD-851D-2A67596F43F7}" dt="2023-06-04T19:41:09.939" v="396" actId="14100"/>
          <ac:cxnSpMkLst>
            <pc:docMk/>
            <pc:sldMk cId="299400397" sldId="258"/>
            <ac:cxnSpMk id="8" creationId="{DC7F7ADC-B59F-BB2D-8F67-9E67F23CF730}"/>
          </ac:cxnSpMkLst>
        </pc:cxnChg>
      </pc:sldChg>
      <pc:sldChg chg="addSp delSp modSp mod">
        <pc:chgData name="MICHAEL FERNANDO SILVA VICENTE" userId="148479a7-8320-422e-a38a-13e42aea9cac" providerId="ADAL" clId="{7B597DE7-3C83-42CD-851D-2A67596F43F7}" dt="2023-06-04T20:06:26.247" v="2242" actId="20577"/>
        <pc:sldMkLst>
          <pc:docMk/>
          <pc:sldMk cId="443240420" sldId="260"/>
        </pc:sldMkLst>
        <pc:spChg chg="del">
          <ac:chgData name="MICHAEL FERNANDO SILVA VICENTE" userId="148479a7-8320-422e-a38a-13e42aea9cac" providerId="ADAL" clId="{7B597DE7-3C83-42CD-851D-2A67596F43F7}" dt="2023-06-04T19:45:57.573" v="732" actId="478"/>
          <ac:spMkLst>
            <pc:docMk/>
            <pc:sldMk cId="443240420" sldId="260"/>
            <ac:spMk id="3" creationId="{F05E020F-7AE0-F743-85C5-2A4D472D0878}"/>
          </ac:spMkLst>
        </pc:spChg>
        <pc:spChg chg="add mod">
          <ac:chgData name="MICHAEL FERNANDO SILVA VICENTE" userId="148479a7-8320-422e-a38a-13e42aea9cac" providerId="ADAL" clId="{7B597DE7-3C83-42CD-851D-2A67596F43F7}" dt="2023-06-04T19:46:03.158" v="734"/>
          <ac:spMkLst>
            <pc:docMk/>
            <pc:sldMk cId="443240420" sldId="260"/>
            <ac:spMk id="5" creationId="{A99B9209-F40C-D88F-6389-5FC9A5C93C85}"/>
          </ac:spMkLst>
        </pc:spChg>
        <pc:spChg chg="add mod">
          <ac:chgData name="MICHAEL FERNANDO SILVA VICENTE" userId="148479a7-8320-422e-a38a-13e42aea9cac" providerId="ADAL" clId="{7B597DE7-3C83-42CD-851D-2A67596F43F7}" dt="2023-06-04T19:47:11.024" v="747" actId="14100"/>
          <ac:spMkLst>
            <pc:docMk/>
            <pc:sldMk cId="443240420" sldId="260"/>
            <ac:spMk id="7" creationId="{51C2046E-0104-C3BA-1D59-F77A107A4C95}"/>
          </ac:spMkLst>
        </pc:spChg>
        <pc:spChg chg="add mod">
          <ac:chgData name="MICHAEL FERNANDO SILVA VICENTE" userId="148479a7-8320-422e-a38a-13e42aea9cac" providerId="ADAL" clId="{7B597DE7-3C83-42CD-851D-2A67596F43F7}" dt="2023-06-04T19:47:14.962" v="749" actId="1076"/>
          <ac:spMkLst>
            <pc:docMk/>
            <pc:sldMk cId="443240420" sldId="260"/>
            <ac:spMk id="8" creationId="{3E99F92B-B6CD-2335-9C42-A255FFD66436}"/>
          </ac:spMkLst>
        </pc:spChg>
        <pc:spChg chg="add mod">
          <ac:chgData name="MICHAEL FERNANDO SILVA VICENTE" userId="148479a7-8320-422e-a38a-13e42aea9cac" providerId="ADAL" clId="{7B597DE7-3C83-42CD-851D-2A67596F43F7}" dt="2023-06-04T19:47:56.970" v="765" actId="14100"/>
          <ac:spMkLst>
            <pc:docMk/>
            <pc:sldMk cId="443240420" sldId="260"/>
            <ac:spMk id="9" creationId="{FC1E6E11-C061-5F5A-DB63-0C9641290777}"/>
          </ac:spMkLst>
        </pc:spChg>
        <pc:spChg chg="add mod">
          <ac:chgData name="MICHAEL FERNANDO SILVA VICENTE" userId="148479a7-8320-422e-a38a-13e42aea9cac" providerId="ADAL" clId="{7B597DE7-3C83-42CD-851D-2A67596F43F7}" dt="2023-06-04T19:47:38.359" v="757" actId="1076"/>
          <ac:spMkLst>
            <pc:docMk/>
            <pc:sldMk cId="443240420" sldId="260"/>
            <ac:spMk id="10" creationId="{55B86874-A9BF-757F-27C7-289F27832328}"/>
          </ac:spMkLst>
        </pc:spChg>
        <pc:spChg chg="add mod">
          <ac:chgData name="MICHAEL FERNANDO SILVA VICENTE" userId="148479a7-8320-422e-a38a-13e42aea9cac" providerId="ADAL" clId="{7B597DE7-3C83-42CD-851D-2A67596F43F7}" dt="2023-06-04T19:47:43.764" v="759" actId="1076"/>
          <ac:spMkLst>
            <pc:docMk/>
            <pc:sldMk cId="443240420" sldId="260"/>
            <ac:spMk id="11" creationId="{4272B0F1-0242-209A-2D59-C04FDA53B317}"/>
          </ac:spMkLst>
        </pc:spChg>
        <pc:spChg chg="add mod">
          <ac:chgData name="MICHAEL FERNANDO SILVA VICENTE" userId="148479a7-8320-422e-a38a-13e42aea9cac" providerId="ADAL" clId="{7B597DE7-3C83-42CD-851D-2A67596F43F7}" dt="2023-06-04T19:47:46.957" v="761" actId="1076"/>
          <ac:spMkLst>
            <pc:docMk/>
            <pc:sldMk cId="443240420" sldId="260"/>
            <ac:spMk id="12" creationId="{40023E54-111D-05FC-EA4A-8C26F3435F46}"/>
          </ac:spMkLst>
        </pc:spChg>
        <pc:spChg chg="add mod">
          <ac:chgData name="MICHAEL FERNANDO SILVA VICENTE" userId="148479a7-8320-422e-a38a-13e42aea9cac" providerId="ADAL" clId="{7B597DE7-3C83-42CD-851D-2A67596F43F7}" dt="2023-06-04T19:47:53.887" v="764" actId="1076"/>
          <ac:spMkLst>
            <pc:docMk/>
            <pc:sldMk cId="443240420" sldId="260"/>
            <ac:spMk id="13" creationId="{FE70D2CC-9BFE-0CBD-7F37-0505AE57D945}"/>
          </ac:spMkLst>
        </pc:spChg>
        <pc:spChg chg="add mod">
          <ac:chgData name="MICHAEL FERNANDO SILVA VICENTE" userId="148479a7-8320-422e-a38a-13e42aea9cac" providerId="ADAL" clId="{7B597DE7-3C83-42CD-851D-2A67596F43F7}" dt="2023-06-04T19:48:00.696" v="767" actId="1076"/>
          <ac:spMkLst>
            <pc:docMk/>
            <pc:sldMk cId="443240420" sldId="260"/>
            <ac:spMk id="14" creationId="{73F86191-FE84-5ACC-C568-66F9335F1B0A}"/>
          </ac:spMkLst>
        </pc:spChg>
        <pc:spChg chg="add mod">
          <ac:chgData name="MICHAEL FERNANDO SILVA VICENTE" userId="148479a7-8320-422e-a38a-13e42aea9cac" providerId="ADAL" clId="{7B597DE7-3C83-42CD-851D-2A67596F43F7}" dt="2023-06-04T20:06:26.247" v="2242" actId="20577"/>
          <ac:spMkLst>
            <pc:docMk/>
            <pc:sldMk cId="443240420" sldId="260"/>
            <ac:spMk id="15" creationId="{7610E8B9-A7A9-AFC0-FC2A-283A349F6517}"/>
          </ac:spMkLst>
        </pc:spChg>
        <pc:picChg chg="del">
          <ac:chgData name="MICHAEL FERNANDO SILVA VICENTE" userId="148479a7-8320-422e-a38a-13e42aea9cac" providerId="ADAL" clId="{7B597DE7-3C83-42CD-851D-2A67596F43F7}" dt="2023-06-04T19:45:58.457" v="733" actId="478"/>
          <ac:picMkLst>
            <pc:docMk/>
            <pc:sldMk cId="443240420" sldId="260"/>
            <ac:picMk id="4" creationId="{4B7D59BF-8ED8-A8BB-8991-534C6F48F8BE}"/>
          </ac:picMkLst>
        </pc:picChg>
        <pc:picChg chg="add mod">
          <ac:chgData name="MICHAEL FERNANDO SILVA VICENTE" userId="148479a7-8320-422e-a38a-13e42aea9cac" providerId="ADAL" clId="{7B597DE7-3C83-42CD-851D-2A67596F43F7}" dt="2023-06-04T19:47:05.773" v="745" actId="1076"/>
          <ac:picMkLst>
            <pc:docMk/>
            <pc:sldMk cId="443240420" sldId="260"/>
            <ac:picMk id="6" creationId="{108074F8-6BC6-4566-3200-491EBCAF48EC}"/>
          </ac:picMkLst>
        </pc:picChg>
      </pc:sldChg>
      <pc:sldChg chg="addSp delSp modSp mod">
        <pc:chgData name="MICHAEL FERNANDO SILVA VICENTE" userId="148479a7-8320-422e-a38a-13e42aea9cac" providerId="ADAL" clId="{7B597DE7-3C83-42CD-851D-2A67596F43F7}" dt="2023-06-04T19:44:23.200" v="730" actId="14100"/>
        <pc:sldMkLst>
          <pc:docMk/>
          <pc:sldMk cId="4013834206" sldId="261"/>
        </pc:sldMkLst>
        <pc:spChg chg="del">
          <ac:chgData name="MICHAEL FERNANDO SILVA VICENTE" userId="148479a7-8320-422e-a38a-13e42aea9cac" providerId="ADAL" clId="{7B597DE7-3C83-42CD-851D-2A67596F43F7}" dt="2023-06-04T19:37:33.819" v="285" actId="478"/>
          <ac:spMkLst>
            <pc:docMk/>
            <pc:sldMk cId="4013834206" sldId="261"/>
            <ac:spMk id="3" creationId="{D8DA09CB-BDA1-C816-D1C0-91F5E0CB2441}"/>
          </ac:spMkLst>
        </pc:spChg>
        <pc:spChg chg="add mod">
          <ac:chgData name="MICHAEL FERNANDO SILVA VICENTE" userId="148479a7-8320-422e-a38a-13e42aea9cac" providerId="ADAL" clId="{7B597DE7-3C83-42CD-851D-2A67596F43F7}" dt="2023-06-04T19:42:03.646" v="407" actId="1076"/>
          <ac:spMkLst>
            <pc:docMk/>
            <pc:sldMk cId="4013834206" sldId="261"/>
            <ac:spMk id="7" creationId="{A00B2AE3-4D35-7B49-6860-A168018332B3}"/>
          </ac:spMkLst>
        </pc:spChg>
        <pc:spChg chg="add mod">
          <ac:chgData name="MICHAEL FERNANDO SILVA VICENTE" userId="148479a7-8320-422e-a38a-13e42aea9cac" providerId="ADAL" clId="{7B597DE7-3C83-42CD-851D-2A67596F43F7}" dt="2023-06-04T19:42:03.646" v="407" actId="1076"/>
          <ac:spMkLst>
            <pc:docMk/>
            <pc:sldMk cId="4013834206" sldId="261"/>
            <ac:spMk id="8" creationId="{C5E92CBB-00F3-FB62-8339-9553310527E8}"/>
          </ac:spMkLst>
        </pc:spChg>
        <pc:spChg chg="add mod">
          <ac:chgData name="MICHAEL FERNANDO SILVA VICENTE" userId="148479a7-8320-422e-a38a-13e42aea9cac" providerId="ADAL" clId="{7B597DE7-3C83-42CD-851D-2A67596F43F7}" dt="2023-06-04T19:41:57.752" v="406"/>
          <ac:spMkLst>
            <pc:docMk/>
            <pc:sldMk cId="4013834206" sldId="261"/>
            <ac:spMk id="9" creationId="{FEDDBD8F-C2B5-2FA4-B2F6-628327778131}"/>
          </ac:spMkLst>
        </pc:spChg>
        <pc:spChg chg="add mod">
          <ac:chgData name="MICHAEL FERNANDO SILVA VICENTE" userId="148479a7-8320-422e-a38a-13e42aea9cac" providerId="ADAL" clId="{7B597DE7-3C83-42CD-851D-2A67596F43F7}" dt="2023-06-04T19:43:14.657" v="588" actId="1076"/>
          <ac:spMkLst>
            <pc:docMk/>
            <pc:sldMk cId="4013834206" sldId="261"/>
            <ac:spMk id="10" creationId="{C5F3C620-7190-2D70-2197-CEC5B09DE82F}"/>
          </ac:spMkLst>
        </pc:spChg>
        <pc:spChg chg="add mod">
          <ac:chgData name="MICHAEL FERNANDO SILVA VICENTE" userId="148479a7-8320-422e-a38a-13e42aea9cac" providerId="ADAL" clId="{7B597DE7-3C83-42CD-851D-2A67596F43F7}" dt="2023-06-04T19:44:01.763" v="725" actId="20577"/>
          <ac:spMkLst>
            <pc:docMk/>
            <pc:sldMk cId="4013834206" sldId="261"/>
            <ac:spMk id="12" creationId="{3EDA221E-F51A-F95D-1C50-F57F5AC703F6}"/>
          </ac:spMkLst>
        </pc:spChg>
        <pc:picChg chg="add mod">
          <ac:chgData name="MICHAEL FERNANDO SILVA VICENTE" userId="148479a7-8320-422e-a38a-13e42aea9cac" providerId="ADAL" clId="{7B597DE7-3C83-42CD-851D-2A67596F43F7}" dt="2023-06-04T19:42:03.646" v="407" actId="1076"/>
          <ac:picMkLst>
            <pc:docMk/>
            <pc:sldMk cId="4013834206" sldId="261"/>
            <ac:picMk id="4" creationId="{4BB4CCB9-0C0A-70A1-9326-5A823648544A}"/>
          </ac:picMkLst>
        </pc:picChg>
        <pc:picChg chg="add del">
          <ac:chgData name="MICHAEL FERNANDO SILVA VICENTE" userId="148479a7-8320-422e-a38a-13e42aea9cac" providerId="ADAL" clId="{7B597DE7-3C83-42CD-851D-2A67596F43F7}" dt="2023-06-04T19:37:55.656" v="288" actId="478"/>
          <ac:picMkLst>
            <pc:docMk/>
            <pc:sldMk cId="4013834206" sldId="261"/>
            <ac:picMk id="6" creationId="{BDBB88D0-DEB6-64F4-46D6-1A99B34F8DF5}"/>
          </ac:picMkLst>
        </pc:picChg>
        <pc:cxnChg chg="add mod">
          <ac:chgData name="MICHAEL FERNANDO SILVA VICENTE" userId="148479a7-8320-422e-a38a-13e42aea9cac" providerId="ADAL" clId="{7B597DE7-3C83-42CD-851D-2A67596F43F7}" dt="2023-06-04T19:44:23.200" v="730" actId="14100"/>
          <ac:cxnSpMkLst>
            <pc:docMk/>
            <pc:sldMk cId="4013834206" sldId="261"/>
            <ac:cxnSpMk id="11" creationId="{5B2129E9-3C92-9741-ECEC-99D2B9BA0223}"/>
          </ac:cxnSpMkLst>
        </pc:cxnChg>
        <pc:cxnChg chg="add mod">
          <ac:chgData name="MICHAEL FERNANDO SILVA VICENTE" userId="148479a7-8320-422e-a38a-13e42aea9cac" providerId="ADAL" clId="{7B597DE7-3C83-42CD-851D-2A67596F43F7}" dt="2023-06-04T19:44:12.330" v="729" actId="14100"/>
          <ac:cxnSpMkLst>
            <pc:docMk/>
            <pc:sldMk cId="4013834206" sldId="261"/>
            <ac:cxnSpMk id="15" creationId="{A3EDAC48-3779-D389-6495-8A023AD08440}"/>
          </ac:cxnSpMkLst>
        </pc:cxnChg>
      </pc:sldChg>
      <pc:sldChg chg="modSp mod">
        <pc:chgData name="MICHAEL FERNANDO SILVA VICENTE" userId="148479a7-8320-422e-a38a-13e42aea9cac" providerId="ADAL" clId="{7B597DE7-3C83-42CD-851D-2A67596F43F7}" dt="2023-06-05T01:35:17.331" v="3774" actId="20577"/>
        <pc:sldMkLst>
          <pc:docMk/>
          <pc:sldMk cId="1467784353" sldId="262"/>
        </pc:sldMkLst>
        <pc:spChg chg="mod">
          <ac:chgData name="MICHAEL FERNANDO SILVA VICENTE" userId="148479a7-8320-422e-a38a-13e42aea9cac" providerId="ADAL" clId="{7B597DE7-3C83-42CD-851D-2A67596F43F7}" dt="2023-06-04T19:29:04.671" v="2"/>
          <ac:spMkLst>
            <pc:docMk/>
            <pc:sldMk cId="1467784353" sldId="262"/>
            <ac:spMk id="2" creationId="{E7E97368-71B1-30E0-E8E9-470E09D4926B}"/>
          </ac:spMkLst>
        </pc:spChg>
        <pc:spChg chg="mod">
          <ac:chgData name="MICHAEL FERNANDO SILVA VICENTE" userId="148479a7-8320-422e-a38a-13e42aea9cac" providerId="ADAL" clId="{7B597DE7-3C83-42CD-851D-2A67596F43F7}" dt="2023-06-05T01:35:17.331" v="3774" actId="20577"/>
          <ac:spMkLst>
            <pc:docMk/>
            <pc:sldMk cId="1467784353" sldId="262"/>
            <ac:spMk id="3" creationId="{D8DA09CB-BDA1-C816-D1C0-91F5E0CB2441}"/>
          </ac:spMkLst>
        </pc:spChg>
      </pc:sldChg>
      <pc:sldChg chg="modSp new mod">
        <pc:chgData name="MICHAEL FERNANDO SILVA VICENTE" userId="148479a7-8320-422e-a38a-13e42aea9cac" providerId="ADAL" clId="{7B597DE7-3C83-42CD-851D-2A67596F43F7}" dt="2023-06-05T01:25:12.098" v="3154" actId="20577"/>
        <pc:sldMkLst>
          <pc:docMk/>
          <pc:sldMk cId="4013900753" sldId="263"/>
        </pc:sldMkLst>
        <pc:spChg chg="mod">
          <ac:chgData name="MICHAEL FERNANDO SILVA VICENTE" userId="148479a7-8320-422e-a38a-13e42aea9cac" providerId="ADAL" clId="{7B597DE7-3C83-42CD-851D-2A67596F43F7}" dt="2023-06-05T01:25:12.098" v="3154" actId="20577"/>
          <ac:spMkLst>
            <pc:docMk/>
            <pc:sldMk cId="4013900753" sldId="263"/>
            <ac:spMk id="2" creationId="{A0FE3D27-3DAC-C6C9-D460-C03129081D06}"/>
          </ac:spMkLst>
        </pc:spChg>
      </pc:sldChg>
      <pc:sldChg chg="modSp add mod">
        <pc:chgData name="MICHAEL FERNANDO SILVA VICENTE" userId="148479a7-8320-422e-a38a-13e42aea9cac" providerId="ADAL" clId="{7B597DE7-3C83-42CD-851D-2A67596F43F7}" dt="2023-06-05T01:25:18.453" v="3155" actId="20577"/>
        <pc:sldMkLst>
          <pc:docMk/>
          <pc:sldMk cId="667541573" sldId="264"/>
        </pc:sldMkLst>
        <pc:spChg chg="mod">
          <ac:chgData name="MICHAEL FERNANDO SILVA VICENTE" userId="148479a7-8320-422e-a38a-13e42aea9cac" providerId="ADAL" clId="{7B597DE7-3C83-42CD-851D-2A67596F43F7}" dt="2023-06-05T01:25:18.453" v="3155" actId="20577"/>
          <ac:spMkLst>
            <pc:docMk/>
            <pc:sldMk cId="667541573" sldId="264"/>
            <ac:spMk id="2" creationId="{A0FE3D27-3DAC-C6C9-D460-C03129081D06}"/>
          </ac:spMkLst>
        </pc:spChg>
        <pc:spChg chg="mod">
          <ac:chgData name="MICHAEL FERNANDO SILVA VICENTE" userId="148479a7-8320-422e-a38a-13e42aea9cac" providerId="ADAL" clId="{7B597DE7-3C83-42CD-851D-2A67596F43F7}" dt="2023-06-04T19:36:28.821" v="265" actId="20577"/>
          <ac:spMkLst>
            <pc:docMk/>
            <pc:sldMk cId="667541573" sldId="264"/>
            <ac:spMk id="3" creationId="{DDA7C413-D826-059D-1F78-B41F82AF6583}"/>
          </ac:spMkLst>
        </pc:spChg>
      </pc:sldChg>
      <pc:sldChg chg="modSp add mod">
        <pc:chgData name="MICHAEL FERNANDO SILVA VICENTE" userId="148479a7-8320-422e-a38a-13e42aea9cac" providerId="ADAL" clId="{7B597DE7-3C83-42CD-851D-2A67596F43F7}" dt="2023-06-05T01:25:22.039" v="3156" actId="20577"/>
        <pc:sldMkLst>
          <pc:docMk/>
          <pc:sldMk cId="1098963942" sldId="265"/>
        </pc:sldMkLst>
        <pc:spChg chg="mod">
          <ac:chgData name="MICHAEL FERNANDO SILVA VICENTE" userId="148479a7-8320-422e-a38a-13e42aea9cac" providerId="ADAL" clId="{7B597DE7-3C83-42CD-851D-2A67596F43F7}" dt="2023-06-05T01:25:22.039" v="3156" actId="20577"/>
          <ac:spMkLst>
            <pc:docMk/>
            <pc:sldMk cId="1098963942" sldId="265"/>
            <ac:spMk id="2" creationId="{A0FE3D27-3DAC-C6C9-D460-C03129081D06}"/>
          </ac:spMkLst>
        </pc:spChg>
        <pc:spChg chg="mod">
          <ac:chgData name="MICHAEL FERNANDO SILVA VICENTE" userId="148479a7-8320-422e-a38a-13e42aea9cac" providerId="ADAL" clId="{7B597DE7-3C83-42CD-851D-2A67596F43F7}" dt="2023-06-04T19:36:40.272" v="272" actId="12"/>
          <ac:spMkLst>
            <pc:docMk/>
            <pc:sldMk cId="1098963942" sldId="265"/>
            <ac:spMk id="3" creationId="{DDA7C413-D826-059D-1F78-B41F82AF6583}"/>
          </ac:spMkLst>
        </pc:spChg>
      </pc:sldChg>
      <pc:sldChg chg="modSp add mod">
        <pc:chgData name="MICHAEL FERNANDO SILVA VICENTE" userId="148479a7-8320-422e-a38a-13e42aea9cac" providerId="ADAL" clId="{7B597DE7-3C83-42CD-851D-2A67596F43F7}" dt="2023-06-05T01:25:26.589" v="3157" actId="20577"/>
        <pc:sldMkLst>
          <pc:docMk/>
          <pc:sldMk cId="1969329892" sldId="266"/>
        </pc:sldMkLst>
        <pc:spChg chg="mod">
          <ac:chgData name="MICHAEL FERNANDO SILVA VICENTE" userId="148479a7-8320-422e-a38a-13e42aea9cac" providerId="ADAL" clId="{7B597DE7-3C83-42CD-851D-2A67596F43F7}" dt="2023-06-05T01:25:26.589" v="3157" actId="20577"/>
          <ac:spMkLst>
            <pc:docMk/>
            <pc:sldMk cId="1969329892" sldId="266"/>
            <ac:spMk id="2" creationId="{A0FE3D27-3DAC-C6C9-D460-C03129081D06}"/>
          </ac:spMkLst>
        </pc:spChg>
        <pc:spChg chg="mod">
          <ac:chgData name="MICHAEL FERNANDO SILVA VICENTE" userId="148479a7-8320-422e-a38a-13e42aea9cac" providerId="ADAL" clId="{7B597DE7-3C83-42CD-851D-2A67596F43F7}" dt="2023-06-04T19:36:45.251" v="281" actId="20577"/>
          <ac:spMkLst>
            <pc:docMk/>
            <pc:sldMk cId="1969329892" sldId="266"/>
            <ac:spMk id="3" creationId="{DDA7C413-D826-059D-1F78-B41F82AF6583}"/>
          </ac:spMkLst>
        </pc:spChg>
      </pc:sldChg>
      <pc:sldChg chg="addSp modSp add mod">
        <pc:chgData name="MICHAEL FERNANDO SILVA VICENTE" userId="148479a7-8320-422e-a38a-13e42aea9cac" providerId="ADAL" clId="{7B597DE7-3C83-42CD-851D-2A67596F43F7}" dt="2023-06-05T01:30:21.563" v="3213" actId="1076"/>
        <pc:sldMkLst>
          <pc:docMk/>
          <pc:sldMk cId="1692717245" sldId="267"/>
        </pc:sldMkLst>
        <pc:spChg chg="mod">
          <ac:chgData name="MICHAEL FERNANDO SILVA VICENTE" userId="148479a7-8320-422e-a38a-13e42aea9cac" providerId="ADAL" clId="{7B597DE7-3C83-42CD-851D-2A67596F43F7}" dt="2023-06-05T01:27:24.644" v="3183" actId="14100"/>
          <ac:spMkLst>
            <pc:docMk/>
            <pc:sldMk cId="1692717245" sldId="267"/>
            <ac:spMk id="5" creationId="{A99B9209-F40C-D88F-6389-5FC9A5C93C85}"/>
          </ac:spMkLst>
        </pc:spChg>
        <pc:picChg chg="add mod">
          <ac:chgData name="MICHAEL FERNANDO SILVA VICENTE" userId="148479a7-8320-422e-a38a-13e42aea9cac" providerId="ADAL" clId="{7B597DE7-3C83-42CD-851D-2A67596F43F7}" dt="2023-06-05T01:30:21.563" v="3213" actId="1076"/>
          <ac:picMkLst>
            <pc:docMk/>
            <pc:sldMk cId="1692717245" sldId="267"/>
            <ac:picMk id="3" creationId="{BF8DFAB2-6A39-2F0D-E34D-B42785F9F4B7}"/>
          </ac:picMkLst>
        </pc:picChg>
      </pc:sldChg>
      <pc:sldChg chg="add del">
        <pc:chgData name="MICHAEL FERNANDO SILVA VICENTE" userId="148479a7-8320-422e-a38a-13e42aea9cac" providerId="ADAL" clId="{7B597DE7-3C83-42CD-851D-2A67596F43F7}" dt="2023-06-04T19:36:47.961" v="282" actId="47"/>
        <pc:sldMkLst>
          <pc:docMk/>
          <pc:sldMk cId="2339917749" sldId="267"/>
        </pc:sldMkLst>
      </pc:sldChg>
      <pc:sldChg chg="addSp delSp modSp add mod">
        <pc:chgData name="MICHAEL FERNANDO SILVA VICENTE" userId="148479a7-8320-422e-a38a-13e42aea9cac" providerId="ADAL" clId="{7B597DE7-3C83-42CD-851D-2A67596F43F7}" dt="2023-06-05T15:54:35.874" v="4161" actId="1076"/>
        <pc:sldMkLst>
          <pc:docMk/>
          <pc:sldMk cId="1000064236" sldId="268"/>
        </pc:sldMkLst>
        <pc:spChg chg="add del mod">
          <ac:chgData name="MICHAEL FERNANDO SILVA VICENTE" userId="148479a7-8320-422e-a38a-13e42aea9cac" providerId="ADAL" clId="{7B597DE7-3C83-42CD-851D-2A67596F43F7}" dt="2023-06-05T01:27:41.352" v="3189" actId="478"/>
          <ac:spMkLst>
            <pc:docMk/>
            <pc:sldMk cId="1000064236" sldId="268"/>
            <ac:spMk id="3" creationId="{2AA70291-965B-E04A-7019-30F774A3A376}"/>
          </ac:spMkLst>
        </pc:spChg>
        <pc:spChg chg="add mod">
          <ac:chgData name="MICHAEL FERNANDO SILVA VICENTE" userId="148479a7-8320-422e-a38a-13e42aea9cac" providerId="ADAL" clId="{7B597DE7-3C83-42CD-851D-2A67596F43F7}" dt="2023-06-05T01:27:34.967" v="3186"/>
          <ac:spMkLst>
            <pc:docMk/>
            <pc:sldMk cId="1000064236" sldId="268"/>
            <ac:spMk id="4" creationId="{970B743B-DBEF-48F2-5912-849CFD4BAEE9}"/>
          </ac:spMkLst>
        </pc:spChg>
        <pc:spChg chg="del">
          <ac:chgData name="MICHAEL FERNANDO SILVA VICENTE" userId="148479a7-8320-422e-a38a-13e42aea9cac" providerId="ADAL" clId="{7B597DE7-3C83-42CD-851D-2A67596F43F7}" dt="2023-06-05T01:27:29.842" v="3184" actId="478"/>
          <ac:spMkLst>
            <pc:docMk/>
            <pc:sldMk cId="1000064236" sldId="268"/>
            <ac:spMk id="5" creationId="{A99B9209-F40C-D88F-6389-5FC9A5C93C85}"/>
          </ac:spMkLst>
        </pc:spChg>
        <pc:picChg chg="add mod">
          <ac:chgData name="MICHAEL FERNANDO SILVA VICENTE" userId="148479a7-8320-422e-a38a-13e42aea9cac" providerId="ADAL" clId="{7B597DE7-3C83-42CD-851D-2A67596F43F7}" dt="2023-06-05T15:54:35.874" v="4161" actId="1076"/>
          <ac:picMkLst>
            <pc:docMk/>
            <pc:sldMk cId="1000064236" sldId="268"/>
            <ac:picMk id="3" creationId="{428B3BFB-C6AF-23FD-A4D7-52F89B16F44A}"/>
          </ac:picMkLst>
        </pc:picChg>
        <pc:picChg chg="add del mod">
          <ac:chgData name="MICHAEL FERNANDO SILVA VICENTE" userId="148479a7-8320-422e-a38a-13e42aea9cac" providerId="ADAL" clId="{7B597DE7-3C83-42CD-851D-2A67596F43F7}" dt="2023-06-05T15:54:19.416" v="4156" actId="478"/>
          <ac:picMkLst>
            <pc:docMk/>
            <pc:sldMk cId="1000064236" sldId="268"/>
            <ac:picMk id="7" creationId="{29A35987-EAC5-8361-CFD8-E8CBC40FE063}"/>
          </ac:picMkLst>
        </pc:picChg>
      </pc:sldChg>
      <pc:sldChg chg="addSp delSp modSp add mod ord">
        <pc:chgData name="MICHAEL FERNANDO SILVA VICENTE" userId="148479a7-8320-422e-a38a-13e42aea9cac" providerId="ADAL" clId="{7B597DE7-3C83-42CD-851D-2A67596F43F7}" dt="2023-06-05T01:33:56.532" v="3653" actId="20577"/>
        <pc:sldMkLst>
          <pc:docMk/>
          <pc:sldMk cId="2845982693" sldId="269"/>
        </pc:sldMkLst>
        <pc:spChg chg="add del mod">
          <ac:chgData name="MICHAEL FERNANDO SILVA VICENTE" userId="148479a7-8320-422e-a38a-13e42aea9cac" providerId="ADAL" clId="{7B597DE7-3C83-42CD-851D-2A67596F43F7}" dt="2023-06-05T01:27:37.649" v="3188" actId="478"/>
          <ac:spMkLst>
            <pc:docMk/>
            <pc:sldMk cId="2845982693" sldId="269"/>
            <ac:spMk id="3" creationId="{2B0A33C9-EAF6-7BA6-C46C-752AFB1FD6F5}"/>
          </ac:spMkLst>
        </pc:spChg>
        <pc:spChg chg="add mod">
          <ac:chgData name="MICHAEL FERNANDO SILVA VICENTE" userId="148479a7-8320-422e-a38a-13e42aea9cac" providerId="ADAL" clId="{7B597DE7-3C83-42CD-851D-2A67596F43F7}" dt="2023-06-05T01:27:35.717" v="3187"/>
          <ac:spMkLst>
            <pc:docMk/>
            <pc:sldMk cId="2845982693" sldId="269"/>
            <ac:spMk id="4" creationId="{A8119405-2F15-8E91-23C4-9793B9CEA555}"/>
          </ac:spMkLst>
        </pc:spChg>
        <pc:spChg chg="del">
          <ac:chgData name="MICHAEL FERNANDO SILVA VICENTE" userId="148479a7-8320-422e-a38a-13e42aea9cac" providerId="ADAL" clId="{7B597DE7-3C83-42CD-851D-2A67596F43F7}" dt="2023-06-05T01:27:33.407" v="3185" actId="478"/>
          <ac:spMkLst>
            <pc:docMk/>
            <pc:sldMk cId="2845982693" sldId="269"/>
            <ac:spMk id="5" creationId="{A99B9209-F40C-D88F-6389-5FC9A5C93C85}"/>
          </ac:spMkLst>
        </pc:spChg>
        <pc:spChg chg="add del mod">
          <ac:chgData name="MICHAEL FERNANDO SILVA VICENTE" userId="148479a7-8320-422e-a38a-13e42aea9cac" providerId="ADAL" clId="{7B597DE7-3C83-42CD-851D-2A67596F43F7}" dt="2023-06-05T01:30:52.524" v="3219"/>
          <ac:spMkLst>
            <pc:docMk/>
            <pc:sldMk cId="2845982693" sldId="269"/>
            <ac:spMk id="8" creationId="{E35471CE-29D2-D58C-6655-48C4FFDF84CA}"/>
          </ac:spMkLst>
        </pc:spChg>
        <pc:spChg chg="add mod">
          <ac:chgData name="MICHAEL FERNANDO SILVA VICENTE" userId="148479a7-8320-422e-a38a-13e42aea9cac" providerId="ADAL" clId="{7B597DE7-3C83-42CD-851D-2A67596F43F7}" dt="2023-06-05T01:33:56.532" v="3653" actId="20577"/>
          <ac:spMkLst>
            <pc:docMk/>
            <pc:sldMk cId="2845982693" sldId="269"/>
            <ac:spMk id="9" creationId="{3B5DB67E-147C-4ACC-6186-FAC5868875FA}"/>
          </ac:spMkLst>
        </pc:spChg>
        <pc:picChg chg="add mod">
          <ac:chgData name="MICHAEL FERNANDO SILVA VICENTE" userId="148479a7-8320-422e-a38a-13e42aea9cac" providerId="ADAL" clId="{7B597DE7-3C83-42CD-851D-2A67596F43F7}" dt="2023-06-05T01:31:08.187" v="3220" actId="1076"/>
          <ac:picMkLst>
            <pc:docMk/>
            <pc:sldMk cId="2845982693" sldId="269"/>
            <ac:picMk id="7" creationId="{17A36F97-B7E2-6804-0810-679ADBA35C9A}"/>
          </ac:picMkLst>
        </pc:picChg>
      </pc:sldChg>
      <pc:sldChg chg="addSp delSp modSp add mod">
        <pc:chgData name="MICHAEL FERNANDO SILVA VICENTE" userId="148479a7-8320-422e-a38a-13e42aea9cac" providerId="ADAL" clId="{7B597DE7-3C83-42CD-851D-2A67596F43F7}" dt="2023-06-04T20:05:59.650" v="2230" actId="14100"/>
        <pc:sldMkLst>
          <pc:docMk/>
          <pc:sldMk cId="3217648349" sldId="270"/>
        </pc:sldMkLst>
        <pc:spChg chg="add del mod">
          <ac:chgData name="MICHAEL FERNANDO SILVA VICENTE" userId="148479a7-8320-422e-a38a-13e42aea9cac" providerId="ADAL" clId="{7B597DE7-3C83-42CD-851D-2A67596F43F7}" dt="2023-06-04T19:54:10.927" v="1232" actId="478"/>
          <ac:spMkLst>
            <pc:docMk/>
            <pc:sldMk cId="3217648349" sldId="270"/>
            <ac:spMk id="3" creationId="{F61A04E1-C93A-2B4D-EA73-233C9AF856F8}"/>
          </ac:spMkLst>
        </pc:spChg>
        <pc:spChg chg="add mod">
          <ac:chgData name="MICHAEL FERNANDO SILVA VICENTE" userId="148479a7-8320-422e-a38a-13e42aea9cac" providerId="ADAL" clId="{7B597DE7-3C83-42CD-851D-2A67596F43F7}" dt="2023-06-04T19:55:00.346" v="1246" actId="1076"/>
          <ac:spMkLst>
            <pc:docMk/>
            <pc:sldMk cId="3217648349" sldId="270"/>
            <ac:spMk id="4" creationId="{602B018C-B6C2-6112-ED08-30282F48E5DF}"/>
          </ac:spMkLst>
        </pc:spChg>
        <pc:spChg chg="del mod">
          <ac:chgData name="MICHAEL FERNANDO SILVA VICENTE" userId="148479a7-8320-422e-a38a-13e42aea9cac" providerId="ADAL" clId="{7B597DE7-3C83-42CD-851D-2A67596F43F7}" dt="2023-06-04T19:53:47.269" v="1224" actId="478"/>
          <ac:spMkLst>
            <pc:docMk/>
            <pc:sldMk cId="3217648349" sldId="270"/>
            <ac:spMk id="7" creationId="{51C2046E-0104-C3BA-1D59-F77A107A4C95}"/>
          </ac:spMkLst>
        </pc:spChg>
        <pc:spChg chg="mod">
          <ac:chgData name="MICHAEL FERNANDO SILVA VICENTE" userId="148479a7-8320-422e-a38a-13e42aea9cac" providerId="ADAL" clId="{7B597DE7-3C83-42CD-851D-2A67596F43F7}" dt="2023-06-04T20:05:16.887" v="2217" actId="14100"/>
          <ac:spMkLst>
            <pc:docMk/>
            <pc:sldMk cId="3217648349" sldId="270"/>
            <ac:spMk id="8" creationId="{3E99F92B-B6CD-2335-9C42-A255FFD66436}"/>
          </ac:spMkLst>
        </pc:spChg>
        <pc:spChg chg="mod">
          <ac:chgData name="MICHAEL FERNANDO SILVA VICENTE" userId="148479a7-8320-422e-a38a-13e42aea9cac" providerId="ADAL" clId="{7B597DE7-3C83-42CD-851D-2A67596F43F7}" dt="2023-06-04T20:05:12.288" v="2216" actId="14100"/>
          <ac:spMkLst>
            <pc:docMk/>
            <pc:sldMk cId="3217648349" sldId="270"/>
            <ac:spMk id="9" creationId="{FC1E6E11-C061-5F5A-DB63-0C9641290777}"/>
          </ac:spMkLst>
        </pc:spChg>
        <pc:spChg chg="del">
          <ac:chgData name="MICHAEL FERNANDO SILVA VICENTE" userId="148479a7-8320-422e-a38a-13e42aea9cac" providerId="ADAL" clId="{7B597DE7-3C83-42CD-851D-2A67596F43F7}" dt="2023-06-04T19:54:01.068" v="1228" actId="478"/>
          <ac:spMkLst>
            <pc:docMk/>
            <pc:sldMk cId="3217648349" sldId="270"/>
            <ac:spMk id="10" creationId="{55B86874-A9BF-757F-27C7-289F27832328}"/>
          </ac:spMkLst>
        </pc:spChg>
        <pc:spChg chg="mod">
          <ac:chgData name="MICHAEL FERNANDO SILVA VICENTE" userId="148479a7-8320-422e-a38a-13e42aea9cac" providerId="ADAL" clId="{7B597DE7-3C83-42CD-851D-2A67596F43F7}" dt="2023-06-04T19:54:40.122" v="1239" actId="1076"/>
          <ac:spMkLst>
            <pc:docMk/>
            <pc:sldMk cId="3217648349" sldId="270"/>
            <ac:spMk id="11" creationId="{4272B0F1-0242-209A-2D59-C04FDA53B317}"/>
          </ac:spMkLst>
        </pc:spChg>
        <pc:spChg chg="mod">
          <ac:chgData name="MICHAEL FERNANDO SILVA VICENTE" userId="148479a7-8320-422e-a38a-13e42aea9cac" providerId="ADAL" clId="{7B597DE7-3C83-42CD-851D-2A67596F43F7}" dt="2023-06-04T19:54:37.226" v="1238" actId="1076"/>
          <ac:spMkLst>
            <pc:docMk/>
            <pc:sldMk cId="3217648349" sldId="270"/>
            <ac:spMk id="12" creationId="{40023E54-111D-05FC-EA4A-8C26F3435F46}"/>
          </ac:spMkLst>
        </pc:spChg>
        <pc:spChg chg="del mod">
          <ac:chgData name="MICHAEL FERNANDO SILVA VICENTE" userId="148479a7-8320-422e-a38a-13e42aea9cac" providerId="ADAL" clId="{7B597DE7-3C83-42CD-851D-2A67596F43F7}" dt="2023-06-04T19:54:12.507" v="1233" actId="478"/>
          <ac:spMkLst>
            <pc:docMk/>
            <pc:sldMk cId="3217648349" sldId="270"/>
            <ac:spMk id="13" creationId="{FE70D2CC-9BFE-0CBD-7F37-0505AE57D945}"/>
          </ac:spMkLst>
        </pc:spChg>
        <pc:spChg chg="mod">
          <ac:chgData name="MICHAEL FERNANDO SILVA VICENTE" userId="148479a7-8320-422e-a38a-13e42aea9cac" providerId="ADAL" clId="{7B597DE7-3C83-42CD-851D-2A67596F43F7}" dt="2023-06-04T19:54:55.987" v="1245" actId="14100"/>
          <ac:spMkLst>
            <pc:docMk/>
            <pc:sldMk cId="3217648349" sldId="270"/>
            <ac:spMk id="14" creationId="{73F86191-FE84-5ACC-C568-66F9335F1B0A}"/>
          </ac:spMkLst>
        </pc:spChg>
        <pc:spChg chg="mod">
          <ac:chgData name="MICHAEL FERNANDO SILVA VICENTE" userId="148479a7-8320-422e-a38a-13e42aea9cac" providerId="ADAL" clId="{7B597DE7-3C83-42CD-851D-2A67596F43F7}" dt="2023-06-04T20:04:58.340" v="2215" actId="20577"/>
          <ac:spMkLst>
            <pc:docMk/>
            <pc:sldMk cId="3217648349" sldId="270"/>
            <ac:spMk id="15" creationId="{7610E8B9-A7A9-AFC0-FC2A-283A349F6517}"/>
          </ac:spMkLst>
        </pc:spChg>
        <pc:spChg chg="add mod">
          <ac:chgData name="MICHAEL FERNANDO SILVA VICENTE" userId="148479a7-8320-422e-a38a-13e42aea9cac" providerId="ADAL" clId="{7B597DE7-3C83-42CD-851D-2A67596F43F7}" dt="2023-06-04T20:05:19.736" v="2218" actId="14100"/>
          <ac:spMkLst>
            <pc:docMk/>
            <pc:sldMk cId="3217648349" sldId="270"/>
            <ac:spMk id="16" creationId="{1A5F9814-2A8D-2E9C-220E-E6B4D96F7655}"/>
          </ac:spMkLst>
        </pc:spChg>
        <pc:spChg chg="add del mod">
          <ac:chgData name="MICHAEL FERNANDO SILVA VICENTE" userId="148479a7-8320-422e-a38a-13e42aea9cac" providerId="ADAL" clId="{7B597DE7-3C83-42CD-851D-2A67596F43F7}" dt="2023-06-04T19:57:38.572" v="1656"/>
          <ac:spMkLst>
            <pc:docMk/>
            <pc:sldMk cId="3217648349" sldId="270"/>
            <ac:spMk id="17" creationId="{8B6B311C-1DCE-F58D-BA91-029446289870}"/>
          </ac:spMkLst>
        </pc:spChg>
        <pc:spChg chg="add mod">
          <ac:chgData name="MICHAEL FERNANDO SILVA VICENTE" userId="148479a7-8320-422e-a38a-13e42aea9cac" providerId="ADAL" clId="{7B597DE7-3C83-42CD-851D-2A67596F43F7}" dt="2023-06-04T19:57:42.304" v="1658" actId="1076"/>
          <ac:spMkLst>
            <pc:docMk/>
            <pc:sldMk cId="3217648349" sldId="270"/>
            <ac:spMk id="18" creationId="{16E70253-8845-B2CA-0F37-B255273270C4}"/>
          </ac:spMkLst>
        </pc:spChg>
        <pc:spChg chg="add mod">
          <ac:chgData name="MICHAEL FERNANDO SILVA VICENTE" userId="148479a7-8320-422e-a38a-13e42aea9cac" providerId="ADAL" clId="{7B597DE7-3C83-42CD-851D-2A67596F43F7}" dt="2023-06-04T19:57:47.664" v="1660" actId="1076"/>
          <ac:spMkLst>
            <pc:docMk/>
            <pc:sldMk cId="3217648349" sldId="270"/>
            <ac:spMk id="19" creationId="{22A8C73B-08F3-470A-A3BA-4AA1A814FA97}"/>
          </ac:spMkLst>
        </pc:spChg>
        <pc:spChg chg="add mod">
          <ac:chgData name="MICHAEL FERNANDO SILVA VICENTE" userId="148479a7-8320-422e-a38a-13e42aea9cac" providerId="ADAL" clId="{7B597DE7-3C83-42CD-851D-2A67596F43F7}" dt="2023-06-04T20:04:28.581" v="2175" actId="20577"/>
          <ac:spMkLst>
            <pc:docMk/>
            <pc:sldMk cId="3217648349" sldId="270"/>
            <ac:spMk id="31" creationId="{AE5F9996-01CD-D172-F3B7-BCECD00F0299}"/>
          </ac:spMkLst>
        </pc:spChg>
        <pc:spChg chg="add mod">
          <ac:chgData name="MICHAEL FERNANDO SILVA VICENTE" userId="148479a7-8320-422e-a38a-13e42aea9cac" providerId="ADAL" clId="{7B597DE7-3C83-42CD-851D-2A67596F43F7}" dt="2023-06-04T20:05:32.695" v="2222" actId="1076"/>
          <ac:spMkLst>
            <pc:docMk/>
            <pc:sldMk cId="3217648349" sldId="270"/>
            <ac:spMk id="32" creationId="{FE4D7FD4-09F1-5DFB-A73F-D587D6EC4074}"/>
          </ac:spMkLst>
        </pc:spChg>
        <pc:spChg chg="add mod">
          <ac:chgData name="MICHAEL FERNANDO SILVA VICENTE" userId="148479a7-8320-422e-a38a-13e42aea9cac" providerId="ADAL" clId="{7B597DE7-3C83-42CD-851D-2A67596F43F7}" dt="2023-06-04T20:05:40.602" v="2225" actId="14100"/>
          <ac:spMkLst>
            <pc:docMk/>
            <pc:sldMk cId="3217648349" sldId="270"/>
            <ac:spMk id="33" creationId="{832F6EA1-E508-98B8-9CBC-79FC1C0AB055}"/>
          </ac:spMkLst>
        </pc:spChg>
        <pc:spChg chg="add mod">
          <ac:chgData name="MICHAEL FERNANDO SILVA VICENTE" userId="148479a7-8320-422e-a38a-13e42aea9cac" providerId="ADAL" clId="{7B597DE7-3C83-42CD-851D-2A67596F43F7}" dt="2023-06-04T20:05:50.956" v="2227" actId="1076"/>
          <ac:spMkLst>
            <pc:docMk/>
            <pc:sldMk cId="3217648349" sldId="270"/>
            <ac:spMk id="34" creationId="{ED56E3EC-4A22-87E0-00A0-ADD34EF46613}"/>
          </ac:spMkLst>
        </pc:spChg>
        <pc:picChg chg="add del mod">
          <ac:chgData name="MICHAEL FERNANDO SILVA VICENTE" userId="148479a7-8320-422e-a38a-13e42aea9cac" providerId="ADAL" clId="{7B597DE7-3C83-42CD-851D-2A67596F43F7}" dt="2023-06-04T20:05:25.505" v="2221" actId="1076"/>
          <ac:picMkLst>
            <pc:docMk/>
            <pc:sldMk cId="3217648349" sldId="270"/>
            <ac:picMk id="6" creationId="{108074F8-6BC6-4566-3200-491EBCAF48EC}"/>
          </ac:picMkLst>
        </pc:picChg>
        <pc:cxnChg chg="add mod">
          <ac:chgData name="MICHAEL FERNANDO SILVA VICENTE" userId="148479a7-8320-422e-a38a-13e42aea9cac" providerId="ADAL" clId="{7B597DE7-3C83-42CD-851D-2A67596F43F7}" dt="2023-06-04T19:58:30.844" v="1673" actId="14100"/>
          <ac:cxnSpMkLst>
            <pc:docMk/>
            <pc:sldMk cId="3217648349" sldId="270"/>
            <ac:cxnSpMk id="21" creationId="{41EB8AC6-D2AA-E9CE-0F4D-B3AA5C7B7F2A}"/>
          </ac:cxnSpMkLst>
        </pc:cxnChg>
        <pc:cxnChg chg="add mod">
          <ac:chgData name="MICHAEL FERNANDO SILVA VICENTE" userId="148479a7-8320-422e-a38a-13e42aea9cac" providerId="ADAL" clId="{7B597DE7-3C83-42CD-851D-2A67596F43F7}" dt="2023-06-04T19:58:33.553" v="1674" actId="14100"/>
          <ac:cxnSpMkLst>
            <pc:docMk/>
            <pc:sldMk cId="3217648349" sldId="270"/>
            <ac:cxnSpMk id="22" creationId="{89E4B8F3-17EF-E46A-8E42-A8B86A92D7E0}"/>
          </ac:cxnSpMkLst>
        </pc:cxnChg>
        <pc:cxnChg chg="add mod">
          <ac:chgData name="MICHAEL FERNANDO SILVA VICENTE" userId="148479a7-8320-422e-a38a-13e42aea9cac" providerId="ADAL" clId="{7B597DE7-3C83-42CD-851D-2A67596F43F7}" dt="2023-06-04T19:58:37.501" v="1675" actId="14100"/>
          <ac:cxnSpMkLst>
            <pc:docMk/>
            <pc:sldMk cId="3217648349" sldId="270"/>
            <ac:cxnSpMk id="24" creationId="{74812822-5A3F-27C2-901A-A320D419473C}"/>
          </ac:cxnSpMkLst>
        </pc:cxnChg>
        <pc:cxnChg chg="add mod">
          <ac:chgData name="MICHAEL FERNANDO SILVA VICENTE" userId="148479a7-8320-422e-a38a-13e42aea9cac" providerId="ADAL" clId="{7B597DE7-3C83-42CD-851D-2A67596F43F7}" dt="2023-06-04T20:05:59.650" v="2230" actId="14100"/>
          <ac:cxnSpMkLst>
            <pc:docMk/>
            <pc:sldMk cId="3217648349" sldId="270"/>
            <ac:cxnSpMk id="35" creationId="{994D1FF8-ADF8-AC66-572C-BB8F1EE60EA5}"/>
          </ac:cxnSpMkLst>
        </pc:cxnChg>
      </pc:sldChg>
      <pc:sldChg chg="addSp modSp add mod">
        <pc:chgData name="MICHAEL FERNANDO SILVA VICENTE" userId="148479a7-8320-422e-a38a-13e42aea9cac" providerId="ADAL" clId="{7B597DE7-3C83-42CD-851D-2A67596F43F7}" dt="2023-06-04T20:02:14.125" v="2124" actId="1076"/>
        <pc:sldMkLst>
          <pc:docMk/>
          <pc:sldMk cId="1087747259" sldId="271"/>
        </pc:sldMkLst>
        <pc:spChg chg="mod">
          <ac:chgData name="MICHAEL FERNANDO SILVA VICENTE" userId="148479a7-8320-422e-a38a-13e42aea9cac" providerId="ADAL" clId="{7B597DE7-3C83-42CD-851D-2A67596F43F7}" dt="2023-06-04T20:01:51.075" v="2117" actId="20577"/>
          <ac:spMkLst>
            <pc:docMk/>
            <pc:sldMk cId="1087747259" sldId="271"/>
            <ac:spMk id="3" creationId="{D8DA09CB-BDA1-C816-D1C0-91F5E0CB2441}"/>
          </ac:spMkLst>
        </pc:spChg>
        <pc:spChg chg="mod">
          <ac:chgData name="MICHAEL FERNANDO SILVA VICENTE" userId="148479a7-8320-422e-a38a-13e42aea9cac" providerId="ADAL" clId="{7B597DE7-3C83-42CD-851D-2A67596F43F7}" dt="2023-06-04T20:02:02.056" v="2120" actId="14100"/>
          <ac:spMkLst>
            <pc:docMk/>
            <pc:sldMk cId="1087747259" sldId="271"/>
            <ac:spMk id="5" creationId="{1228FE88-74FB-27AC-1972-5A1146690A53}"/>
          </ac:spMkLst>
        </pc:spChg>
        <pc:spChg chg="add mod">
          <ac:chgData name="MICHAEL FERNANDO SILVA VICENTE" userId="148479a7-8320-422e-a38a-13e42aea9cac" providerId="ADAL" clId="{7B597DE7-3C83-42CD-851D-2A67596F43F7}" dt="2023-06-04T20:02:08.695" v="2122" actId="1076"/>
          <ac:spMkLst>
            <pc:docMk/>
            <pc:sldMk cId="1087747259" sldId="271"/>
            <ac:spMk id="6" creationId="{B774FDD8-9938-3BE9-43C7-694E894A7AC5}"/>
          </ac:spMkLst>
        </pc:spChg>
        <pc:spChg chg="add mod">
          <ac:chgData name="MICHAEL FERNANDO SILVA VICENTE" userId="148479a7-8320-422e-a38a-13e42aea9cac" providerId="ADAL" clId="{7B597DE7-3C83-42CD-851D-2A67596F43F7}" dt="2023-06-04T20:02:14.125" v="2124" actId="1076"/>
          <ac:spMkLst>
            <pc:docMk/>
            <pc:sldMk cId="1087747259" sldId="271"/>
            <ac:spMk id="7" creationId="{16070394-A06E-9C76-552A-F78779AD7262}"/>
          </ac:spMkLst>
        </pc:spChg>
        <pc:picChg chg="mod">
          <ac:chgData name="MICHAEL FERNANDO SILVA VICENTE" userId="148479a7-8320-422e-a38a-13e42aea9cac" providerId="ADAL" clId="{7B597DE7-3C83-42CD-851D-2A67596F43F7}" dt="2023-06-04T20:01:58.484" v="2119" actId="1076"/>
          <ac:picMkLst>
            <pc:docMk/>
            <pc:sldMk cId="1087747259" sldId="271"/>
            <ac:picMk id="4" creationId="{449F4BDC-64BB-7A52-72FF-4A2689162CBA}"/>
          </ac:picMkLst>
        </pc:picChg>
      </pc:sldChg>
      <pc:sldChg chg="addSp delSp modSp add mod">
        <pc:chgData name="MICHAEL FERNANDO SILVA VICENTE" userId="148479a7-8320-422e-a38a-13e42aea9cac" providerId="ADAL" clId="{7B597DE7-3C83-42CD-851D-2A67596F43F7}" dt="2023-06-04T20:10:50.056" v="2445" actId="14100"/>
        <pc:sldMkLst>
          <pc:docMk/>
          <pc:sldMk cId="1871468847" sldId="272"/>
        </pc:sldMkLst>
        <pc:spChg chg="del">
          <ac:chgData name="MICHAEL FERNANDO SILVA VICENTE" userId="148479a7-8320-422e-a38a-13e42aea9cac" providerId="ADAL" clId="{7B597DE7-3C83-42CD-851D-2A67596F43F7}" dt="2023-06-04T20:09:22.307" v="2418" actId="478"/>
          <ac:spMkLst>
            <pc:docMk/>
            <pc:sldMk cId="1871468847" sldId="272"/>
            <ac:spMk id="7" creationId="{51C2046E-0104-C3BA-1D59-F77A107A4C95}"/>
          </ac:spMkLst>
        </pc:spChg>
        <pc:spChg chg="mod">
          <ac:chgData name="MICHAEL FERNANDO SILVA VICENTE" userId="148479a7-8320-422e-a38a-13e42aea9cac" providerId="ADAL" clId="{7B597DE7-3C83-42CD-851D-2A67596F43F7}" dt="2023-06-04T20:09:57.481" v="2429" actId="14100"/>
          <ac:spMkLst>
            <pc:docMk/>
            <pc:sldMk cId="1871468847" sldId="272"/>
            <ac:spMk id="8" creationId="{3E99F92B-B6CD-2335-9C42-A255FFD66436}"/>
          </ac:spMkLst>
        </pc:spChg>
        <pc:spChg chg="del">
          <ac:chgData name="MICHAEL FERNANDO SILVA VICENTE" userId="148479a7-8320-422e-a38a-13e42aea9cac" providerId="ADAL" clId="{7B597DE7-3C83-42CD-851D-2A67596F43F7}" dt="2023-06-04T20:09:22.307" v="2418" actId="478"/>
          <ac:spMkLst>
            <pc:docMk/>
            <pc:sldMk cId="1871468847" sldId="272"/>
            <ac:spMk id="9" creationId="{FC1E6E11-C061-5F5A-DB63-0C9641290777}"/>
          </ac:spMkLst>
        </pc:spChg>
        <pc:spChg chg="mod">
          <ac:chgData name="MICHAEL FERNANDO SILVA VICENTE" userId="148479a7-8320-422e-a38a-13e42aea9cac" providerId="ADAL" clId="{7B597DE7-3C83-42CD-851D-2A67596F43F7}" dt="2023-06-04T20:10:00.846" v="2430" actId="14100"/>
          <ac:spMkLst>
            <pc:docMk/>
            <pc:sldMk cId="1871468847" sldId="272"/>
            <ac:spMk id="10" creationId="{55B86874-A9BF-757F-27C7-289F27832328}"/>
          </ac:spMkLst>
        </pc:spChg>
        <pc:spChg chg="del">
          <ac:chgData name="MICHAEL FERNANDO SILVA VICENTE" userId="148479a7-8320-422e-a38a-13e42aea9cac" providerId="ADAL" clId="{7B597DE7-3C83-42CD-851D-2A67596F43F7}" dt="2023-06-04T20:09:22.307" v="2418" actId="478"/>
          <ac:spMkLst>
            <pc:docMk/>
            <pc:sldMk cId="1871468847" sldId="272"/>
            <ac:spMk id="11" creationId="{4272B0F1-0242-209A-2D59-C04FDA53B317}"/>
          </ac:spMkLst>
        </pc:spChg>
        <pc:spChg chg="mod">
          <ac:chgData name="MICHAEL FERNANDO SILVA VICENTE" userId="148479a7-8320-422e-a38a-13e42aea9cac" providerId="ADAL" clId="{7B597DE7-3C83-42CD-851D-2A67596F43F7}" dt="2023-06-04T20:09:37.718" v="2422" actId="14100"/>
          <ac:spMkLst>
            <pc:docMk/>
            <pc:sldMk cId="1871468847" sldId="272"/>
            <ac:spMk id="12" creationId="{40023E54-111D-05FC-EA4A-8C26F3435F46}"/>
          </ac:spMkLst>
        </pc:spChg>
        <pc:spChg chg="del">
          <ac:chgData name="MICHAEL FERNANDO SILVA VICENTE" userId="148479a7-8320-422e-a38a-13e42aea9cac" providerId="ADAL" clId="{7B597DE7-3C83-42CD-851D-2A67596F43F7}" dt="2023-06-04T20:09:22.307" v="2418" actId="478"/>
          <ac:spMkLst>
            <pc:docMk/>
            <pc:sldMk cId="1871468847" sldId="272"/>
            <ac:spMk id="13" creationId="{FE70D2CC-9BFE-0CBD-7F37-0505AE57D945}"/>
          </ac:spMkLst>
        </pc:spChg>
        <pc:spChg chg="mod">
          <ac:chgData name="MICHAEL FERNANDO SILVA VICENTE" userId="148479a7-8320-422e-a38a-13e42aea9cac" providerId="ADAL" clId="{7B597DE7-3C83-42CD-851D-2A67596F43F7}" dt="2023-06-04T20:09:52.658" v="2428" actId="14100"/>
          <ac:spMkLst>
            <pc:docMk/>
            <pc:sldMk cId="1871468847" sldId="272"/>
            <ac:spMk id="14" creationId="{73F86191-FE84-5ACC-C568-66F9335F1B0A}"/>
          </ac:spMkLst>
        </pc:spChg>
        <pc:spChg chg="mod">
          <ac:chgData name="MICHAEL FERNANDO SILVA VICENTE" userId="148479a7-8320-422e-a38a-13e42aea9cac" providerId="ADAL" clId="{7B597DE7-3C83-42CD-851D-2A67596F43F7}" dt="2023-06-04T20:09:08.702" v="2417" actId="20577"/>
          <ac:spMkLst>
            <pc:docMk/>
            <pc:sldMk cId="1871468847" sldId="272"/>
            <ac:spMk id="15" creationId="{7610E8B9-A7A9-AFC0-FC2A-283A349F6517}"/>
          </ac:spMkLst>
        </pc:spChg>
        <pc:spChg chg="add mod">
          <ac:chgData name="MICHAEL FERNANDO SILVA VICENTE" userId="148479a7-8320-422e-a38a-13e42aea9cac" providerId="ADAL" clId="{7B597DE7-3C83-42CD-851D-2A67596F43F7}" dt="2023-06-04T20:10:50.056" v="2445" actId="14100"/>
          <ac:spMkLst>
            <pc:docMk/>
            <pc:sldMk cId="1871468847" sldId="272"/>
            <ac:spMk id="22" creationId="{39AC6E9D-6C78-1D96-FF9D-0F4125F01F74}"/>
          </ac:spMkLst>
        </pc:spChg>
        <pc:cxnChg chg="add mod">
          <ac:chgData name="MICHAEL FERNANDO SILVA VICENTE" userId="148479a7-8320-422e-a38a-13e42aea9cac" providerId="ADAL" clId="{7B597DE7-3C83-42CD-851D-2A67596F43F7}" dt="2023-06-04T20:10:32.806" v="2442" actId="1076"/>
          <ac:cxnSpMkLst>
            <pc:docMk/>
            <pc:sldMk cId="1871468847" sldId="272"/>
            <ac:cxnSpMk id="2" creationId="{CCF23320-55DB-BBBA-134F-6AB00042B3D0}"/>
          </ac:cxnSpMkLst>
        </pc:cxnChg>
        <pc:cxnChg chg="add mod">
          <ac:chgData name="MICHAEL FERNANDO SILVA VICENTE" userId="148479a7-8320-422e-a38a-13e42aea9cac" providerId="ADAL" clId="{7B597DE7-3C83-42CD-851D-2A67596F43F7}" dt="2023-06-04T20:10:19.079" v="2435" actId="14100"/>
          <ac:cxnSpMkLst>
            <pc:docMk/>
            <pc:sldMk cId="1871468847" sldId="272"/>
            <ac:cxnSpMk id="16" creationId="{9EFB94B4-2C57-33DF-D1A1-E20F8313B666}"/>
          </ac:cxnSpMkLst>
        </pc:cxnChg>
        <pc:cxnChg chg="add mod">
          <ac:chgData name="MICHAEL FERNANDO SILVA VICENTE" userId="148479a7-8320-422e-a38a-13e42aea9cac" providerId="ADAL" clId="{7B597DE7-3C83-42CD-851D-2A67596F43F7}" dt="2023-06-04T20:10:31.233" v="2441" actId="1076"/>
          <ac:cxnSpMkLst>
            <pc:docMk/>
            <pc:sldMk cId="1871468847" sldId="272"/>
            <ac:cxnSpMk id="18" creationId="{4F8CF8B1-971A-29FC-B97A-5C13485EA6BD}"/>
          </ac:cxnSpMkLst>
        </pc:cxnChg>
        <pc:cxnChg chg="add mod">
          <ac:chgData name="MICHAEL FERNANDO SILVA VICENTE" userId="148479a7-8320-422e-a38a-13e42aea9cac" providerId="ADAL" clId="{7B597DE7-3C83-42CD-851D-2A67596F43F7}" dt="2023-06-04T20:10:29.087" v="2440" actId="1076"/>
          <ac:cxnSpMkLst>
            <pc:docMk/>
            <pc:sldMk cId="1871468847" sldId="272"/>
            <ac:cxnSpMk id="20" creationId="{B3F8D214-E4F7-40C7-D7E6-DA8C086E2106}"/>
          </ac:cxnSpMkLst>
        </pc:cxnChg>
      </pc:sldChg>
      <pc:sldChg chg="addSp delSp modSp new mod ord">
        <pc:chgData name="MICHAEL FERNANDO SILVA VICENTE" userId="148479a7-8320-422e-a38a-13e42aea9cac" providerId="ADAL" clId="{7B597DE7-3C83-42CD-851D-2A67596F43F7}" dt="2023-06-04T20:17:22.756" v="2821" actId="21"/>
        <pc:sldMkLst>
          <pc:docMk/>
          <pc:sldMk cId="3446350459" sldId="273"/>
        </pc:sldMkLst>
        <pc:spChg chg="del">
          <ac:chgData name="MICHAEL FERNANDO SILVA VICENTE" userId="148479a7-8320-422e-a38a-13e42aea9cac" providerId="ADAL" clId="{7B597DE7-3C83-42CD-851D-2A67596F43F7}" dt="2023-06-04T20:12:59.988" v="2558" actId="478"/>
          <ac:spMkLst>
            <pc:docMk/>
            <pc:sldMk cId="3446350459" sldId="273"/>
            <ac:spMk id="2" creationId="{4F8278D7-8B04-DFDF-656F-9F65259F64EC}"/>
          </ac:spMkLst>
        </pc:spChg>
        <pc:spChg chg="mod">
          <ac:chgData name="MICHAEL FERNANDO SILVA VICENTE" userId="148479a7-8320-422e-a38a-13e42aea9cac" providerId="ADAL" clId="{7B597DE7-3C83-42CD-851D-2A67596F43F7}" dt="2023-06-04T20:17:22.756" v="2821" actId="21"/>
          <ac:spMkLst>
            <pc:docMk/>
            <pc:sldMk cId="3446350459" sldId="273"/>
            <ac:spMk id="3" creationId="{3F888CC1-61FB-B78A-3B0E-429801D98D10}"/>
          </ac:spMkLst>
        </pc:spChg>
        <pc:spChg chg="add mod">
          <ac:chgData name="MICHAEL FERNANDO SILVA VICENTE" userId="148479a7-8320-422e-a38a-13e42aea9cac" providerId="ADAL" clId="{7B597DE7-3C83-42CD-851D-2A67596F43F7}" dt="2023-06-04T20:13:03.722" v="2559" actId="1076"/>
          <ac:spMkLst>
            <pc:docMk/>
            <pc:sldMk cId="3446350459" sldId="273"/>
            <ac:spMk id="4" creationId="{F46FBE38-21AD-EDE4-662F-E02627A62420}"/>
          </ac:spMkLst>
        </pc:spChg>
        <pc:graphicFrameChg chg="add del mod modGraphic">
          <ac:chgData name="MICHAEL FERNANDO SILVA VICENTE" userId="148479a7-8320-422e-a38a-13e42aea9cac" providerId="ADAL" clId="{7B597DE7-3C83-42CD-851D-2A67596F43F7}" dt="2023-06-04T20:14:40.669" v="2678" actId="478"/>
          <ac:graphicFrameMkLst>
            <pc:docMk/>
            <pc:sldMk cId="3446350459" sldId="273"/>
            <ac:graphicFrameMk id="5" creationId="{2D23AF1A-1986-349B-81F2-E2B7FEA314E2}"/>
          </ac:graphicFrameMkLst>
        </pc:graphicFrameChg>
        <pc:picChg chg="add mod">
          <ac:chgData name="MICHAEL FERNANDO SILVA VICENTE" userId="148479a7-8320-422e-a38a-13e42aea9cac" providerId="ADAL" clId="{7B597DE7-3C83-42CD-851D-2A67596F43F7}" dt="2023-06-04T20:15:13.209" v="2683" actId="1076"/>
          <ac:picMkLst>
            <pc:docMk/>
            <pc:sldMk cId="3446350459" sldId="273"/>
            <ac:picMk id="7" creationId="{67D8CEB2-FD53-655A-875A-2183989B5A80}"/>
          </ac:picMkLst>
        </pc:picChg>
      </pc:sldChg>
      <pc:sldChg chg="addSp delSp modSp new mod">
        <pc:chgData name="MICHAEL FERNANDO SILVA VICENTE" userId="148479a7-8320-422e-a38a-13e42aea9cac" providerId="ADAL" clId="{7B597DE7-3C83-42CD-851D-2A67596F43F7}" dt="2023-06-04T20:18:47.290" v="2875" actId="20577"/>
        <pc:sldMkLst>
          <pc:docMk/>
          <pc:sldMk cId="2184996743" sldId="274"/>
        </pc:sldMkLst>
        <pc:spChg chg="del">
          <ac:chgData name="MICHAEL FERNANDO SILVA VICENTE" userId="148479a7-8320-422e-a38a-13e42aea9cac" providerId="ADAL" clId="{7B597DE7-3C83-42CD-851D-2A67596F43F7}" dt="2023-06-04T20:17:31.868" v="2824" actId="478"/>
          <ac:spMkLst>
            <pc:docMk/>
            <pc:sldMk cId="2184996743" sldId="274"/>
            <ac:spMk id="2" creationId="{50227DD8-6926-4D8C-6C06-AACDC32BFEAA}"/>
          </ac:spMkLst>
        </pc:spChg>
        <pc:spChg chg="del">
          <ac:chgData name="MICHAEL FERNANDO SILVA VICENTE" userId="148479a7-8320-422e-a38a-13e42aea9cac" providerId="ADAL" clId="{7B597DE7-3C83-42CD-851D-2A67596F43F7}" dt="2023-06-04T20:17:52.942" v="2827"/>
          <ac:spMkLst>
            <pc:docMk/>
            <pc:sldMk cId="2184996743" sldId="274"/>
            <ac:spMk id="3" creationId="{24AC4718-C629-BFD0-D015-6F141BE9B41C}"/>
          </ac:spMkLst>
        </pc:spChg>
        <pc:spChg chg="add mod">
          <ac:chgData name="MICHAEL FERNANDO SILVA VICENTE" userId="148479a7-8320-422e-a38a-13e42aea9cac" providerId="ADAL" clId="{7B597DE7-3C83-42CD-851D-2A67596F43F7}" dt="2023-06-04T20:17:29.477" v="2823"/>
          <ac:spMkLst>
            <pc:docMk/>
            <pc:sldMk cId="2184996743" sldId="274"/>
            <ac:spMk id="4" creationId="{9F6BDE94-F25F-EBF5-593D-659C85CA62D7}"/>
          </ac:spMkLst>
        </pc:spChg>
        <pc:spChg chg="add del mod">
          <ac:chgData name="MICHAEL FERNANDO SILVA VICENTE" userId="148479a7-8320-422e-a38a-13e42aea9cac" providerId="ADAL" clId="{7B597DE7-3C83-42CD-851D-2A67596F43F7}" dt="2023-06-04T20:18:02.127" v="2830" actId="478"/>
          <ac:spMkLst>
            <pc:docMk/>
            <pc:sldMk cId="2184996743" sldId="274"/>
            <ac:spMk id="8" creationId="{E76CF485-CCE3-6302-A04F-CCE8A37A4FA5}"/>
          </ac:spMkLst>
        </pc:spChg>
        <pc:spChg chg="add mod">
          <ac:chgData name="MICHAEL FERNANDO SILVA VICENTE" userId="148479a7-8320-422e-a38a-13e42aea9cac" providerId="ADAL" clId="{7B597DE7-3C83-42CD-851D-2A67596F43F7}" dt="2023-06-04T20:18:47.290" v="2875" actId="20577"/>
          <ac:spMkLst>
            <pc:docMk/>
            <pc:sldMk cId="2184996743" sldId="274"/>
            <ac:spMk id="10" creationId="{6CB4B4B6-A13F-B5C8-73AE-2E8FD40478B8}"/>
          </ac:spMkLst>
        </pc:spChg>
        <pc:picChg chg="add mod modCrop">
          <ac:chgData name="MICHAEL FERNANDO SILVA VICENTE" userId="148479a7-8320-422e-a38a-13e42aea9cac" providerId="ADAL" clId="{7B597DE7-3C83-42CD-851D-2A67596F43F7}" dt="2023-06-04T20:17:48.668" v="2826" actId="732"/>
          <ac:picMkLst>
            <pc:docMk/>
            <pc:sldMk cId="2184996743" sldId="274"/>
            <ac:picMk id="5" creationId="{556CDFBE-D67C-7358-12C4-688FB96492B4}"/>
          </ac:picMkLst>
        </pc:picChg>
        <pc:picChg chg="add del mod">
          <ac:chgData name="MICHAEL FERNANDO SILVA VICENTE" userId="148479a7-8320-422e-a38a-13e42aea9cac" providerId="ADAL" clId="{7B597DE7-3C83-42CD-851D-2A67596F43F7}" dt="2023-06-04T20:17:54.852" v="2828" actId="478"/>
          <ac:picMkLst>
            <pc:docMk/>
            <pc:sldMk cId="2184996743" sldId="274"/>
            <ac:picMk id="6" creationId="{D3845636-6074-681E-8454-6ADD94493EEC}"/>
          </ac:picMkLst>
        </pc:picChg>
      </pc:sldChg>
      <pc:sldChg chg="modSp add mod">
        <pc:chgData name="MICHAEL FERNANDO SILVA VICENTE" userId="148479a7-8320-422e-a38a-13e42aea9cac" providerId="ADAL" clId="{7B597DE7-3C83-42CD-851D-2A67596F43F7}" dt="2023-06-04T20:21:21.321" v="3153" actId="20577"/>
        <pc:sldMkLst>
          <pc:docMk/>
          <pc:sldMk cId="4230895805" sldId="275"/>
        </pc:sldMkLst>
        <pc:spChg chg="mod">
          <ac:chgData name="MICHAEL FERNANDO SILVA VICENTE" userId="148479a7-8320-422e-a38a-13e42aea9cac" providerId="ADAL" clId="{7B597DE7-3C83-42CD-851D-2A67596F43F7}" dt="2023-06-04T20:21:21.321" v="3153" actId="20577"/>
          <ac:spMkLst>
            <pc:docMk/>
            <pc:sldMk cId="4230895805" sldId="275"/>
            <ac:spMk id="10" creationId="{6CB4B4B6-A13F-B5C8-73AE-2E8FD40478B8}"/>
          </ac:spMkLst>
        </pc:spChg>
        <pc:picChg chg="mod modCrop">
          <ac:chgData name="MICHAEL FERNANDO SILVA VICENTE" userId="148479a7-8320-422e-a38a-13e42aea9cac" providerId="ADAL" clId="{7B597DE7-3C83-42CD-851D-2A67596F43F7}" dt="2023-06-04T20:19:17.257" v="2880" actId="18131"/>
          <ac:picMkLst>
            <pc:docMk/>
            <pc:sldMk cId="4230895805" sldId="275"/>
            <ac:picMk id="5" creationId="{556CDFBE-D67C-7358-12C4-688FB96492B4}"/>
          </ac:picMkLst>
        </pc:picChg>
      </pc:sldChg>
      <pc:sldChg chg="new del">
        <pc:chgData name="MICHAEL FERNANDO SILVA VICENTE" userId="148479a7-8320-422e-a38a-13e42aea9cac" providerId="ADAL" clId="{7B597DE7-3C83-42CD-851D-2A67596F43F7}" dt="2023-06-05T01:29:37.897" v="3202" actId="47"/>
        <pc:sldMkLst>
          <pc:docMk/>
          <pc:sldMk cId="2839655545" sldId="276"/>
        </pc:sldMkLst>
      </pc:sldChg>
      <pc:sldChg chg="addSp delSp modSp add mod">
        <pc:chgData name="MICHAEL FERNANDO SILVA VICENTE" userId="148479a7-8320-422e-a38a-13e42aea9cac" providerId="ADAL" clId="{7B597DE7-3C83-42CD-851D-2A67596F43F7}" dt="2023-06-05T15:54:51.474" v="4165" actId="1076"/>
        <pc:sldMkLst>
          <pc:docMk/>
          <pc:sldMk cId="3102033057" sldId="276"/>
        </pc:sldMkLst>
        <pc:picChg chg="add del mod">
          <ac:chgData name="MICHAEL FERNANDO SILVA VICENTE" userId="148479a7-8320-422e-a38a-13e42aea9cac" providerId="ADAL" clId="{7B597DE7-3C83-42CD-851D-2A67596F43F7}" dt="2023-06-05T15:53:59.812" v="4153" actId="478"/>
          <ac:picMkLst>
            <pc:docMk/>
            <pc:sldMk cId="3102033057" sldId="276"/>
            <ac:picMk id="3" creationId="{F7116DE4-A18D-40B3-CFC6-F45D05C09185}"/>
          </ac:picMkLst>
        </pc:picChg>
        <pc:picChg chg="add mod">
          <ac:chgData name="MICHAEL FERNANDO SILVA VICENTE" userId="148479a7-8320-422e-a38a-13e42aea9cac" providerId="ADAL" clId="{7B597DE7-3C83-42CD-851D-2A67596F43F7}" dt="2023-06-05T15:54:51.474" v="4165" actId="1076"/>
          <ac:picMkLst>
            <pc:docMk/>
            <pc:sldMk cId="3102033057" sldId="276"/>
            <ac:picMk id="5" creationId="{CDD1D4D9-2BE1-817A-F731-556BDA86F267}"/>
          </ac:picMkLst>
        </pc:picChg>
        <pc:picChg chg="del">
          <ac:chgData name="MICHAEL FERNANDO SILVA VICENTE" userId="148479a7-8320-422e-a38a-13e42aea9cac" providerId="ADAL" clId="{7B597DE7-3C83-42CD-851D-2A67596F43F7}" dt="2023-06-05T01:29:42.125" v="3204" actId="478"/>
          <ac:picMkLst>
            <pc:docMk/>
            <pc:sldMk cId="3102033057" sldId="276"/>
            <ac:picMk id="7" creationId="{29A35987-EAC5-8361-CFD8-E8CBC40FE063}"/>
          </ac:picMkLst>
        </pc:picChg>
      </pc:sldChg>
      <pc:sldChg chg="addSp delSp modSp new del mod">
        <pc:chgData name="MICHAEL FERNANDO SILVA VICENTE" userId="148479a7-8320-422e-a38a-13e42aea9cac" providerId="ADAL" clId="{7B597DE7-3C83-42CD-851D-2A67596F43F7}" dt="2023-06-05T15:31:44.725" v="3775" actId="47"/>
        <pc:sldMkLst>
          <pc:docMk/>
          <pc:sldMk cId="2581239076" sldId="277"/>
        </pc:sldMkLst>
        <pc:spChg chg="del">
          <ac:chgData name="MICHAEL FERNANDO SILVA VICENTE" userId="148479a7-8320-422e-a38a-13e42aea9cac" providerId="ADAL" clId="{7B597DE7-3C83-42CD-851D-2A67596F43F7}" dt="2023-06-05T01:34:10.567" v="3655" actId="478"/>
          <ac:spMkLst>
            <pc:docMk/>
            <pc:sldMk cId="2581239076" sldId="277"/>
            <ac:spMk id="2" creationId="{A6DF7A01-5240-FE29-CF8B-F9B4576F08A3}"/>
          </ac:spMkLst>
        </pc:spChg>
        <pc:spChg chg="add mod">
          <ac:chgData name="MICHAEL FERNANDO SILVA VICENTE" userId="148479a7-8320-422e-a38a-13e42aea9cac" providerId="ADAL" clId="{7B597DE7-3C83-42CD-851D-2A67596F43F7}" dt="2023-06-05T01:34:11.585" v="3656"/>
          <ac:spMkLst>
            <pc:docMk/>
            <pc:sldMk cId="2581239076" sldId="277"/>
            <ac:spMk id="4" creationId="{E33B841E-69E6-BBA1-BCF8-5086508F99C8}"/>
          </ac:spMkLst>
        </pc:spChg>
      </pc:sldChg>
      <pc:sldChg chg="addSp delSp modSp new mod">
        <pc:chgData name="MICHAEL FERNANDO SILVA VICENTE" userId="148479a7-8320-422e-a38a-13e42aea9cac" providerId="ADAL" clId="{7B597DE7-3C83-42CD-851D-2A67596F43F7}" dt="2023-06-05T15:55:38.736" v="4176" actId="1076"/>
        <pc:sldMkLst>
          <pc:docMk/>
          <pc:sldMk cId="3208097897" sldId="280"/>
        </pc:sldMkLst>
        <pc:spChg chg="mod">
          <ac:chgData name="MICHAEL FERNANDO SILVA VICENTE" userId="148479a7-8320-422e-a38a-13e42aea9cac" providerId="ADAL" clId="{7B597DE7-3C83-42CD-851D-2A67596F43F7}" dt="2023-06-05T15:45:29.750" v="3777"/>
          <ac:spMkLst>
            <pc:docMk/>
            <pc:sldMk cId="3208097897" sldId="280"/>
            <ac:spMk id="2" creationId="{791D5956-BEB6-7269-744C-A11BC8545DF5}"/>
          </ac:spMkLst>
        </pc:spChg>
        <pc:spChg chg="mod">
          <ac:chgData name="MICHAEL FERNANDO SILVA VICENTE" userId="148479a7-8320-422e-a38a-13e42aea9cac" providerId="ADAL" clId="{7B597DE7-3C83-42CD-851D-2A67596F43F7}" dt="2023-06-05T15:55:00.640" v="4166" actId="20577"/>
          <ac:spMkLst>
            <pc:docMk/>
            <pc:sldMk cId="3208097897" sldId="280"/>
            <ac:spMk id="3" creationId="{6C5AF5B7-E12E-C283-FFC8-58ACF3193BD7}"/>
          </ac:spMkLst>
        </pc:spChg>
        <pc:picChg chg="add del mod">
          <ac:chgData name="MICHAEL FERNANDO SILVA VICENTE" userId="148479a7-8320-422e-a38a-13e42aea9cac" providerId="ADAL" clId="{7B597DE7-3C83-42CD-851D-2A67596F43F7}" dt="2023-06-05T15:55:17.951" v="4171" actId="478"/>
          <ac:picMkLst>
            <pc:docMk/>
            <pc:sldMk cId="3208097897" sldId="280"/>
            <ac:picMk id="5" creationId="{40561CE5-1BC7-3F2F-F8EA-9523AB096983}"/>
          </ac:picMkLst>
        </pc:picChg>
        <pc:picChg chg="add mod">
          <ac:chgData name="MICHAEL FERNANDO SILVA VICENTE" userId="148479a7-8320-422e-a38a-13e42aea9cac" providerId="ADAL" clId="{7B597DE7-3C83-42CD-851D-2A67596F43F7}" dt="2023-06-05T15:55:38.736" v="4176" actId="1076"/>
          <ac:picMkLst>
            <pc:docMk/>
            <pc:sldMk cId="3208097897" sldId="280"/>
            <ac:picMk id="7" creationId="{29E6EB5E-5B72-405E-5F74-340B5F389FAD}"/>
          </ac:picMkLst>
        </pc:picChg>
      </pc:sldChg>
      <pc:sldChg chg="delSp modSp new mod">
        <pc:chgData name="MICHAEL FERNANDO SILVA VICENTE" userId="148479a7-8320-422e-a38a-13e42aea9cac" providerId="ADAL" clId="{7B597DE7-3C83-42CD-851D-2A67596F43F7}" dt="2023-06-05T19:48:32.513" v="4198" actId="1076"/>
        <pc:sldMkLst>
          <pc:docMk/>
          <pc:sldMk cId="2011314003" sldId="281"/>
        </pc:sldMkLst>
        <pc:spChg chg="mod">
          <ac:chgData name="MICHAEL FERNANDO SILVA VICENTE" userId="148479a7-8320-422e-a38a-13e42aea9cac" providerId="ADAL" clId="{7B597DE7-3C83-42CD-851D-2A67596F43F7}" dt="2023-06-05T19:48:32.513" v="4198" actId="1076"/>
          <ac:spMkLst>
            <pc:docMk/>
            <pc:sldMk cId="2011314003" sldId="281"/>
            <ac:spMk id="2" creationId="{7D2F6EF6-FBFE-1AD9-C0FE-6458B4C69D92}"/>
          </ac:spMkLst>
        </pc:spChg>
        <pc:spChg chg="del">
          <ac:chgData name="MICHAEL FERNANDO SILVA VICENTE" userId="148479a7-8320-422e-a38a-13e42aea9cac" providerId="ADAL" clId="{7B597DE7-3C83-42CD-851D-2A67596F43F7}" dt="2023-06-05T19:47:34.592" v="4178" actId="478"/>
          <ac:spMkLst>
            <pc:docMk/>
            <pc:sldMk cId="2011314003" sldId="281"/>
            <ac:spMk id="3" creationId="{7AB385EF-D018-EFC3-6AF0-EC54263CBF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1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2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0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8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6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2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2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2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8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8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6/6/2023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840195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50B66B-70A7-0D02-F41D-C2DD75419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0408" r="1" b="23345"/>
          <a:stretch/>
        </p:blipFill>
        <p:spPr>
          <a:xfrm>
            <a:off x="-688" y="-4"/>
            <a:ext cx="12192687" cy="68580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7186895-7DAD-4EEE-BF1A-CC36B9426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-5"/>
            <a:ext cx="9785926" cy="6858005"/>
            <a:chOff x="2406074" y="-5"/>
            <a:chExt cx="9785926" cy="685800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BFDCD0-B536-4527-AB6E-79B0E4EDD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424112" y="-4"/>
              <a:ext cx="9767888" cy="6858003"/>
              <a:chOff x="0" y="-3"/>
              <a:chExt cx="9767888" cy="6858003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850C5E2-9BE7-4321-8945-320FE5AA9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8999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7B89D3D-F057-4F89-87AC-DBA5FD04C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3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5B5518D-4B46-4866-BF9F-D6550DA00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406074" y="-5"/>
              <a:ext cx="9785926" cy="6858002"/>
              <a:chOff x="0" y="-1"/>
              <a:chExt cx="9785926" cy="685800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1673445-12E5-48F8-BEF8-87016BBC5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9000"/>
                <a:ext cx="9785926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ACC629B-B138-4925-BE58-F4E4E2CC8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1"/>
                <a:ext cx="9785926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0C8F77F-4220-4C2C-BE7D-0C626E457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23330" y="-5"/>
              <a:ext cx="9768670" cy="6858002"/>
              <a:chOff x="2423330" y="-5"/>
              <a:chExt cx="9768670" cy="685800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66BF283-D5A5-422F-9640-B6D1ABD9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423330" y="-5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4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5EAD1A7-3DBD-4376-BF10-AEE971C1B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V="1">
                <a:off x="2424112" y="3428998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4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F565D01-6AAA-4149-B7F9-257DDE044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V="1">
              <a:off x="4637393" y="-696606"/>
              <a:ext cx="6312874" cy="879633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F476C5C-3560-0C9C-2B38-18AFCCF09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5034836" cy="4259814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Caldelícia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68AFAF-71FC-590C-7FCB-23ABDB023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500" dirty="0">
                <a:solidFill>
                  <a:srgbClr val="FFFFFF"/>
                </a:solidFill>
              </a:rPr>
              <a:t>Michel Fernando Silva Vicente</a:t>
            </a:r>
          </a:p>
          <a:p>
            <a:r>
              <a:rPr lang="pt-BR" sz="1500" dirty="0">
                <a:solidFill>
                  <a:srgbClr val="FFFFFF"/>
                </a:solidFill>
              </a:rPr>
              <a:t>Vivian de carvalho Teixeira</a:t>
            </a:r>
          </a:p>
          <a:p>
            <a:r>
              <a:rPr lang="pt-BR" sz="1500" dirty="0">
                <a:solidFill>
                  <a:srgbClr val="FFFFFF"/>
                </a:solidFill>
              </a:rPr>
              <a:t>Fernando </a:t>
            </a:r>
            <a:r>
              <a:rPr lang="pt-BR" sz="1500">
                <a:solidFill>
                  <a:srgbClr val="FFFFFF"/>
                </a:solidFill>
              </a:rPr>
              <a:t>Henrique Silvestre</a:t>
            </a:r>
          </a:p>
        </p:txBody>
      </p:sp>
    </p:spTree>
    <p:extLst>
      <p:ext uri="{BB962C8B-B14F-4D97-AF65-F5344CB8AC3E}">
        <p14:creationId xmlns:p14="http://schemas.microsoft.com/office/powerpoint/2010/main" val="2499080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267FBC-3AC8-260C-4800-298509045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993" y="1841303"/>
            <a:ext cx="9442629" cy="1744395"/>
          </a:xfrm>
        </p:spPr>
        <p:txBody>
          <a:bodyPr/>
          <a:lstStyle/>
          <a:p>
            <a:r>
              <a:rPr lang="pt-BR"/>
              <a:t>Note que, não devemos produzir o caldo de Feijão, pois temos um prejuízo com a sua venda.</a:t>
            </a:r>
          </a:p>
        </p:txBody>
      </p:sp>
      <p:pic>
        <p:nvPicPr>
          <p:cNvPr id="4" name="Espaço Reservado para Conteúdo 6">
            <a:extLst>
              <a:ext uri="{FF2B5EF4-FFF2-40B4-BE49-F238E27FC236}">
                <a16:creationId xmlns:a16="http://schemas.microsoft.com/office/drawing/2014/main" id="{ED8AC272-B8B1-5508-1999-8F8A0CDBE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468"/>
          <a:stretch/>
        </p:blipFill>
        <p:spPr>
          <a:xfrm>
            <a:off x="563993" y="3104123"/>
            <a:ext cx="10142688" cy="207747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3B92A7F-38F2-6A16-5057-A888F020695D}"/>
              </a:ext>
            </a:extLst>
          </p:cNvPr>
          <p:cNvSpPr/>
          <p:nvPr/>
        </p:nvSpPr>
        <p:spPr>
          <a:xfrm>
            <a:off x="4724400" y="4594759"/>
            <a:ext cx="4560429" cy="309981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40C60CE-1E24-F261-90E8-A511A2B268D9}"/>
              </a:ext>
            </a:extLst>
          </p:cNvPr>
          <p:cNvSpPr/>
          <p:nvPr/>
        </p:nvSpPr>
        <p:spPr>
          <a:xfrm>
            <a:off x="9284829" y="4594759"/>
            <a:ext cx="1148861" cy="309981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C7F7ADC-B59F-BB2D-8F67-9E67F23CF730}"/>
              </a:ext>
            </a:extLst>
          </p:cNvPr>
          <p:cNvCxnSpPr>
            <a:cxnSpLocks/>
          </p:cNvCxnSpPr>
          <p:nvPr/>
        </p:nvCxnSpPr>
        <p:spPr>
          <a:xfrm flipH="1">
            <a:off x="9537700" y="4848518"/>
            <a:ext cx="368300" cy="10652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CEFB08F-2081-BABA-1AC2-B19B22F23FFC}"/>
              </a:ext>
            </a:extLst>
          </p:cNvPr>
          <p:cNvSpPr txBox="1"/>
          <p:nvPr/>
        </p:nvSpPr>
        <p:spPr>
          <a:xfrm>
            <a:off x="7353301" y="5956300"/>
            <a:ext cx="414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Nos informa que podemos reduzir infinitamente a produção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A30DD54B-3F6C-5304-A239-EF892928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136400"/>
          </a:xfrm>
        </p:spPr>
        <p:txBody>
          <a:bodyPr/>
          <a:lstStyle/>
          <a:p>
            <a:r>
              <a:rPr lang="pt-BR"/>
              <a:t>Análise de produção de caldos</a:t>
            </a:r>
          </a:p>
        </p:txBody>
      </p:sp>
    </p:spTree>
    <p:extLst>
      <p:ext uri="{BB962C8B-B14F-4D97-AF65-F5344CB8AC3E}">
        <p14:creationId xmlns:p14="http://schemas.microsoft.com/office/powerpoint/2010/main" val="299400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BB4CCB9-0C0A-70A1-9326-5A8236485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3285001"/>
            <a:ext cx="9169376" cy="289904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00B2AE3-4D35-7B49-6860-A168018332B3}"/>
              </a:ext>
            </a:extLst>
          </p:cNvPr>
          <p:cNvSpPr/>
          <p:nvPr/>
        </p:nvSpPr>
        <p:spPr>
          <a:xfrm>
            <a:off x="7468021" y="4048761"/>
            <a:ext cx="1148861" cy="297692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5E92CBB-00F3-FB62-8339-9553310527E8}"/>
              </a:ext>
            </a:extLst>
          </p:cNvPr>
          <p:cNvSpPr/>
          <p:nvPr/>
        </p:nvSpPr>
        <p:spPr>
          <a:xfrm>
            <a:off x="7468021" y="4848860"/>
            <a:ext cx="1148861" cy="1066799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EDDBD8F-C2B5-2FA4-B2F6-62832777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136400"/>
          </a:xfrm>
        </p:spPr>
        <p:txBody>
          <a:bodyPr/>
          <a:lstStyle/>
          <a:p>
            <a:r>
              <a:rPr lang="pt-BR"/>
              <a:t>Análise de produção de caldos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5F3C620-7190-2D70-2197-CEC5B09DE82F}"/>
              </a:ext>
            </a:extLst>
          </p:cNvPr>
          <p:cNvSpPr txBox="1"/>
          <p:nvPr/>
        </p:nvSpPr>
        <p:spPr>
          <a:xfrm>
            <a:off x="316165" y="2178807"/>
            <a:ext cx="1050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Entretanto os caldos de Alho </a:t>
            </a:r>
            <a:r>
              <a:rPr lang="pt-BR" err="1"/>
              <a:t>poró</a:t>
            </a:r>
            <a:r>
              <a:rPr lang="pt-BR"/>
              <a:t>, Mexicano, Mandioca, Mandioquinha e Lentilha quanto mais aumentarmos a produção maior será nosso rendimento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B2129E9-3C92-9741-ECEC-99D2B9BA022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616882" y="4197607"/>
            <a:ext cx="1238318" cy="4823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DA221E-F51A-F95D-1C50-F57F5AC703F6}"/>
              </a:ext>
            </a:extLst>
          </p:cNvPr>
          <p:cNvSpPr txBox="1"/>
          <p:nvPr/>
        </p:nvSpPr>
        <p:spPr>
          <a:xfrm>
            <a:off x="9765743" y="4023287"/>
            <a:ext cx="1886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Quanto mais aumentarmos mais lucro teremos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3EDAC48-3779-D389-6495-8A023AD08440}"/>
              </a:ext>
            </a:extLst>
          </p:cNvPr>
          <p:cNvCxnSpPr>
            <a:cxnSpLocks/>
          </p:cNvCxnSpPr>
          <p:nvPr/>
        </p:nvCxnSpPr>
        <p:spPr>
          <a:xfrm flipV="1">
            <a:off x="8616882" y="4848860"/>
            <a:ext cx="1238318" cy="701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83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888CC1-61FB-B78A-3B0E-429801D98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2311173"/>
            <a:ext cx="11101136" cy="3779837"/>
          </a:xfrm>
        </p:spPr>
        <p:txBody>
          <a:bodyPr>
            <a:normAutofit/>
          </a:bodyPr>
          <a:lstStyle/>
          <a:p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  <a:p>
            <a:r>
              <a:rPr lang="pt-BR"/>
              <a:t>Realizamos uma simulação para verificar quanto que pode ser ganho usando o permitido aumentar em alguns caldos nossos. E o resultado foi este:</a:t>
            </a:r>
          </a:p>
          <a:p>
            <a:r>
              <a:rPr lang="pt-BR"/>
              <a:t>Nosso valor de lucro era de  R$ 17.345,71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46FBE38-21AD-EDE4-662F-E02627A62420}"/>
              </a:ext>
            </a:extLst>
          </p:cNvPr>
          <p:cNvSpPr txBox="1">
            <a:spLocks/>
          </p:cNvSpPr>
          <p:nvPr/>
        </p:nvSpPr>
        <p:spPr>
          <a:xfrm>
            <a:off x="540000" y="549276"/>
            <a:ext cx="11101135" cy="1136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Análise de produção de caldos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7D8CEB2-FD53-655A-875A-2183989B5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99" y="2335642"/>
            <a:ext cx="11101135" cy="103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5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F6BDE94-F25F-EBF5-593D-659C85CA62D7}"/>
              </a:ext>
            </a:extLst>
          </p:cNvPr>
          <p:cNvSpPr txBox="1">
            <a:spLocks/>
          </p:cNvSpPr>
          <p:nvPr/>
        </p:nvSpPr>
        <p:spPr>
          <a:xfrm>
            <a:off x="540000" y="549276"/>
            <a:ext cx="11101135" cy="1136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Análise de produção de caldos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6CDFBE-D67C-7358-12C4-688FB96492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065"/>
          <a:stretch/>
        </p:blipFill>
        <p:spPr>
          <a:xfrm>
            <a:off x="826795" y="3429001"/>
            <a:ext cx="9169376" cy="133168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CB4B4B6-A13F-B5C8-73AE-2E8FD40478B8}"/>
              </a:ext>
            </a:extLst>
          </p:cNvPr>
          <p:cNvSpPr txBox="1"/>
          <p:nvPr/>
        </p:nvSpPr>
        <p:spPr>
          <a:xfrm>
            <a:off x="826795" y="2416299"/>
            <a:ext cx="10305662" cy="1229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-274320" algn="l" rtl="0" eaLnBrk="1" latinLnBrk="0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pt-BR" sz="1800" kern="1200" spc="50" baseline="0">
                <a:solidFill>
                  <a:srgbClr val="FFFFFF"/>
                </a:solidFill>
                <a:effectLst/>
                <a:latin typeface="Avenir Next LT Pro" panose="020B0504020202020204" pitchFamily="34" charset="0"/>
                <a:ea typeface="+mn-ea"/>
                <a:cs typeface="+mn-cs"/>
              </a:rPr>
              <a:t>Usando o permitido aumentar no caldo de batata temos 17345,71+ (56,60*8,6) e nosso lucro aumenta para R$ 17.836,31</a:t>
            </a:r>
          </a:p>
          <a:p>
            <a:pPr algn="l" rtl="0" eaLnBrk="1" latinLnBrk="0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Pts val="1800"/>
            </a:pPr>
            <a:r>
              <a:rPr lang="pt-BR" spc="50">
                <a:solidFill>
                  <a:srgbClr val="FFFFFF"/>
                </a:solidFill>
                <a:latin typeface="Avenir Next LT Pro" panose="020B0504020202020204" pitchFamily="34" charset="0"/>
              </a:rPr>
              <a:t>	</a:t>
            </a:r>
            <a:r>
              <a:rPr lang="pt-BR" sz="1800" kern="1200" spc="50" baseline="0">
                <a:solidFill>
                  <a:srgbClr val="FFFFFF"/>
                </a:solidFill>
                <a:effectLst/>
                <a:latin typeface="Avenir Next LT Pro" panose="020B0504020202020204" pitchFamily="34" charset="0"/>
                <a:ea typeface="+mn-ea"/>
                <a:cs typeface="+mn-cs"/>
              </a:rPr>
              <a:t> </a:t>
            </a:r>
            <a:endParaRPr lang="pt-BR" sz="18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4996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F6BDE94-F25F-EBF5-593D-659C85CA62D7}"/>
              </a:ext>
            </a:extLst>
          </p:cNvPr>
          <p:cNvSpPr txBox="1">
            <a:spLocks/>
          </p:cNvSpPr>
          <p:nvPr/>
        </p:nvSpPr>
        <p:spPr>
          <a:xfrm>
            <a:off x="540000" y="549276"/>
            <a:ext cx="11101135" cy="1136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Análise de produção de caldos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6CDFBE-D67C-7358-12C4-688FB96492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042" b="-2064"/>
          <a:stretch/>
        </p:blipFill>
        <p:spPr>
          <a:xfrm>
            <a:off x="826795" y="4267199"/>
            <a:ext cx="9169376" cy="49348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CB4B4B6-A13F-B5C8-73AE-2E8FD40478B8}"/>
              </a:ext>
            </a:extLst>
          </p:cNvPr>
          <p:cNvSpPr txBox="1"/>
          <p:nvPr/>
        </p:nvSpPr>
        <p:spPr>
          <a:xfrm>
            <a:off x="826795" y="2416299"/>
            <a:ext cx="10305662" cy="2050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-274320" algn="l" rtl="0" eaLnBrk="1" latinLnBrk="0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pt-BR" sz="1800" kern="1200" spc="50" baseline="0">
                <a:solidFill>
                  <a:srgbClr val="FFFFFF"/>
                </a:solidFill>
                <a:effectLst/>
                <a:latin typeface="Avenir Next LT Pro" panose="020B0504020202020204" pitchFamily="34" charset="0"/>
                <a:ea typeface="+mn-ea"/>
                <a:cs typeface="+mn-cs"/>
              </a:rPr>
              <a:t>Se fizermos o mesmo cálculo para nosso caldo de </a:t>
            </a:r>
            <a:r>
              <a:rPr lang="pt-BR" spc="50">
                <a:solidFill>
                  <a:srgbClr val="FFFFFF"/>
                </a:solidFill>
                <a:latin typeface="Avenir Next LT Pro" panose="020B0504020202020204" pitchFamily="34" charset="0"/>
              </a:rPr>
              <a:t>Bacon </a:t>
            </a:r>
            <a:r>
              <a:rPr lang="pt-BR" sz="1800" kern="1200" spc="50" baseline="0">
                <a:solidFill>
                  <a:srgbClr val="FFFFFF"/>
                </a:solidFill>
                <a:effectLst/>
                <a:latin typeface="Avenir Next LT Pro" panose="020B0504020202020204" pitchFamily="34" charset="0"/>
                <a:ea typeface="+mn-ea"/>
                <a:cs typeface="+mn-cs"/>
              </a:rPr>
              <a:t>temos 17345,71+ (</a:t>
            </a:r>
            <a:r>
              <a:rPr lang="pt-BR" spc="50">
                <a:solidFill>
                  <a:srgbClr val="FFFFFF"/>
                </a:solidFill>
                <a:latin typeface="Avenir Next LT Pro" panose="020B0504020202020204" pitchFamily="34" charset="0"/>
              </a:rPr>
              <a:t>341</a:t>
            </a:r>
            <a:r>
              <a:rPr lang="pt-BR" sz="1800" kern="1200" spc="50" baseline="0">
                <a:solidFill>
                  <a:srgbClr val="FFFFFF"/>
                </a:solidFill>
                <a:effectLst/>
                <a:latin typeface="Avenir Next LT Pro" panose="020B0504020202020204" pitchFamily="34" charset="0"/>
                <a:ea typeface="+mn-ea"/>
                <a:cs typeface="+mn-cs"/>
              </a:rPr>
              <a:t>*3) e nosso lucro aumenta para R$ 18.368,92. </a:t>
            </a:r>
          </a:p>
          <a:p>
            <a:pPr marL="274320" indent="-274320" algn="l" rtl="0" eaLnBrk="1" latinLnBrk="0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pt-BR" sz="1800" kern="1200" spc="50" baseline="0">
                <a:solidFill>
                  <a:srgbClr val="FFFFFF"/>
                </a:solidFill>
                <a:effectLst/>
                <a:latin typeface="Avenir Next LT Pro" panose="020B0504020202020204" pitchFamily="34" charset="0"/>
                <a:ea typeface="+mn-ea"/>
                <a:cs typeface="+mn-cs"/>
              </a:rPr>
              <a:t>Assim sendo uma possibilidade de aumentarmos nossa renda usando o que nos foi disponibilizado pela análise de sensibilidade.</a:t>
            </a:r>
          </a:p>
          <a:p>
            <a:pPr algn="l" rtl="0" eaLnBrk="1" latinLnBrk="0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Pts val="1800"/>
            </a:pPr>
            <a:r>
              <a:rPr lang="pt-BR" spc="50">
                <a:solidFill>
                  <a:srgbClr val="FFFFFF"/>
                </a:solidFill>
                <a:latin typeface="Avenir Next LT Pro" panose="020B0504020202020204" pitchFamily="34" charset="0"/>
              </a:rPr>
              <a:t>	</a:t>
            </a:r>
            <a:r>
              <a:rPr lang="pt-BR" sz="1800" kern="1200" spc="50" baseline="0">
                <a:solidFill>
                  <a:srgbClr val="FFFFFF"/>
                </a:solidFill>
                <a:effectLst/>
                <a:latin typeface="Avenir Next LT Pro" panose="020B0504020202020204" pitchFamily="34" charset="0"/>
                <a:ea typeface="+mn-ea"/>
                <a:cs typeface="+mn-cs"/>
              </a:rPr>
              <a:t> </a:t>
            </a:r>
            <a:endParaRPr lang="pt-BR" sz="18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0895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EB0D5-2F10-4273-519F-0168359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281354"/>
            <a:ext cx="11101135" cy="1809500"/>
          </a:xfrm>
        </p:spPr>
        <p:txBody>
          <a:bodyPr/>
          <a:lstStyle/>
          <a:p>
            <a:r>
              <a:rPr lang="pt-BR"/>
              <a:t>Análise das restrições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C991A8D-0C6E-8632-1377-82C0FFF8F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241" y="1479098"/>
            <a:ext cx="9319518" cy="5097548"/>
          </a:xfrm>
        </p:spPr>
      </p:pic>
    </p:spTree>
    <p:extLst>
      <p:ext uri="{BB962C8B-B14F-4D97-AF65-F5344CB8AC3E}">
        <p14:creationId xmlns:p14="http://schemas.microsoft.com/office/powerpoint/2010/main" val="3517534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A99B9209-F40C-D88F-6389-5FC9A5C9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281354"/>
            <a:ext cx="11101135" cy="1809500"/>
          </a:xfrm>
        </p:spPr>
        <p:txBody>
          <a:bodyPr/>
          <a:lstStyle/>
          <a:p>
            <a:r>
              <a:rPr lang="pt-BR"/>
              <a:t>Análise das restrições</a:t>
            </a:r>
          </a:p>
        </p:txBody>
      </p:sp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108074F8-6BC6-4566-3200-491EBCAF4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020" y="2100750"/>
            <a:ext cx="6590507" cy="3604846"/>
          </a:xfr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1C2046E-0104-C3BA-1D59-F77A107A4C95}"/>
              </a:ext>
            </a:extLst>
          </p:cNvPr>
          <p:cNvSpPr/>
          <p:nvPr/>
        </p:nvSpPr>
        <p:spPr>
          <a:xfrm>
            <a:off x="3264321" y="2643188"/>
            <a:ext cx="559967" cy="3619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E99F92B-B6CD-2335-9C42-A255FFD66436}"/>
              </a:ext>
            </a:extLst>
          </p:cNvPr>
          <p:cNvSpPr/>
          <p:nvPr/>
        </p:nvSpPr>
        <p:spPr>
          <a:xfrm>
            <a:off x="4631159" y="2647951"/>
            <a:ext cx="559967" cy="3619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C1E6E11-C061-5F5A-DB63-0C9641290777}"/>
              </a:ext>
            </a:extLst>
          </p:cNvPr>
          <p:cNvSpPr/>
          <p:nvPr/>
        </p:nvSpPr>
        <p:spPr>
          <a:xfrm>
            <a:off x="3254794" y="4862119"/>
            <a:ext cx="559967" cy="5195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5B86874-A9BF-757F-27C7-289F27832328}"/>
              </a:ext>
            </a:extLst>
          </p:cNvPr>
          <p:cNvSpPr/>
          <p:nvPr/>
        </p:nvSpPr>
        <p:spPr>
          <a:xfrm>
            <a:off x="4631158" y="4209916"/>
            <a:ext cx="559967" cy="1738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272B0F1-0242-209A-2D59-C04FDA53B317}"/>
              </a:ext>
            </a:extLst>
          </p:cNvPr>
          <p:cNvSpPr/>
          <p:nvPr/>
        </p:nvSpPr>
        <p:spPr>
          <a:xfrm>
            <a:off x="3264320" y="4557578"/>
            <a:ext cx="559967" cy="1738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0023E54-111D-05FC-EA4A-8C26F3435F46}"/>
              </a:ext>
            </a:extLst>
          </p:cNvPr>
          <p:cNvSpPr/>
          <p:nvPr/>
        </p:nvSpPr>
        <p:spPr>
          <a:xfrm>
            <a:off x="4631158" y="4557578"/>
            <a:ext cx="559967" cy="1738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E70D2CC-9BFE-0CBD-7F37-0505AE57D945}"/>
              </a:ext>
            </a:extLst>
          </p:cNvPr>
          <p:cNvSpPr/>
          <p:nvPr/>
        </p:nvSpPr>
        <p:spPr>
          <a:xfrm>
            <a:off x="3264319" y="4195225"/>
            <a:ext cx="559967" cy="1738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3F86191-FE84-5ACC-C568-66F9335F1B0A}"/>
              </a:ext>
            </a:extLst>
          </p:cNvPr>
          <p:cNvSpPr/>
          <p:nvPr/>
        </p:nvSpPr>
        <p:spPr>
          <a:xfrm>
            <a:off x="4631157" y="4895321"/>
            <a:ext cx="559967" cy="5195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610E8B9-A7A9-AFC0-FC2A-283A349F6517}"/>
              </a:ext>
            </a:extLst>
          </p:cNvPr>
          <p:cNvSpPr txBox="1"/>
          <p:nvPr/>
        </p:nvSpPr>
        <p:spPr>
          <a:xfrm>
            <a:off x="7708900" y="2107268"/>
            <a:ext cx="406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Durante nossa análise, verificamos que, de 16 tipos de ingredientes que usamos, somente 7 estão sendo totalmente consumidos no nosso uso mensal, o que aponta para uma ponta de estoque desses itens.</a:t>
            </a:r>
          </a:p>
          <a:p>
            <a:endParaRPr lang="pt-BR"/>
          </a:p>
          <a:p>
            <a:r>
              <a:rPr lang="pt-BR"/>
              <a:t>O valor final nos mostra quanto utilizamos durante o mês e a restrição lateral R.H o quanto temos em estoque.</a:t>
            </a:r>
          </a:p>
        </p:txBody>
      </p:sp>
    </p:spTree>
    <p:extLst>
      <p:ext uri="{BB962C8B-B14F-4D97-AF65-F5344CB8AC3E}">
        <p14:creationId xmlns:p14="http://schemas.microsoft.com/office/powerpoint/2010/main" val="443240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A99B9209-F40C-D88F-6389-5FC9A5C9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281354"/>
            <a:ext cx="11101135" cy="1809500"/>
          </a:xfrm>
        </p:spPr>
        <p:txBody>
          <a:bodyPr/>
          <a:lstStyle/>
          <a:p>
            <a:r>
              <a:rPr lang="pt-BR"/>
              <a:t>Análise das restrições</a:t>
            </a:r>
          </a:p>
        </p:txBody>
      </p:sp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108074F8-6BC6-4566-3200-491EBCAF4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020" y="2090854"/>
            <a:ext cx="6590507" cy="3604846"/>
          </a:xfr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E99F92B-B6CD-2335-9C42-A255FFD66436}"/>
              </a:ext>
            </a:extLst>
          </p:cNvPr>
          <p:cNvSpPr/>
          <p:nvPr/>
        </p:nvSpPr>
        <p:spPr>
          <a:xfrm>
            <a:off x="3818358" y="2648543"/>
            <a:ext cx="712889" cy="3619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5B86874-A9BF-757F-27C7-289F27832328}"/>
              </a:ext>
            </a:extLst>
          </p:cNvPr>
          <p:cNvSpPr/>
          <p:nvPr/>
        </p:nvSpPr>
        <p:spPr>
          <a:xfrm>
            <a:off x="3818357" y="4179198"/>
            <a:ext cx="712889" cy="1738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0023E54-111D-05FC-EA4A-8C26F3435F46}"/>
              </a:ext>
            </a:extLst>
          </p:cNvPr>
          <p:cNvSpPr/>
          <p:nvPr/>
        </p:nvSpPr>
        <p:spPr>
          <a:xfrm>
            <a:off x="3818358" y="4544878"/>
            <a:ext cx="712888" cy="1738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3F86191-FE84-5ACC-C568-66F9335F1B0A}"/>
              </a:ext>
            </a:extLst>
          </p:cNvPr>
          <p:cNvSpPr/>
          <p:nvPr/>
        </p:nvSpPr>
        <p:spPr>
          <a:xfrm>
            <a:off x="3818358" y="4862513"/>
            <a:ext cx="712888" cy="5238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610E8B9-A7A9-AFC0-FC2A-283A349F6517}"/>
              </a:ext>
            </a:extLst>
          </p:cNvPr>
          <p:cNvSpPr txBox="1"/>
          <p:nvPr/>
        </p:nvSpPr>
        <p:spPr>
          <a:xfrm>
            <a:off x="7582567" y="2090854"/>
            <a:ext cx="406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Com o uso de todos os ingredientes em estoque podemos ganhar um lucro acima da venda desses itens, isso é representado no campo Sombra Preço.</a:t>
            </a:r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CCF23320-55DB-BBBA-134F-6AB00042B3D0}"/>
              </a:ext>
            </a:extLst>
          </p:cNvPr>
          <p:cNvCxnSpPr>
            <a:cxnSpLocks/>
          </p:cNvCxnSpPr>
          <p:nvPr/>
        </p:nvCxnSpPr>
        <p:spPr>
          <a:xfrm>
            <a:off x="4637347" y="2981076"/>
            <a:ext cx="3222104" cy="1514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EFB94B4-2C57-33DF-D1A1-E20F8313B66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531246" y="4266147"/>
            <a:ext cx="3374504" cy="239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4F8CF8B1-971A-29FC-B97A-5C13485EA6BD}"/>
              </a:ext>
            </a:extLst>
          </p:cNvPr>
          <p:cNvCxnSpPr>
            <a:cxnSpLocks/>
          </p:cNvCxnSpPr>
          <p:nvPr/>
        </p:nvCxnSpPr>
        <p:spPr>
          <a:xfrm>
            <a:off x="4332547" y="4508813"/>
            <a:ext cx="3526904" cy="26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3F8D214-E4F7-40C7-D7E6-DA8C086E2106}"/>
              </a:ext>
            </a:extLst>
          </p:cNvPr>
          <p:cNvCxnSpPr>
            <a:cxnSpLocks/>
          </p:cNvCxnSpPr>
          <p:nvPr/>
        </p:nvCxnSpPr>
        <p:spPr>
          <a:xfrm flipV="1">
            <a:off x="4226446" y="4553201"/>
            <a:ext cx="3679304" cy="3236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9AC6E9D-6C78-1D96-FF9D-0F4125F01F74}"/>
              </a:ext>
            </a:extLst>
          </p:cNvPr>
          <p:cNvSpPr txBox="1"/>
          <p:nvPr/>
        </p:nvSpPr>
        <p:spPr>
          <a:xfrm>
            <a:off x="7981950" y="4179198"/>
            <a:ext cx="2941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Valor que pode ser ganho em cima do uso de toda sua restrição</a:t>
            </a:r>
          </a:p>
        </p:txBody>
      </p:sp>
    </p:spTree>
    <p:extLst>
      <p:ext uri="{BB962C8B-B14F-4D97-AF65-F5344CB8AC3E}">
        <p14:creationId xmlns:p14="http://schemas.microsoft.com/office/powerpoint/2010/main" val="1871468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A99B9209-F40C-D88F-6389-5FC9A5C9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281354"/>
            <a:ext cx="11101135" cy="1809500"/>
          </a:xfrm>
        </p:spPr>
        <p:txBody>
          <a:bodyPr/>
          <a:lstStyle/>
          <a:p>
            <a:r>
              <a:rPr lang="pt-BR"/>
              <a:t>Análise das restrições</a:t>
            </a:r>
          </a:p>
        </p:txBody>
      </p:sp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108074F8-6BC6-4566-3200-491EBCAF4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70" y="2234268"/>
            <a:ext cx="6590507" cy="3604846"/>
          </a:xfr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E99F92B-B6CD-2335-9C42-A255FFD66436}"/>
              </a:ext>
            </a:extLst>
          </p:cNvPr>
          <p:cNvSpPr/>
          <p:nvPr/>
        </p:nvSpPr>
        <p:spPr>
          <a:xfrm>
            <a:off x="4631156" y="3505200"/>
            <a:ext cx="559967" cy="8562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C1E6E11-C061-5F5A-DB63-0C9641290777}"/>
              </a:ext>
            </a:extLst>
          </p:cNvPr>
          <p:cNvSpPr/>
          <p:nvPr/>
        </p:nvSpPr>
        <p:spPr>
          <a:xfrm>
            <a:off x="3099220" y="3505200"/>
            <a:ext cx="715542" cy="86894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272B0F1-0242-209A-2D59-C04FDA53B317}"/>
              </a:ext>
            </a:extLst>
          </p:cNvPr>
          <p:cNvSpPr/>
          <p:nvPr/>
        </p:nvSpPr>
        <p:spPr>
          <a:xfrm>
            <a:off x="3099220" y="4504860"/>
            <a:ext cx="715542" cy="1738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0023E54-111D-05FC-EA4A-8C26F3435F46}"/>
              </a:ext>
            </a:extLst>
          </p:cNvPr>
          <p:cNvSpPr/>
          <p:nvPr/>
        </p:nvSpPr>
        <p:spPr>
          <a:xfrm>
            <a:off x="4631155" y="4504860"/>
            <a:ext cx="559967" cy="1738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3F86191-FE84-5ACC-C568-66F9335F1B0A}"/>
              </a:ext>
            </a:extLst>
          </p:cNvPr>
          <p:cNvSpPr/>
          <p:nvPr/>
        </p:nvSpPr>
        <p:spPr>
          <a:xfrm>
            <a:off x="3099221" y="4833177"/>
            <a:ext cx="715542" cy="1738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610E8B9-A7A9-AFC0-FC2A-283A349F6517}"/>
              </a:ext>
            </a:extLst>
          </p:cNvPr>
          <p:cNvSpPr txBox="1"/>
          <p:nvPr/>
        </p:nvSpPr>
        <p:spPr>
          <a:xfrm>
            <a:off x="7447630" y="2234268"/>
            <a:ext cx="4064000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/>
              <a:t>Sendo assim, devemos aumentar o consumo desses 8 ingredientes  para poder gerar mais lucro para nossa empresa, não deixando ponta de estoque ou ingredientes que possa vir a estragar, nos causando prejuízos.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02B018C-B6C2-6112-ED08-30282F48E5DF}"/>
              </a:ext>
            </a:extLst>
          </p:cNvPr>
          <p:cNvSpPr/>
          <p:nvPr/>
        </p:nvSpPr>
        <p:spPr>
          <a:xfrm>
            <a:off x="4631154" y="4857950"/>
            <a:ext cx="559967" cy="1738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A5F9814-2A8D-2E9C-220E-E6B4D96F7655}"/>
              </a:ext>
            </a:extLst>
          </p:cNvPr>
          <p:cNvSpPr/>
          <p:nvPr/>
        </p:nvSpPr>
        <p:spPr>
          <a:xfrm>
            <a:off x="5339297" y="3505199"/>
            <a:ext cx="559967" cy="8562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6E70253-8845-B2CA-0F37-B255273270C4}"/>
              </a:ext>
            </a:extLst>
          </p:cNvPr>
          <p:cNvSpPr/>
          <p:nvPr/>
        </p:nvSpPr>
        <p:spPr>
          <a:xfrm>
            <a:off x="5339296" y="4519548"/>
            <a:ext cx="559967" cy="1738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2A8C73B-08F3-470A-A3BA-4AA1A814FA97}"/>
              </a:ext>
            </a:extLst>
          </p:cNvPr>
          <p:cNvSpPr/>
          <p:nvPr/>
        </p:nvSpPr>
        <p:spPr>
          <a:xfrm>
            <a:off x="5339295" y="4860598"/>
            <a:ext cx="559967" cy="1738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41EB8AC6-D2AA-E9CE-0F4D-B3AA5C7B7F2A}"/>
              </a:ext>
            </a:extLst>
          </p:cNvPr>
          <p:cNvCxnSpPr>
            <a:cxnSpLocks/>
          </p:cNvCxnSpPr>
          <p:nvPr/>
        </p:nvCxnSpPr>
        <p:spPr>
          <a:xfrm>
            <a:off x="5899262" y="4361444"/>
            <a:ext cx="1866284" cy="7399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9E4B8F3-17EF-E46A-8E42-A8B86A92D7E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899263" y="4606497"/>
            <a:ext cx="1870508" cy="495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4812822-5A3F-27C2-901A-A320D419473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899262" y="4947547"/>
            <a:ext cx="1870509" cy="168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E5F9996-01CD-D172-F3B7-BCECD00F0299}"/>
              </a:ext>
            </a:extLst>
          </p:cNvPr>
          <p:cNvSpPr txBox="1"/>
          <p:nvPr/>
        </p:nvSpPr>
        <p:spPr>
          <a:xfrm>
            <a:off x="7758780" y="4832695"/>
            <a:ext cx="344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Informa a necessidade de aumento do uso desses ingredientes em estoque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E4D7FD4-09F1-5DFB-A73F-D587D6EC4074}"/>
              </a:ext>
            </a:extLst>
          </p:cNvPr>
          <p:cNvSpPr/>
          <p:nvPr/>
        </p:nvSpPr>
        <p:spPr>
          <a:xfrm>
            <a:off x="3099220" y="3139276"/>
            <a:ext cx="715542" cy="1738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32F6EA1-E508-98B8-9CBC-79FC1C0AB055}"/>
              </a:ext>
            </a:extLst>
          </p:cNvPr>
          <p:cNvSpPr/>
          <p:nvPr/>
        </p:nvSpPr>
        <p:spPr>
          <a:xfrm>
            <a:off x="4625080" y="3139276"/>
            <a:ext cx="559968" cy="1738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ED56E3EC-4A22-87E0-00A0-ADD34EF46613}"/>
              </a:ext>
            </a:extLst>
          </p:cNvPr>
          <p:cNvSpPr/>
          <p:nvPr/>
        </p:nvSpPr>
        <p:spPr>
          <a:xfrm>
            <a:off x="5342389" y="3139276"/>
            <a:ext cx="559968" cy="1738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994D1FF8-ADF8-AC66-572C-BB8F1EE60EA5}"/>
              </a:ext>
            </a:extLst>
          </p:cNvPr>
          <p:cNvCxnSpPr>
            <a:cxnSpLocks/>
          </p:cNvCxnSpPr>
          <p:nvPr/>
        </p:nvCxnSpPr>
        <p:spPr>
          <a:xfrm>
            <a:off x="5875875" y="3292200"/>
            <a:ext cx="1882905" cy="1809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648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8119405-2F15-8E91-23C4-9793B9CEA555}"/>
              </a:ext>
            </a:extLst>
          </p:cNvPr>
          <p:cNvSpPr txBox="1">
            <a:spLocks/>
          </p:cNvSpPr>
          <p:nvPr/>
        </p:nvSpPr>
        <p:spPr>
          <a:xfrm>
            <a:off x="545432" y="281354"/>
            <a:ext cx="11101135" cy="9961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Análise de Transporte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7A36F97-B7E2-6804-0810-679ADBA35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32" y="2314859"/>
            <a:ext cx="5583602" cy="282584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B5DB67E-147C-4ACC-6186-FAC5868875FA}"/>
              </a:ext>
            </a:extLst>
          </p:cNvPr>
          <p:cNvSpPr txBox="1"/>
          <p:nvPr/>
        </p:nvSpPr>
        <p:spPr>
          <a:xfrm>
            <a:off x="6669741" y="2314859"/>
            <a:ext cx="49768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Como dito anteriormente, temos três fábricas e depósitos de produção dos nossos caldos. As fábricas ficam localizadas nas cidades de Presidente Prudente, Sorocaba e Maringá, já os depósitos ficam localizados em Bauru, Campinas e Londrina. </a:t>
            </a:r>
          </a:p>
          <a:p>
            <a:r>
              <a:rPr lang="pt-BR"/>
              <a:t>A imagem ao lado mostra os custos de transporte para cada um dos depósitos, partindo de cada filial.</a:t>
            </a:r>
          </a:p>
        </p:txBody>
      </p:sp>
    </p:spTree>
    <p:extLst>
      <p:ext uri="{BB962C8B-B14F-4D97-AF65-F5344CB8AC3E}">
        <p14:creationId xmlns:p14="http://schemas.microsoft.com/office/powerpoint/2010/main" val="284598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E3D27-3DAC-C6C9-D460-C0312908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136400"/>
          </a:xfrm>
        </p:spPr>
        <p:txBody>
          <a:bodyPr>
            <a:normAutofit/>
          </a:bodyPr>
          <a:lstStyle/>
          <a:p>
            <a:r>
              <a:rPr lang="pt-BR"/>
              <a:t>Sobre nós, a Caldelícia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7E7A89-81B2-330B-3B76-813BDAA91840}"/>
              </a:ext>
            </a:extLst>
          </p:cNvPr>
          <p:cNvSpPr txBox="1">
            <a:spLocks/>
          </p:cNvSpPr>
          <p:nvPr/>
        </p:nvSpPr>
        <p:spPr>
          <a:xfrm>
            <a:off x="573647" y="2483365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>
                <a:solidFill>
                  <a:srgbClr val="FFFFFF"/>
                </a:solidFill>
                <a:ea typeface="+mn-lt"/>
                <a:cs typeface="+mn-lt"/>
              </a:rPr>
              <a:t>Uma empresa de caldos congelados, especializada em proporcionar aos seus clientes uma variedade de sabores e opções deliciosas para refeições reconfortantes. Com foco na conveniência e qualidade dos produtos, a </a:t>
            </a:r>
            <a:r>
              <a:rPr lang="pt-BR" sz="2800" err="1">
                <a:solidFill>
                  <a:srgbClr val="FFFFFF"/>
                </a:solidFill>
                <a:ea typeface="+mn-lt"/>
                <a:cs typeface="+mn-lt"/>
              </a:rPr>
              <a:t>Caldelícia</a:t>
            </a:r>
            <a:r>
              <a:rPr lang="pt-BR" sz="2800">
                <a:solidFill>
                  <a:srgbClr val="FFFFFF"/>
                </a:solidFill>
                <a:ea typeface="+mn-lt"/>
                <a:cs typeface="+mn-lt"/>
              </a:rPr>
              <a:t> busca oferecer soluções práticas e saborosas para aqueles que desejam desfrutar de uma refeição quente e saborosa sem abrir mão do sabor autêntico.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00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A99B9209-F40C-D88F-6389-5FC9A5C9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281354"/>
            <a:ext cx="11101135" cy="996117"/>
          </a:xfrm>
        </p:spPr>
        <p:txBody>
          <a:bodyPr/>
          <a:lstStyle/>
          <a:p>
            <a:r>
              <a:rPr lang="pt-BR"/>
              <a:t>Análise de Transporte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F8DFAB2-6A39-2F0D-E34D-B42785F9F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99" y="2308325"/>
            <a:ext cx="10942201" cy="347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17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0B743B-DBEF-48F2-5912-849CFD4BAEE9}"/>
              </a:ext>
            </a:extLst>
          </p:cNvPr>
          <p:cNvSpPr txBox="1">
            <a:spLocks/>
          </p:cNvSpPr>
          <p:nvPr/>
        </p:nvSpPr>
        <p:spPr>
          <a:xfrm>
            <a:off x="545432" y="281354"/>
            <a:ext cx="11101135" cy="9961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Análise de Transporte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8B3BFB-C6AF-23FD-A4D7-52F89B16F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34" y="2323162"/>
            <a:ext cx="10860132" cy="320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64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0B743B-DBEF-48F2-5912-849CFD4BAEE9}"/>
              </a:ext>
            </a:extLst>
          </p:cNvPr>
          <p:cNvSpPr txBox="1">
            <a:spLocks/>
          </p:cNvSpPr>
          <p:nvPr/>
        </p:nvSpPr>
        <p:spPr>
          <a:xfrm>
            <a:off x="545432" y="281354"/>
            <a:ext cx="11101135" cy="9961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Análise de Transporte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D1D4D9-2BE1-817A-F731-556BDA86F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33" y="2080058"/>
            <a:ext cx="11129534" cy="36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33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5956-BEB6-7269-744C-A11BC854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de Transporte</a:t>
            </a:r>
            <a:br>
              <a:rPr lang="pt-BR"/>
            </a:b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5AF5B7-E12E-C283-FFC8-58ACF319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Com isso, essas análises de transporte, podemos notar que tanto a aproximação de Vogel, quanto o custo mínimo deram o mesmo valor de transporte. </a:t>
            </a:r>
          </a:p>
          <a:p>
            <a:r>
              <a:rPr lang="pt-BR"/>
              <a:t>Realizamos uma comparação de gastos com base no nosso lucro bruto.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E6EB5E-5B72-405E-5F74-340B5F389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19" y="4268887"/>
            <a:ext cx="4807588" cy="139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97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F6EF6-FBFE-1AD9-C0FE-6458B4C6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048" y="2268724"/>
            <a:ext cx="11101135" cy="1809500"/>
          </a:xfrm>
        </p:spPr>
        <p:txBody>
          <a:bodyPr>
            <a:normAutofit/>
          </a:bodyPr>
          <a:lstStyle/>
          <a:p>
            <a:pPr algn="ctr"/>
            <a:r>
              <a:rPr lang="pt-BR" sz="1150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01131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E3D27-3DAC-C6C9-D460-C0312908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136400"/>
          </a:xfrm>
        </p:spPr>
        <p:txBody>
          <a:bodyPr>
            <a:normAutofit/>
          </a:bodyPr>
          <a:lstStyle/>
          <a:p>
            <a:r>
              <a:rPr lang="pt-BR"/>
              <a:t>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A7C413-D826-059D-1F78-B41F82AF6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800">
                <a:solidFill>
                  <a:srgbClr val="FFFFFF"/>
                </a:solidFill>
                <a:ea typeface="+mn-lt"/>
                <a:cs typeface="+mn-lt"/>
              </a:rPr>
              <a:t>Proporcionar momentos de sabor e prazer aos nossos clientes, oferecendo caldos de alta qualidade, preparados com ingredientes frescos e selecionados, garantindo uma experiência gastronômica única e prática para o dia a dia.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6754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E3D27-3DAC-C6C9-D460-C0312908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136400"/>
          </a:xfrm>
        </p:spPr>
        <p:txBody>
          <a:bodyPr>
            <a:normAutofit/>
          </a:bodyPr>
          <a:lstStyle/>
          <a:p>
            <a:r>
              <a:rPr lang="pt-BR"/>
              <a:t>Visão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A7C413-D826-059D-1F78-B41F82AF6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800">
                <a:solidFill>
                  <a:srgbClr val="FFFFFF"/>
                </a:solidFill>
                <a:ea typeface="+mn-lt"/>
                <a:cs typeface="+mn-lt"/>
              </a:rPr>
              <a:t>A visão da </a:t>
            </a:r>
            <a:r>
              <a:rPr lang="pt-BR" sz="2800" err="1">
                <a:solidFill>
                  <a:srgbClr val="FFFFFF"/>
                </a:solidFill>
                <a:ea typeface="+mn-lt"/>
                <a:cs typeface="+mn-lt"/>
              </a:rPr>
              <a:t>Caldelícia</a:t>
            </a:r>
            <a:r>
              <a:rPr lang="pt-BR" sz="2800">
                <a:solidFill>
                  <a:srgbClr val="FFFFFF"/>
                </a:solidFill>
                <a:ea typeface="+mn-lt"/>
                <a:cs typeface="+mn-lt"/>
              </a:rPr>
              <a:t> é tornar-se líder no segmento de caldos congelados, expandindo sua presença tanto no mercado nacional como internacional. A empresa aspira a ser reconhecida como sinônimo de qualidade e sabor , oferecendo aos clientes uma variedade de opções irresistíveis para suas refeições.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6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498DDEB-1207-4419-AAEB-F118E033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1841" y="1869866"/>
            <a:ext cx="4947319" cy="4988134"/>
            <a:chOff x="4411841" y="1869866"/>
            <a:chExt cx="4947319" cy="4988134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0E01697-C351-48D7-9D8E-546F568D2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541490" y="3078000"/>
              <a:ext cx="3600000" cy="360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5C4215E-1E7D-4596-86AF-F936DE7BD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11841" y="1869866"/>
              <a:ext cx="4947319" cy="4947319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99" name="Freeform: Shape 98">
              <a:extLst>
                <a:ext uri="{FF2B5EF4-FFF2-40B4-BE49-F238E27FC236}">
                  <a16:creationId xmlns:a16="http://schemas.microsoft.com/office/drawing/2014/main" id="{54F47AD7-3182-41B8-BF2E-511389EA4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86823" y="2538000"/>
              <a:ext cx="4320000" cy="4320000"/>
            </a:xfrm>
            <a:custGeom>
              <a:avLst/>
              <a:gdLst>
                <a:gd name="connsiteX0" fmla="*/ 2160001 w 4320000"/>
                <a:gd name="connsiteY0" fmla="*/ 0 h 4320000"/>
                <a:gd name="connsiteX1" fmla="*/ 4320000 w 4320000"/>
                <a:gd name="connsiteY1" fmla="*/ 2160001 h 4320000"/>
                <a:gd name="connsiteX2" fmla="*/ 2160001 w 4320000"/>
                <a:gd name="connsiteY2" fmla="*/ 4320000 h 4320000"/>
                <a:gd name="connsiteX3" fmla="*/ 0 w 4320000"/>
                <a:gd name="connsiteY3" fmla="*/ 2160001 h 4320000"/>
                <a:gd name="connsiteX4" fmla="*/ 2160001 w 4320000"/>
                <a:gd name="connsiteY4" fmla="*/ 0 h 43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4320000">
                  <a:moveTo>
                    <a:pt x="2160001" y="0"/>
                  </a:moveTo>
                  <a:cubicBezTo>
                    <a:pt x="3352935" y="0"/>
                    <a:pt x="4320000" y="967065"/>
                    <a:pt x="4320000" y="2160001"/>
                  </a:cubicBezTo>
                  <a:cubicBezTo>
                    <a:pt x="4320000" y="3352936"/>
                    <a:pt x="3352935" y="4320000"/>
                    <a:pt x="2160001" y="4320000"/>
                  </a:cubicBezTo>
                  <a:cubicBezTo>
                    <a:pt x="967065" y="4320000"/>
                    <a:pt x="0" y="3352936"/>
                    <a:pt x="0" y="2160001"/>
                  </a:cubicBezTo>
                  <a:cubicBezTo>
                    <a:pt x="0" y="967065"/>
                    <a:pt x="967065" y="0"/>
                    <a:pt x="2160001" y="0"/>
                  </a:cubicBezTo>
                  <a:close/>
                </a:path>
              </a:pathLst>
            </a:custGeom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0FE3D27-3DAC-C6C9-D460-C0312908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pt-BR"/>
              <a:t>Sede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A7C413-D826-059D-1F78-B41F82AF6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pt-BR"/>
              <a:t>Presidente Prudente</a:t>
            </a:r>
          </a:p>
          <a:p>
            <a:pPr marL="0" indent="0">
              <a:buNone/>
            </a:pPr>
            <a:r>
              <a:rPr lang="pt-BR" err="1">
                <a:ea typeface="+mn-lt"/>
                <a:cs typeface="+mn-lt"/>
              </a:rPr>
              <a:t>Caldelícia</a:t>
            </a:r>
            <a:endParaRPr lang="pt-BR" err="1"/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Carrefour</a:t>
            </a:r>
            <a:endParaRPr lang="pt-BR"/>
          </a:p>
          <a:p>
            <a:pPr marL="0" indent="0">
              <a:buNone/>
            </a:pPr>
            <a:r>
              <a:rPr lang="pt-BR"/>
              <a:t>Assaí</a:t>
            </a:r>
          </a:p>
          <a:p>
            <a:pPr marL="0" indent="0">
              <a:buNone/>
            </a:pPr>
            <a:r>
              <a:rPr lang="pt-BR"/>
              <a:t>Super Muffato</a:t>
            </a:r>
          </a:p>
          <a:p>
            <a:pPr marL="0" indent="0">
              <a:buNone/>
            </a:pPr>
            <a:endParaRPr lang="pt-BR"/>
          </a:p>
          <a:p>
            <a:pPr marL="269875" indent="-269875"/>
            <a:endParaRPr lang="pt-BR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1D0835F-C7DC-4203-AFD0-9B042F293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2648" y="1"/>
            <a:ext cx="3059025" cy="3017286"/>
            <a:chOff x="5932648" y="1"/>
            <a:chExt cx="3059025" cy="3017286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0181C13-EF21-4204-BE43-77DEB8C7B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932648" y="1"/>
              <a:ext cx="2880000" cy="288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508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B2F22AB-1790-4D65-9D65-B073AFC3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015810" y="137287"/>
              <a:ext cx="2880000" cy="28800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508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1A72D2C-9AD0-4E79-A2C1-E06CBA1F5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1673" y="152400"/>
              <a:ext cx="2880000" cy="2727600"/>
            </a:xfrm>
            <a:custGeom>
              <a:avLst/>
              <a:gdLst>
                <a:gd name="connsiteX0" fmla="*/ 798035 w 2880000"/>
                <a:gd name="connsiteY0" fmla="*/ 0 h 2727600"/>
                <a:gd name="connsiteX1" fmla="*/ 2081966 w 2880000"/>
                <a:gd name="connsiteY1" fmla="*/ 0 h 2727600"/>
                <a:gd name="connsiteX2" fmla="*/ 2126390 w 2880000"/>
                <a:gd name="connsiteY2" fmla="*/ 21400 h 2727600"/>
                <a:gd name="connsiteX3" fmla="*/ 2880000 w 2880000"/>
                <a:gd name="connsiteY3" fmla="*/ 1287601 h 2727600"/>
                <a:gd name="connsiteX4" fmla="*/ 1440001 w 2880000"/>
                <a:gd name="connsiteY4" fmla="*/ 2727600 h 2727600"/>
                <a:gd name="connsiteX5" fmla="*/ 0 w 2880000"/>
                <a:gd name="connsiteY5" fmla="*/ 1287601 h 2727600"/>
                <a:gd name="connsiteX6" fmla="*/ 753611 w 2880000"/>
                <a:gd name="connsiteY6" fmla="*/ 21400 h 272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0000" h="2727600">
                  <a:moveTo>
                    <a:pt x="798035" y="0"/>
                  </a:moveTo>
                  <a:lnTo>
                    <a:pt x="2081966" y="0"/>
                  </a:lnTo>
                  <a:lnTo>
                    <a:pt x="2126390" y="21400"/>
                  </a:lnTo>
                  <a:cubicBezTo>
                    <a:pt x="2575274" y="265249"/>
                    <a:pt x="2880000" y="740838"/>
                    <a:pt x="2880000" y="1287601"/>
                  </a:cubicBezTo>
                  <a:cubicBezTo>
                    <a:pt x="2880000" y="2082890"/>
                    <a:pt x="2235290" y="2727600"/>
                    <a:pt x="1440001" y="2727600"/>
                  </a:cubicBezTo>
                  <a:cubicBezTo>
                    <a:pt x="644710" y="2727600"/>
                    <a:pt x="0" y="2082890"/>
                    <a:pt x="0" y="1287601"/>
                  </a:cubicBezTo>
                  <a:cubicBezTo>
                    <a:pt x="0" y="740838"/>
                    <a:pt x="304727" y="265249"/>
                    <a:pt x="753611" y="21400"/>
                  </a:cubicBezTo>
                  <a:close/>
                </a:path>
              </a:pathLst>
            </a:custGeom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C310D2F-DC5D-448A-A5E1-92EA71275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13944" y="140556"/>
            <a:ext cx="4278056" cy="4072907"/>
            <a:chOff x="7913944" y="140556"/>
            <a:chExt cx="4278056" cy="4072907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9721FB9-4573-4A86-8839-A48C9D6AF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13944" y="140556"/>
              <a:ext cx="4072907" cy="4072907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B0FF267-E4CA-47CE-BF7A-1C320607F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92000" y="451538"/>
              <a:ext cx="3600000" cy="3600000"/>
            </a:xfrm>
            <a:custGeom>
              <a:avLst/>
              <a:gdLst>
                <a:gd name="connsiteX0" fmla="*/ 1800000 w 3600000"/>
                <a:gd name="connsiteY0" fmla="*/ 0 h 3600000"/>
                <a:gd name="connsiteX1" fmla="*/ 3600000 w 3600000"/>
                <a:gd name="connsiteY1" fmla="*/ 1800001 h 3600000"/>
                <a:gd name="connsiteX2" fmla="*/ 1800000 w 3600000"/>
                <a:gd name="connsiteY2" fmla="*/ 3600000 h 3600000"/>
                <a:gd name="connsiteX3" fmla="*/ 0 w 3600000"/>
                <a:gd name="connsiteY3" fmla="*/ 1800001 h 3600000"/>
                <a:gd name="connsiteX4" fmla="*/ 1800000 w 3600000"/>
                <a:gd name="connsiteY4" fmla="*/ 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0" h="3600000">
                  <a:moveTo>
                    <a:pt x="1800000" y="0"/>
                  </a:moveTo>
                  <a:cubicBezTo>
                    <a:pt x="2794112" y="0"/>
                    <a:pt x="3600000" y="805888"/>
                    <a:pt x="3600000" y="1800001"/>
                  </a:cubicBezTo>
                  <a:cubicBezTo>
                    <a:pt x="3600000" y="2794113"/>
                    <a:pt x="2794112" y="3600000"/>
                    <a:pt x="1800000" y="3600000"/>
                  </a:cubicBezTo>
                  <a:cubicBezTo>
                    <a:pt x="805888" y="3600000"/>
                    <a:pt x="0" y="2794113"/>
                    <a:pt x="0" y="1800001"/>
                  </a:cubicBezTo>
                  <a:cubicBezTo>
                    <a:pt x="0" y="805888"/>
                    <a:pt x="805888" y="0"/>
                    <a:pt x="1800000" y="0"/>
                  </a:cubicBezTo>
                  <a:close/>
                </a:path>
              </a:pathLst>
            </a:custGeom>
            <a:effectLst>
              <a:softEdge rad="508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" name="Picture 10" descr="Logo&#10;&#10;Description automatically generated">
            <a:extLst>
              <a:ext uri="{FF2B5EF4-FFF2-40B4-BE49-F238E27FC236}">
                <a16:creationId xmlns:a16="http://schemas.microsoft.com/office/drawing/2014/main" id="{8C7F6E3D-C6E6-918C-E413-D8FDEED4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73" y="616200"/>
            <a:ext cx="1800000" cy="1800000"/>
          </a:xfrm>
          <a:prstGeom prst="rect">
            <a:avLst/>
          </a:prstGeom>
        </p:spPr>
      </p:pic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68FB8775-7B0A-CD0C-C053-F6618BFD6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000" y="1441538"/>
            <a:ext cx="2160000" cy="1620000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B42BDEE-910D-4862-B4B7-AAC05FDAA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89929" y="3739875"/>
            <a:ext cx="3051450" cy="2883186"/>
            <a:chOff x="8689929" y="3739875"/>
            <a:chExt cx="3051450" cy="2883186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BE49B9B-1622-449A-9F5F-3F84C60DA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8861379" y="3743061"/>
              <a:ext cx="2880000" cy="288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508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472B563-2A5D-4DD8-A99C-48174605E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89929" y="3739875"/>
              <a:ext cx="2880000" cy="2880000"/>
            </a:xfrm>
            <a:custGeom>
              <a:avLst/>
              <a:gdLst>
                <a:gd name="connsiteX0" fmla="*/ 1440000 w 2880000"/>
                <a:gd name="connsiteY0" fmla="*/ 0 h 2880000"/>
                <a:gd name="connsiteX1" fmla="*/ 2880000 w 2880000"/>
                <a:gd name="connsiteY1" fmla="*/ 1440001 h 2880000"/>
                <a:gd name="connsiteX2" fmla="*/ 1440000 w 2880000"/>
                <a:gd name="connsiteY2" fmla="*/ 2880000 h 2880000"/>
                <a:gd name="connsiteX3" fmla="*/ 0 w 2880000"/>
                <a:gd name="connsiteY3" fmla="*/ 1440001 h 2880000"/>
                <a:gd name="connsiteX4" fmla="*/ 1440000 w 2880000"/>
                <a:gd name="connsiteY4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0" h="2880000">
                  <a:moveTo>
                    <a:pt x="1440000" y="0"/>
                  </a:moveTo>
                  <a:cubicBezTo>
                    <a:pt x="2235290" y="0"/>
                    <a:pt x="2880000" y="644710"/>
                    <a:pt x="2880000" y="1440001"/>
                  </a:cubicBezTo>
                  <a:cubicBezTo>
                    <a:pt x="2880000" y="2235290"/>
                    <a:pt x="2235290" y="2880000"/>
                    <a:pt x="1440000" y="2880000"/>
                  </a:cubicBezTo>
                  <a:cubicBezTo>
                    <a:pt x="644710" y="2880000"/>
                    <a:pt x="0" y="2235290"/>
                    <a:pt x="0" y="1440001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1" name="Picture 11" descr="Logo&#10;&#10;Description automatically generated">
            <a:extLst>
              <a:ext uri="{FF2B5EF4-FFF2-40B4-BE49-F238E27FC236}">
                <a16:creationId xmlns:a16="http://schemas.microsoft.com/office/drawing/2014/main" id="{ED8932C3-561C-F3BD-2D71-E01910C69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929" y="4279875"/>
            <a:ext cx="1800000" cy="1800000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FD816193-AA45-1E56-57C0-13C1F6F02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500" y="4352400"/>
            <a:ext cx="2880000" cy="6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1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41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43">
            <a:extLst>
              <a:ext uri="{FF2B5EF4-FFF2-40B4-BE49-F238E27FC236}">
                <a16:creationId xmlns:a16="http://schemas.microsoft.com/office/drawing/2014/main" id="{6498DDEB-1207-4419-AAEB-F118E033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1841" y="1869866"/>
            <a:ext cx="4947319" cy="4988134"/>
            <a:chOff x="4411841" y="1869866"/>
            <a:chExt cx="4947319" cy="4988134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0E01697-C351-48D7-9D8E-546F568D2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541490" y="3078000"/>
              <a:ext cx="3600000" cy="360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5C4215E-1E7D-4596-86AF-F936DE7BD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11841" y="1869866"/>
              <a:ext cx="4947319" cy="4947319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47" name="Freeform: Shape 46">
              <a:extLst>
                <a:ext uri="{FF2B5EF4-FFF2-40B4-BE49-F238E27FC236}">
                  <a16:creationId xmlns:a16="http://schemas.microsoft.com/office/drawing/2014/main" id="{54F47AD7-3182-41B8-BF2E-511389EA4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86823" y="2538000"/>
              <a:ext cx="4320000" cy="4320000"/>
            </a:xfrm>
            <a:custGeom>
              <a:avLst/>
              <a:gdLst>
                <a:gd name="connsiteX0" fmla="*/ 2160001 w 4320000"/>
                <a:gd name="connsiteY0" fmla="*/ 0 h 4320000"/>
                <a:gd name="connsiteX1" fmla="*/ 4320000 w 4320000"/>
                <a:gd name="connsiteY1" fmla="*/ 2160001 h 4320000"/>
                <a:gd name="connsiteX2" fmla="*/ 2160001 w 4320000"/>
                <a:gd name="connsiteY2" fmla="*/ 4320000 h 4320000"/>
                <a:gd name="connsiteX3" fmla="*/ 0 w 4320000"/>
                <a:gd name="connsiteY3" fmla="*/ 2160001 h 4320000"/>
                <a:gd name="connsiteX4" fmla="*/ 2160001 w 4320000"/>
                <a:gd name="connsiteY4" fmla="*/ 0 h 43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4320000">
                  <a:moveTo>
                    <a:pt x="2160001" y="0"/>
                  </a:moveTo>
                  <a:cubicBezTo>
                    <a:pt x="3352935" y="0"/>
                    <a:pt x="4320000" y="967065"/>
                    <a:pt x="4320000" y="2160001"/>
                  </a:cubicBezTo>
                  <a:cubicBezTo>
                    <a:pt x="4320000" y="3352936"/>
                    <a:pt x="3352935" y="4320000"/>
                    <a:pt x="2160001" y="4320000"/>
                  </a:cubicBezTo>
                  <a:cubicBezTo>
                    <a:pt x="967065" y="4320000"/>
                    <a:pt x="0" y="3352936"/>
                    <a:pt x="0" y="2160001"/>
                  </a:cubicBezTo>
                  <a:cubicBezTo>
                    <a:pt x="0" y="967065"/>
                    <a:pt x="967065" y="0"/>
                    <a:pt x="2160001" y="0"/>
                  </a:cubicBezTo>
                  <a:close/>
                </a:path>
              </a:pathLst>
            </a:custGeom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0FE3D27-3DAC-C6C9-D460-C0312908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pt-BR"/>
              <a:t>Filias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A7C413-D826-059D-1F78-B41F82AF6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pt-BR"/>
              <a:t>Sorocaba</a:t>
            </a: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Carrefour</a:t>
            </a:r>
            <a:endParaRPr lang="pt-BR"/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Dia</a:t>
            </a:r>
            <a:endParaRPr lang="pt-BR"/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Extra</a:t>
            </a:r>
            <a:endParaRPr lang="pt-BR"/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Paulistão</a:t>
            </a:r>
            <a:endParaRPr lang="pt-BR"/>
          </a:p>
          <a:p>
            <a:pPr marL="269875" indent="-269875"/>
            <a:endParaRPr lang="pt-BR"/>
          </a:p>
        </p:txBody>
      </p:sp>
      <p:grpSp>
        <p:nvGrpSpPr>
          <p:cNvPr id="64" name="Group 48">
            <a:extLst>
              <a:ext uri="{FF2B5EF4-FFF2-40B4-BE49-F238E27FC236}">
                <a16:creationId xmlns:a16="http://schemas.microsoft.com/office/drawing/2014/main" id="{B1D0835F-C7DC-4203-AFD0-9B042F293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2648" y="1"/>
            <a:ext cx="3059025" cy="3017286"/>
            <a:chOff x="5932648" y="1"/>
            <a:chExt cx="3059025" cy="301728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0181C13-EF21-4204-BE43-77DEB8C7B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932648" y="1"/>
              <a:ext cx="2880000" cy="288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508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B2F22AB-1790-4D65-9D65-B073AFC3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015810" y="137287"/>
              <a:ext cx="2880000" cy="28800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508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52" name="Freeform: Shape 51">
              <a:extLst>
                <a:ext uri="{FF2B5EF4-FFF2-40B4-BE49-F238E27FC236}">
                  <a16:creationId xmlns:a16="http://schemas.microsoft.com/office/drawing/2014/main" id="{51A72D2C-9AD0-4E79-A2C1-E06CBA1F5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1673" y="152400"/>
              <a:ext cx="2880000" cy="2727600"/>
            </a:xfrm>
            <a:custGeom>
              <a:avLst/>
              <a:gdLst>
                <a:gd name="connsiteX0" fmla="*/ 798035 w 2880000"/>
                <a:gd name="connsiteY0" fmla="*/ 0 h 2727600"/>
                <a:gd name="connsiteX1" fmla="*/ 2081966 w 2880000"/>
                <a:gd name="connsiteY1" fmla="*/ 0 h 2727600"/>
                <a:gd name="connsiteX2" fmla="*/ 2126390 w 2880000"/>
                <a:gd name="connsiteY2" fmla="*/ 21400 h 2727600"/>
                <a:gd name="connsiteX3" fmla="*/ 2880000 w 2880000"/>
                <a:gd name="connsiteY3" fmla="*/ 1287601 h 2727600"/>
                <a:gd name="connsiteX4" fmla="*/ 1440001 w 2880000"/>
                <a:gd name="connsiteY4" fmla="*/ 2727600 h 2727600"/>
                <a:gd name="connsiteX5" fmla="*/ 0 w 2880000"/>
                <a:gd name="connsiteY5" fmla="*/ 1287601 h 2727600"/>
                <a:gd name="connsiteX6" fmla="*/ 753611 w 2880000"/>
                <a:gd name="connsiteY6" fmla="*/ 21400 h 272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0000" h="2727600">
                  <a:moveTo>
                    <a:pt x="798035" y="0"/>
                  </a:moveTo>
                  <a:lnTo>
                    <a:pt x="2081966" y="0"/>
                  </a:lnTo>
                  <a:lnTo>
                    <a:pt x="2126390" y="21400"/>
                  </a:lnTo>
                  <a:cubicBezTo>
                    <a:pt x="2575274" y="265249"/>
                    <a:pt x="2880000" y="740838"/>
                    <a:pt x="2880000" y="1287601"/>
                  </a:cubicBezTo>
                  <a:cubicBezTo>
                    <a:pt x="2880000" y="2082890"/>
                    <a:pt x="2235290" y="2727600"/>
                    <a:pt x="1440001" y="2727600"/>
                  </a:cubicBezTo>
                  <a:cubicBezTo>
                    <a:pt x="644710" y="2727600"/>
                    <a:pt x="0" y="2082890"/>
                    <a:pt x="0" y="1287601"/>
                  </a:cubicBezTo>
                  <a:cubicBezTo>
                    <a:pt x="0" y="740838"/>
                    <a:pt x="304727" y="265249"/>
                    <a:pt x="753611" y="21400"/>
                  </a:cubicBezTo>
                  <a:close/>
                </a:path>
              </a:pathLst>
            </a:custGeom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5" name="Group 53">
            <a:extLst>
              <a:ext uri="{FF2B5EF4-FFF2-40B4-BE49-F238E27FC236}">
                <a16:creationId xmlns:a16="http://schemas.microsoft.com/office/drawing/2014/main" id="{1C310D2F-DC5D-448A-A5E1-92EA71275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13944" y="140556"/>
            <a:ext cx="4278056" cy="4072907"/>
            <a:chOff x="7913944" y="140556"/>
            <a:chExt cx="4278056" cy="407290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721FB9-4573-4A86-8839-A48C9D6AF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13944" y="140556"/>
              <a:ext cx="4072907" cy="4072907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56" name="Freeform: Shape 55">
              <a:extLst>
                <a:ext uri="{FF2B5EF4-FFF2-40B4-BE49-F238E27FC236}">
                  <a16:creationId xmlns:a16="http://schemas.microsoft.com/office/drawing/2014/main" id="{DB0FF267-E4CA-47CE-BF7A-1C320607F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92000" y="451538"/>
              <a:ext cx="3600000" cy="3600000"/>
            </a:xfrm>
            <a:custGeom>
              <a:avLst/>
              <a:gdLst>
                <a:gd name="connsiteX0" fmla="*/ 1800000 w 3600000"/>
                <a:gd name="connsiteY0" fmla="*/ 0 h 3600000"/>
                <a:gd name="connsiteX1" fmla="*/ 3600000 w 3600000"/>
                <a:gd name="connsiteY1" fmla="*/ 1800001 h 3600000"/>
                <a:gd name="connsiteX2" fmla="*/ 1800000 w 3600000"/>
                <a:gd name="connsiteY2" fmla="*/ 3600000 h 3600000"/>
                <a:gd name="connsiteX3" fmla="*/ 0 w 3600000"/>
                <a:gd name="connsiteY3" fmla="*/ 1800001 h 3600000"/>
                <a:gd name="connsiteX4" fmla="*/ 1800000 w 3600000"/>
                <a:gd name="connsiteY4" fmla="*/ 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0" h="3600000">
                  <a:moveTo>
                    <a:pt x="1800000" y="0"/>
                  </a:moveTo>
                  <a:cubicBezTo>
                    <a:pt x="2794112" y="0"/>
                    <a:pt x="3600000" y="805888"/>
                    <a:pt x="3600000" y="1800001"/>
                  </a:cubicBezTo>
                  <a:cubicBezTo>
                    <a:pt x="3600000" y="2794113"/>
                    <a:pt x="2794112" y="3600000"/>
                    <a:pt x="1800000" y="3600000"/>
                  </a:cubicBezTo>
                  <a:cubicBezTo>
                    <a:pt x="805888" y="3600000"/>
                    <a:pt x="0" y="2794113"/>
                    <a:pt x="0" y="1800001"/>
                  </a:cubicBezTo>
                  <a:cubicBezTo>
                    <a:pt x="0" y="805888"/>
                    <a:pt x="805888" y="0"/>
                    <a:pt x="1800000" y="0"/>
                  </a:cubicBezTo>
                  <a:close/>
                </a:path>
              </a:pathLst>
            </a:custGeom>
            <a:effectLst>
              <a:softEdge rad="508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Picture 8">
            <a:extLst>
              <a:ext uri="{FF2B5EF4-FFF2-40B4-BE49-F238E27FC236}">
                <a16:creationId xmlns:a16="http://schemas.microsoft.com/office/drawing/2014/main" id="{76BE2B3E-F31A-D222-A3D9-D3CC4E411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73" y="616200"/>
            <a:ext cx="1800000" cy="1800000"/>
          </a:xfrm>
          <a:prstGeom prst="rect">
            <a:avLst/>
          </a:prstGeom>
        </p:spPr>
      </p:pic>
      <p:pic>
        <p:nvPicPr>
          <p:cNvPr id="5" name="Picture 5" descr="Logo, icon&#10;&#10;Description automatically generated">
            <a:extLst>
              <a:ext uri="{FF2B5EF4-FFF2-40B4-BE49-F238E27FC236}">
                <a16:creationId xmlns:a16="http://schemas.microsoft.com/office/drawing/2014/main" id="{65E1FDBA-2C74-13D1-557F-BB195E9E0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500" y="4244400"/>
            <a:ext cx="2880000" cy="907200"/>
          </a:xfrm>
          <a:prstGeom prst="rect">
            <a:avLst/>
          </a:prstGeom>
        </p:spPr>
      </p:pic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D7C69842-B5F4-5BB3-54C6-E43097FC8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2000" y="1733138"/>
            <a:ext cx="2160000" cy="1036799"/>
          </a:xfrm>
          <a:prstGeom prst="rect">
            <a:avLst/>
          </a:prstGeom>
        </p:spPr>
      </p:pic>
      <p:grpSp>
        <p:nvGrpSpPr>
          <p:cNvPr id="66" name="Group 57">
            <a:extLst>
              <a:ext uri="{FF2B5EF4-FFF2-40B4-BE49-F238E27FC236}">
                <a16:creationId xmlns:a16="http://schemas.microsoft.com/office/drawing/2014/main" id="{9B42BDEE-910D-4862-B4B7-AAC05FDAA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89929" y="3739875"/>
            <a:ext cx="3051450" cy="2883186"/>
            <a:chOff x="8689929" y="3739875"/>
            <a:chExt cx="3051450" cy="288318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BE49B9B-1622-449A-9F5F-3F84C60DA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8861379" y="3743061"/>
              <a:ext cx="2880000" cy="288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508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60" name="Freeform: Shape 59">
              <a:extLst>
                <a:ext uri="{FF2B5EF4-FFF2-40B4-BE49-F238E27FC236}">
                  <a16:creationId xmlns:a16="http://schemas.microsoft.com/office/drawing/2014/main" id="{D472B563-2A5D-4DD8-A99C-48174605E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89929" y="3739875"/>
              <a:ext cx="2880000" cy="2880000"/>
            </a:xfrm>
            <a:custGeom>
              <a:avLst/>
              <a:gdLst>
                <a:gd name="connsiteX0" fmla="*/ 1440000 w 2880000"/>
                <a:gd name="connsiteY0" fmla="*/ 0 h 2880000"/>
                <a:gd name="connsiteX1" fmla="*/ 2880000 w 2880000"/>
                <a:gd name="connsiteY1" fmla="*/ 1440001 h 2880000"/>
                <a:gd name="connsiteX2" fmla="*/ 1440000 w 2880000"/>
                <a:gd name="connsiteY2" fmla="*/ 2880000 h 2880000"/>
                <a:gd name="connsiteX3" fmla="*/ 0 w 2880000"/>
                <a:gd name="connsiteY3" fmla="*/ 1440001 h 2880000"/>
                <a:gd name="connsiteX4" fmla="*/ 1440000 w 2880000"/>
                <a:gd name="connsiteY4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0" h="2880000">
                  <a:moveTo>
                    <a:pt x="1440000" y="0"/>
                  </a:moveTo>
                  <a:cubicBezTo>
                    <a:pt x="2235290" y="0"/>
                    <a:pt x="2880000" y="644710"/>
                    <a:pt x="2880000" y="1440001"/>
                  </a:cubicBezTo>
                  <a:cubicBezTo>
                    <a:pt x="2880000" y="2235290"/>
                    <a:pt x="2235290" y="2880000"/>
                    <a:pt x="1440000" y="2880000"/>
                  </a:cubicBezTo>
                  <a:cubicBezTo>
                    <a:pt x="644710" y="2880000"/>
                    <a:pt x="0" y="2235290"/>
                    <a:pt x="0" y="1440001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68FB8775-7B0A-CD0C-C053-F6618BFD6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9929" y="4504875"/>
            <a:ext cx="1800000" cy="1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2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498DDEB-1207-4419-AAEB-F118E033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1841" y="1869866"/>
            <a:ext cx="4947319" cy="4988134"/>
            <a:chOff x="4411841" y="1869866"/>
            <a:chExt cx="4947319" cy="4988134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0E01697-C351-48D7-9D8E-546F568D2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541490" y="3078000"/>
              <a:ext cx="3600000" cy="360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5C4215E-1E7D-4596-86AF-F936DE7BD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11841" y="1869866"/>
              <a:ext cx="4947319" cy="4947319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76" name="Freeform: Shape 75">
              <a:extLst>
                <a:ext uri="{FF2B5EF4-FFF2-40B4-BE49-F238E27FC236}">
                  <a16:creationId xmlns:a16="http://schemas.microsoft.com/office/drawing/2014/main" id="{54F47AD7-3182-41B8-BF2E-511389EA4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86823" y="2538000"/>
              <a:ext cx="4320000" cy="4320000"/>
            </a:xfrm>
            <a:custGeom>
              <a:avLst/>
              <a:gdLst>
                <a:gd name="connsiteX0" fmla="*/ 2160001 w 4320000"/>
                <a:gd name="connsiteY0" fmla="*/ 0 h 4320000"/>
                <a:gd name="connsiteX1" fmla="*/ 4320000 w 4320000"/>
                <a:gd name="connsiteY1" fmla="*/ 2160001 h 4320000"/>
                <a:gd name="connsiteX2" fmla="*/ 2160001 w 4320000"/>
                <a:gd name="connsiteY2" fmla="*/ 4320000 h 4320000"/>
                <a:gd name="connsiteX3" fmla="*/ 0 w 4320000"/>
                <a:gd name="connsiteY3" fmla="*/ 2160001 h 4320000"/>
                <a:gd name="connsiteX4" fmla="*/ 2160001 w 4320000"/>
                <a:gd name="connsiteY4" fmla="*/ 0 h 43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4320000">
                  <a:moveTo>
                    <a:pt x="2160001" y="0"/>
                  </a:moveTo>
                  <a:cubicBezTo>
                    <a:pt x="3352935" y="0"/>
                    <a:pt x="4320000" y="967065"/>
                    <a:pt x="4320000" y="2160001"/>
                  </a:cubicBezTo>
                  <a:cubicBezTo>
                    <a:pt x="4320000" y="3352936"/>
                    <a:pt x="3352935" y="4320000"/>
                    <a:pt x="2160001" y="4320000"/>
                  </a:cubicBezTo>
                  <a:cubicBezTo>
                    <a:pt x="967065" y="4320000"/>
                    <a:pt x="0" y="3352936"/>
                    <a:pt x="0" y="2160001"/>
                  </a:cubicBezTo>
                  <a:cubicBezTo>
                    <a:pt x="0" y="967065"/>
                    <a:pt x="967065" y="0"/>
                    <a:pt x="2160001" y="0"/>
                  </a:cubicBezTo>
                  <a:close/>
                </a:path>
              </a:pathLst>
            </a:custGeom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0FE3D27-3DAC-C6C9-D460-C0312908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pt-BR"/>
              <a:t>Filias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A7C413-D826-059D-1F78-B41F82AF6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pt-BR"/>
              <a:t>Maringá</a:t>
            </a:r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Econômico</a:t>
            </a:r>
            <a:endParaRPr lang="pt-BR"/>
          </a:p>
          <a:p>
            <a:pPr marL="0" indent="0">
              <a:buNone/>
            </a:pPr>
            <a:r>
              <a:rPr lang="pt-BR"/>
              <a:t>Atacadão</a:t>
            </a:r>
          </a:p>
          <a:p>
            <a:pPr marL="0" indent="0">
              <a:buNone/>
            </a:pPr>
            <a:r>
              <a:rPr lang="pt-BR"/>
              <a:t>Super Muffato</a:t>
            </a:r>
          </a:p>
          <a:p>
            <a:pPr marL="0" indent="0">
              <a:buNone/>
            </a:pPr>
            <a:r>
              <a:rPr lang="pt-BR"/>
              <a:t>Bom dia</a:t>
            </a:r>
          </a:p>
          <a:p>
            <a:pPr marL="269875" indent="-269875"/>
            <a:endParaRPr lang="pt-BR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1D0835F-C7DC-4203-AFD0-9B042F293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2648" y="1"/>
            <a:ext cx="3059025" cy="3017286"/>
            <a:chOff x="5932648" y="1"/>
            <a:chExt cx="3059025" cy="3017286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0181C13-EF21-4204-BE43-77DEB8C7B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932648" y="1"/>
              <a:ext cx="2880000" cy="288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508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B2F22AB-1790-4D65-9D65-B073AFC3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015810" y="137287"/>
              <a:ext cx="2880000" cy="28800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508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81" name="Freeform: Shape 80">
              <a:extLst>
                <a:ext uri="{FF2B5EF4-FFF2-40B4-BE49-F238E27FC236}">
                  <a16:creationId xmlns:a16="http://schemas.microsoft.com/office/drawing/2014/main" id="{51A72D2C-9AD0-4E79-A2C1-E06CBA1F5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1673" y="152400"/>
              <a:ext cx="2880000" cy="2727600"/>
            </a:xfrm>
            <a:custGeom>
              <a:avLst/>
              <a:gdLst>
                <a:gd name="connsiteX0" fmla="*/ 798035 w 2880000"/>
                <a:gd name="connsiteY0" fmla="*/ 0 h 2727600"/>
                <a:gd name="connsiteX1" fmla="*/ 2081966 w 2880000"/>
                <a:gd name="connsiteY1" fmla="*/ 0 h 2727600"/>
                <a:gd name="connsiteX2" fmla="*/ 2126390 w 2880000"/>
                <a:gd name="connsiteY2" fmla="*/ 21400 h 2727600"/>
                <a:gd name="connsiteX3" fmla="*/ 2880000 w 2880000"/>
                <a:gd name="connsiteY3" fmla="*/ 1287601 h 2727600"/>
                <a:gd name="connsiteX4" fmla="*/ 1440001 w 2880000"/>
                <a:gd name="connsiteY4" fmla="*/ 2727600 h 2727600"/>
                <a:gd name="connsiteX5" fmla="*/ 0 w 2880000"/>
                <a:gd name="connsiteY5" fmla="*/ 1287601 h 2727600"/>
                <a:gd name="connsiteX6" fmla="*/ 753611 w 2880000"/>
                <a:gd name="connsiteY6" fmla="*/ 21400 h 272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0000" h="2727600">
                  <a:moveTo>
                    <a:pt x="798035" y="0"/>
                  </a:moveTo>
                  <a:lnTo>
                    <a:pt x="2081966" y="0"/>
                  </a:lnTo>
                  <a:lnTo>
                    <a:pt x="2126390" y="21400"/>
                  </a:lnTo>
                  <a:cubicBezTo>
                    <a:pt x="2575274" y="265249"/>
                    <a:pt x="2880000" y="740838"/>
                    <a:pt x="2880000" y="1287601"/>
                  </a:cubicBezTo>
                  <a:cubicBezTo>
                    <a:pt x="2880000" y="2082890"/>
                    <a:pt x="2235290" y="2727600"/>
                    <a:pt x="1440001" y="2727600"/>
                  </a:cubicBezTo>
                  <a:cubicBezTo>
                    <a:pt x="644710" y="2727600"/>
                    <a:pt x="0" y="2082890"/>
                    <a:pt x="0" y="1287601"/>
                  </a:cubicBezTo>
                  <a:cubicBezTo>
                    <a:pt x="0" y="740838"/>
                    <a:pt x="304727" y="265249"/>
                    <a:pt x="753611" y="21400"/>
                  </a:cubicBezTo>
                  <a:close/>
                </a:path>
              </a:pathLst>
            </a:custGeom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310D2F-DC5D-448A-A5E1-92EA71275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13944" y="140556"/>
            <a:ext cx="4278056" cy="4072907"/>
            <a:chOff x="7913944" y="140556"/>
            <a:chExt cx="4278056" cy="4072907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9721FB9-4573-4A86-8839-A48C9D6AF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13944" y="140556"/>
              <a:ext cx="4072907" cy="4072907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85" name="Freeform: Shape 84">
              <a:extLst>
                <a:ext uri="{FF2B5EF4-FFF2-40B4-BE49-F238E27FC236}">
                  <a16:creationId xmlns:a16="http://schemas.microsoft.com/office/drawing/2014/main" id="{DB0FF267-E4CA-47CE-BF7A-1C320607F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92000" y="451538"/>
              <a:ext cx="3600000" cy="3600000"/>
            </a:xfrm>
            <a:custGeom>
              <a:avLst/>
              <a:gdLst>
                <a:gd name="connsiteX0" fmla="*/ 1800000 w 3600000"/>
                <a:gd name="connsiteY0" fmla="*/ 0 h 3600000"/>
                <a:gd name="connsiteX1" fmla="*/ 3600000 w 3600000"/>
                <a:gd name="connsiteY1" fmla="*/ 1800001 h 3600000"/>
                <a:gd name="connsiteX2" fmla="*/ 1800000 w 3600000"/>
                <a:gd name="connsiteY2" fmla="*/ 3600000 h 3600000"/>
                <a:gd name="connsiteX3" fmla="*/ 0 w 3600000"/>
                <a:gd name="connsiteY3" fmla="*/ 1800001 h 3600000"/>
                <a:gd name="connsiteX4" fmla="*/ 1800000 w 3600000"/>
                <a:gd name="connsiteY4" fmla="*/ 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0" h="3600000">
                  <a:moveTo>
                    <a:pt x="1800000" y="0"/>
                  </a:moveTo>
                  <a:cubicBezTo>
                    <a:pt x="2794112" y="0"/>
                    <a:pt x="3600000" y="805888"/>
                    <a:pt x="3600000" y="1800001"/>
                  </a:cubicBezTo>
                  <a:cubicBezTo>
                    <a:pt x="3600000" y="2794113"/>
                    <a:pt x="2794112" y="3600000"/>
                    <a:pt x="1800000" y="3600000"/>
                  </a:cubicBezTo>
                  <a:cubicBezTo>
                    <a:pt x="805888" y="3600000"/>
                    <a:pt x="0" y="2794113"/>
                    <a:pt x="0" y="1800001"/>
                  </a:cubicBezTo>
                  <a:cubicBezTo>
                    <a:pt x="0" y="805888"/>
                    <a:pt x="805888" y="0"/>
                    <a:pt x="1800000" y="0"/>
                  </a:cubicBezTo>
                  <a:close/>
                </a:path>
              </a:pathLst>
            </a:custGeom>
            <a:effectLst>
              <a:softEdge rad="508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13577DCE-BBE0-E9C4-A971-2B2B80AF7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73" y="616200"/>
            <a:ext cx="1800000" cy="1800000"/>
          </a:xfrm>
          <a:prstGeom prst="rect">
            <a:avLst/>
          </a:prstGeom>
        </p:spPr>
      </p:pic>
      <p:pic>
        <p:nvPicPr>
          <p:cNvPr id="12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E641C332-F2EA-2B98-FAAF-94441462A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500" y="4352400"/>
            <a:ext cx="2880000" cy="691200"/>
          </a:xfrm>
          <a:prstGeom prst="rect">
            <a:avLst/>
          </a:prstGeom>
        </p:spPr>
      </p:pic>
      <p:pic>
        <p:nvPicPr>
          <p:cNvPr id="13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37DEC213-1278-C206-511A-B4B7E63E3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2000" y="1989638"/>
            <a:ext cx="2160000" cy="523799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9B42BDEE-910D-4862-B4B7-AAC05FDAA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89929" y="3739875"/>
            <a:ext cx="3051450" cy="2883186"/>
            <a:chOff x="8689929" y="3739875"/>
            <a:chExt cx="3051450" cy="2883186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BE49B9B-1622-449A-9F5F-3F84C60DA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8861379" y="3743061"/>
              <a:ext cx="2880000" cy="288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508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89" name="Freeform: Shape 88">
              <a:extLst>
                <a:ext uri="{FF2B5EF4-FFF2-40B4-BE49-F238E27FC236}">
                  <a16:creationId xmlns:a16="http://schemas.microsoft.com/office/drawing/2014/main" id="{D472B563-2A5D-4DD8-A99C-48174605E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89929" y="3739875"/>
              <a:ext cx="2880000" cy="2880000"/>
            </a:xfrm>
            <a:custGeom>
              <a:avLst/>
              <a:gdLst>
                <a:gd name="connsiteX0" fmla="*/ 1440000 w 2880000"/>
                <a:gd name="connsiteY0" fmla="*/ 0 h 2880000"/>
                <a:gd name="connsiteX1" fmla="*/ 2880000 w 2880000"/>
                <a:gd name="connsiteY1" fmla="*/ 1440001 h 2880000"/>
                <a:gd name="connsiteX2" fmla="*/ 1440000 w 2880000"/>
                <a:gd name="connsiteY2" fmla="*/ 2880000 h 2880000"/>
                <a:gd name="connsiteX3" fmla="*/ 0 w 2880000"/>
                <a:gd name="connsiteY3" fmla="*/ 1440001 h 2880000"/>
                <a:gd name="connsiteX4" fmla="*/ 1440000 w 2880000"/>
                <a:gd name="connsiteY4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0" h="2880000">
                  <a:moveTo>
                    <a:pt x="1440000" y="0"/>
                  </a:moveTo>
                  <a:cubicBezTo>
                    <a:pt x="2235290" y="0"/>
                    <a:pt x="2880000" y="644710"/>
                    <a:pt x="2880000" y="1440001"/>
                  </a:cubicBezTo>
                  <a:cubicBezTo>
                    <a:pt x="2880000" y="2235290"/>
                    <a:pt x="2235290" y="2880000"/>
                    <a:pt x="1440000" y="2880000"/>
                  </a:cubicBezTo>
                  <a:cubicBezTo>
                    <a:pt x="644710" y="2880000"/>
                    <a:pt x="0" y="2235290"/>
                    <a:pt x="0" y="1440001"/>
                  </a:cubicBezTo>
                  <a:cubicBezTo>
                    <a:pt x="0" y="644710"/>
                    <a:pt x="644710" y="0"/>
                    <a:pt x="1440000" y="0"/>
                  </a:cubicBezTo>
                  <a:close/>
                </a:path>
              </a:pathLst>
            </a:custGeom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8BA067D3-E229-4DF1-E391-9B2A3FB9B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9929" y="4279875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8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DA09CB-BDA1-C816-D1C0-91F5E0CB2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5" y="2113108"/>
            <a:ext cx="11101136" cy="3779837"/>
          </a:xfrm>
        </p:spPr>
        <p:txBody>
          <a:bodyPr/>
          <a:lstStyle/>
          <a:p>
            <a:r>
              <a:rPr lang="pt-BR"/>
              <a:t>Conforme verificado na análise de sensibilidade,  nesta primeira parte temos um feedback de produção, sendo que o valor final nos mostra quanto que podemos produzir de cada caldo.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E97368-71B1-30E0-E8E9-470E09D49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</p:spPr>
        <p:txBody>
          <a:bodyPr/>
          <a:lstStyle/>
          <a:p>
            <a:r>
              <a:rPr lang="pt-BR"/>
              <a:t>Análise de produção de caldos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9F4BDC-64BB-7A52-72FF-4A2689162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95" y="3429000"/>
            <a:ext cx="9169376" cy="289904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228FE88-74FB-27AC-1972-5A1146690A53}"/>
              </a:ext>
            </a:extLst>
          </p:cNvPr>
          <p:cNvSpPr/>
          <p:nvPr/>
        </p:nvSpPr>
        <p:spPr>
          <a:xfrm>
            <a:off x="4487594" y="4229099"/>
            <a:ext cx="1125415" cy="2098945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78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DA09CB-BDA1-C816-D1C0-91F5E0CB2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5" y="2113108"/>
            <a:ext cx="11101136" cy="3779837"/>
          </a:xfrm>
        </p:spPr>
        <p:txBody>
          <a:bodyPr/>
          <a:lstStyle/>
          <a:p>
            <a:r>
              <a:rPr lang="pt-BR"/>
              <a:t>Dentro dessa linha de produção podemos ver que temos alguns caldos que se destacam na quantidade de venda, que são o de Bacon, Mandioca e Mandioquinha.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E97368-71B1-30E0-E8E9-470E09D49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</p:spPr>
        <p:txBody>
          <a:bodyPr/>
          <a:lstStyle/>
          <a:p>
            <a:r>
              <a:rPr lang="pt-BR"/>
              <a:t>Análise de produção de caldos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9F4BDC-64BB-7A52-72FF-4A2689162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95" y="3429000"/>
            <a:ext cx="9169376" cy="289904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228FE88-74FB-27AC-1972-5A1146690A53}"/>
              </a:ext>
            </a:extLst>
          </p:cNvPr>
          <p:cNvSpPr/>
          <p:nvPr/>
        </p:nvSpPr>
        <p:spPr>
          <a:xfrm>
            <a:off x="4487594" y="6032500"/>
            <a:ext cx="1125415" cy="295544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774FDD8-9938-3BE9-43C7-694E894A7AC5}"/>
              </a:ext>
            </a:extLst>
          </p:cNvPr>
          <p:cNvSpPr/>
          <p:nvPr/>
        </p:nvSpPr>
        <p:spPr>
          <a:xfrm>
            <a:off x="4487594" y="5197206"/>
            <a:ext cx="1125415" cy="295544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6070394-A06E-9C76-552A-F78779AD7262}"/>
              </a:ext>
            </a:extLst>
          </p:cNvPr>
          <p:cNvSpPr/>
          <p:nvPr/>
        </p:nvSpPr>
        <p:spPr>
          <a:xfrm>
            <a:off x="4487593" y="5492750"/>
            <a:ext cx="1125415" cy="295544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747259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748AC"/>
      </a:accent1>
      <a:accent2>
        <a:srgbClr val="9C37B6"/>
      </a:accent2>
      <a:accent3>
        <a:srgbClr val="7948C7"/>
      </a:accent3>
      <a:accent4>
        <a:srgbClr val="4144B9"/>
      </a:accent4>
      <a:accent5>
        <a:srgbClr val="4881C7"/>
      </a:accent5>
      <a:accent6>
        <a:srgbClr val="37A4B6"/>
      </a:accent6>
      <a:hlink>
        <a:srgbClr val="3F63BF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713d8b8-8e1d-4e4e-afc8-d32716c69c0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E199767059FE418D7FC8AAE68CE314" ma:contentTypeVersion="16" ma:contentTypeDescription="Create a new document." ma:contentTypeScope="" ma:versionID="5c65c2a6e2599531d03d5753d54afc33">
  <xsd:schema xmlns:xsd="http://www.w3.org/2001/XMLSchema" xmlns:xs="http://www.w3.org/2001/XMLSchema" xmlns:p="http://schemas.microsoft.com/office/2006/metadata/properties" xmlns:ns3="8713d8b8-8e1d-4e4e-afc8-d32716c69c03" xmlns:ns4="ef88e066-acf3-4940-af50-d0d3786f8e45" targetNamespace="http://schemas.microsoft.com/office/2006/metadata/properties" ma:root="true" ma:fieldsID="81ee709caaf2e0c4a0f6f5569d468fa0" ns3:_="" ns4:_="">
    <xsd:import namespace="8713d8b8-8e1d-4e4e-afc8-d32716c69c03"/>
    <xsd:import namespace="ef88e066-acf3-4940-af50-d0d3786f8e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13d8b8-8e1d-4e4e-afc8-d32716c69c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e066-acf3-4940-af50-d0d3786f8e4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89F75A-10B5-4504-8E17-E98F2E75CD1F}">
  <ds:schemaRefs>
    <ds:schemaRef ds:uri="8713d8b8-8e1d-4e4e-afc8-d32716c69c03"/>
    <ds:schemaRef ds:uri="ef88e066-acf3-4940-af50-d0d3786f8e4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7F3E04C-86BF-4504-935D-D83D7C9B86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D5F57A-2BBD-47EE-934B-CEB32B73D924}">
  <ds:schemaRefs>
    <ds:schemaRef ds:uri="8713d8b8-8e1d-4e4e-afc8-d32716c69c03"/>
    <ds:schemaRef ds:uri="ef88e066-acf3-4940-af50-d0d3786f8e4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717</Words>
  <Application>Microsoft Office PowerPoint</Application>
  <PresentationFormat>Widescreen</PresentationFormat>
  <Paragraphs>72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Avenir Next LT Pro</vt:lpstr>
      <vt:lpstr>Bell MT</vt:lpstr>
      <vt:lpstr>GlowVTI</vt:lpstr>
      <vt:lpstr>Caldelícia</vt:lpstr>
      <vt:lpstr>Sobre nós, a Caldelícia</vt:lpstr>
      <vt:lpstr>Missão</vt:lpstr>
      <vt:lpstr>Visão</vt:lpstr>
      <vt:lpstr>Sede</vt:lpstr>
      <vt:lpstr>Filias</vt:lpstr>
      <vt:lpstr>Filias</vt:lpstr>
      <vt:lpstr>Análise de produção de caldos</vt:lpstr>
      <vt:lpstr>Análise de produção de caldos</vt:lpstr>
      <vt:lpstr>Análise de produção de caldos</vt:lpstr>
      <vt:lpstr>Análise de produção de caldos</vt:lpstr>
      <vt:lpstr>Apresentação do PowerPoint</vt:lpstr>
      <vt:lpstr>Apresentação do PowerPoint</vt:lpstr>
      <vt:lpstr>Apresentação do PowerPoint</vt:lpstr>
      <vt:lpstr>Análise das restrições</vt:lpstr>
      <vt:lpstr>Análise das restrições</vt:lpstr>
      <vt:lpstr>Análise das restrições</vt:lpstr>
      <vt:lpstr>Análise das restrições</vt:lpstr>
      <vt:lpstr>Apresentação do PowerPoint</vt:lpstr>
      <vt:lpstr>Análise de Transporte</vt:lpstr>
      <vt:lpstr>Apresentação do PowerPoint</vt:lpstr>
      <vt:lpstr>Apresentação do PowerPoint</vt:lpstr>
      <vt:lpstr>Análise de Transporte 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Caldos - LTDA</dc:title>
  <dc:creator>MICHAEL FERNANDO SILVA VICENTE</dc:creator>
  <cp:lastModifiedBy>MICHAEL FERNANDO SILVA VICENTE</cp:lastModifiedBy>
  <cp:revision>1</cp:revision>
  <dcterms:created xsi:type="dcterms:W3CDTF">2023-06-04T15:36:14Z</dcterms:created>
  <dcterms:modified xsi:type="dcterms:W3CDTF">2023-06-06T17:52:32Z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0x010100A4E199767059FE418D7FC8AAE68CE314</vt:lpwstr>
  </property>
</Properties>
</file>