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8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Almeida" initials="DA" lastIdx="1" clrIdx="0">
    <p:extLst>
      <p:ext uri="{19B8F6BF-5375-455C-9EA6-DF929625EA0E}">
        <p15:presenceInfo xmlns:p15="http://schemas.microsoft.com/office/powerpoint/2012/main" userId="023efccf13738a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1" autoAdjust="0"/>
    <p:restoredTop sz="67003" autoAdjust="0"/>
  </p:normalViewPr>
  <p:slideViewPr>
    <p:cSldViewPr snapToGrid="0">
      <p:cViewPr varScale="1">
        <p:scale>
          <a:sx n="76" d="100"/>
          <a:sy n="76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BD6E8-384A-4DCE-811C-AAB908174D0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107C62-3B95-44E1-B394-67D18FAD345C}">
      <dgm:prSet/>
      <dgm:spPr>
        <a:ln w="28575"/>
      </dgm:spPr>
      <dgm:t>
        <a:bodyPr/>
        <a:lstStyle/>
        <a:p>
          <a:r>
            <a:rPr lang="pt-PT" dirty="0"/>
            <a:t>HomeAssistant</a:t>
          </a:r>
          <a:endParaRPr lang="en-US" dirty="0"/>
        </a:p>
      </dgm:t>
    </dgm:pt>
    <dgm:pt modelId="{B038386C-B123-4074-A9EC-D5AE154258B1}" type="parTrans" cxnId="{FB82E299-2841-44CE-84ED-A95EA1DF26C1}">
      <dgm:prSet/>
      <dgm:spPr/>
      <dgm:t>
        <a:bodyPr/>
        <a:lstStyle/>
        <a:p>
          <a:endParaRPr lang="en-US"/>
        </a:p>
      </dgm:t>
    </dgm:pt>
    <dgm:pt modelId="{76085C23-B2DA-4B7C-93F9-8F0AE23CB4F2}" type="sibTrans" cxnId="{FB82E299-2841-44CE-84ED-A95EA1DF26C1}">
      <dgm:prSet/>
      <dgm:spPr/>
      <dgm:t>
        <a:bodyPr/>
        <a:lstStyle/>
        <a:p>
          <a:endParaRPr lang="en-US"/>
        </a:p>
      </dgm:t>
    </dgm:pt>
    <dgm:pt modelId="{62F9F554-A86E-43CF-BEB1-E1A79C3545B1}">
      <dgm:prSet/>
      <dgm:spPr>
        <a:ln w="28575">
          <a:noFill/>
        </a:ln>
      </dgm:spPr>
      <dgm:t>
        <a:bodyPr/>
        <a:lstStyle/>
        <a:p>
          <a:r>
            <a:rPr lang="pt-PT" dirty="0"/>
            <a:t>Alexa &amp; Alexa Skills</a:t>
          </a:r>
          <a:endParaRPr lang="en-US" dirty="0"/>
        </a:p>
      </dgm:t>
    </dgm:pt>
    <dgm:pt modelId="{106AB34F-BC7A-4B2B-8EAF-56DC8A17E1D2}" type="parTrans" cxnId="{0C269BF6-5DB0-4890-BAA6-D6D080F30BAC}">
      <dgm:prSet/>
      <dgm:spPr/>
      <dgm:t>
        <a:bodyPr/>
        <a:lstStyle/>
        <a:p>
          <a:endParaRPr lang="en-US"/>
        </a:p>
      </dgm:t>
    </dgm:pt>
    <dgm:pt modelId="{CEACD566-F6FD-447C-B929-8610E8AF9A0F}" type="sibTrans" cxnId="{0C269BF6-5DB0-4890-BAA6-D6D080F30BAC}">
      <dgm:prSet/>
      <dgm:spPr/>
      <dgm:t>
        <a:bodyPr/>
        <a:lstStyle/>
        <a:p>
          <a:endParaRPr lang="en-US"/>
        </a:p>
      </dgm:t>
    </dgm:pt>
    <dgm:pt modelId="{FC325E67-A778-48DB-9D79-AB7C24F01D12}">
      <dgm:prSet/>
      <dgm:spPr>
        <a:ln w="28575">
          <a:noFill/>
        </a:ln>
      </dgm:spPr>
      <dgm:t>
        <a:bodyPr/>
        <a:lstStyle/>
        <a:p>
          <a:r>
            <a:rPr lang="pt-PT" dirty="0"/>
            <a:t>AWS Lambda</a:t>
          </a:r>
          <a:endParaRPr lang="en-US" dirty="0"/>
        </a:p>
      </dgm:t>
    </dgm:pt>
    <dgm:pt modelId="{A7D96B61-7421-4E4E-A7A2-BE7B45A52BF9}" type="parTrans" cxnId="{7752E0D7-1CDA-4D2A-90CD-C88533307F65}">
      <dgm:prSet/>
      <dgm:spPr/>
      <dgm:t>
        <a:bodyPr/>
        <a:lstStyle/>
        <a:p>
          <a:endParaRPr lang="en-US"/>
        </a:p>
      </dgm:t>
    </dgm:pt>
    <dgm:pt modelId="{36A1BB4C-21CC-4FFB-8DD5-1B9372455129}" type="sibTrans" cxnId="{7752E0D7-1CDA-4D2A-90CD-C88533307F65}">
      <dgm:prSet/>
      <dgm:spPr/>
      <dgm:t>
        <a:bodyPr/>
        <a:lstStyle/>
        <a:p>
          <a:endParaRPr lang="en-US"/>
        </a:p>
      </dgm:t>
    </dgm:pt>
    <dgm:pt modelId="{320D49E8-6F03-47AF-96FE-3EB33B26FD74}" type="pres">
      <dgm:prSet presAssocID="{DB0BD6E8-384A-4DCE-811C-AAB908174D09}" presName="vert0" presStyleCnt="0">
        <dgm:presLayoutVars>
          <dgm:dir/>
          <dgm:animOne val="branch"/>
          <dgm:animLvl val="lvl"/>
        </dgm:presLayoutVars>
      </dgm:prSet>
      <dgm:spPr/>
    </dgm:pt>
    <dgm:pt modelId="{7AE7192E-FB7C-4C78-B68F-51EE9DE60313}" type="pres">
      <dgm:prSet presAssocID="{64107C62-3B95-44E1-B394-67D18FAD345C}" presName="thickLine" presStyleLbl="alignNode1" presStyleIdx="0" presStyleCnt="3"/>
      <dgm:spPr/>
    </dgm:pt>
    <dgm:pt modelId="{30CBA2E9-E161-4677-A948-0C972A672A44}" type="pres">
      <dgm:prSet presAssocID="{64107C62-3B95-44E1-B394-67D18FAD345C}" presName="horz1" presStyleCnt="0"/>
      <dgm:spPr/>
    </dgm:pt>
    <dgm:pt modelId="{F7F61312-60B1-4CD2-8946-D717CA3F763C}" type="pres">
      <dgm:prSet presAssocID="{64107C62-3B95-44E1-B394-67D18FAD345C}" presName="tx1" presStyleLbl="revTx" presStyleIdx="0" presStyleCnt="3"/>
      <dgm:spPr/>
    </dgm:pt>
    <dgm:pt modelId="{513823A3-F1FD-4C5F-84B0-B30DDB72D087}" type="pres">
      <dgm:prSet presAssocID="{64107C62-3B95-44E1-B394-67D18FAD345C}" presName="vert1" presStyleCnt="0"/>
      <dgm:spPr/>
    </dgm:pt>
    <dgm:pt modelId="{0B3EBD36-24A7-4DC1-82DA-F870B16BF7F7}" type="pres">
      <dgm:prSet presAssocID="{62F9F554-A86E-43CF-BEB1-E1A79C3545B1}" presName="thickLine" presStyleLbl="alignNode1" presStyleIdx="1" presStyleCnt="3"/>
      <dgm:spPr/>
    </dgm:pt>
    <dgm:pt modelId="{E583654E-63E9-4018-965D-22FE0F80974A}" type="pres">
      <dgm:prSet presAssocID="{62F9F554-A86E-43CF-BEB1-E1A79C3545B1}" presName="horz1" presStyleCnt="0"/>
      <dgm:spPr/>
    </dgm:pt>
    <dgm:pt modelId="{70C3CCE1-F069-49AB-A8A5-5BF7F7506333}" type="pres">
      <dgm:prSet presAssocID="{62F9F554-A86E-43CF-BEB1-E1A79C3545B1}" presName="tx1" presStyleLbl="revTx" presStyleIdx="1" presStyleCnt="3"/>
      <dgm:spPr/>
    </dgm:pt>
    <dgm:pt modelId="{C62A587E-2677-4C00-910C-868237910736}" type="pres">
      <dgm:prSet presAssocID="{62F9F554-A86E-43CF-BEB1-E1A79C3545B1}" presName="vert1" presStyleCnt="0"/>
      <dgm:spPr/>
    </dgm:pt>
    <dgm:pt modelId="{8D55A063-2226-4A72-A4BD-77BC24430639}" type="pres">
      <dgm:prSet presAssocID="{FC325E67-A778-48DB-9D79-AB7C24F01D12}" presName="thickLine" presStyleLbl="alignNode1" presStyleIdx="2" presStyleCnt="3"/>
      <dgm:spPr/>
    </dgm:pt>
    <dgm:pt modelId="{A051303B-B9E6-4A41-A206-76B880F336B7}" type="pres">
      <dgm:prSet presAssocID="{FC325E67-A778-48DB-9D79-AB7C24F01D12}" presName="horz1" presStyleCnt="0"/>
      <dgm:spPr/>
    </dgm:pt>
    <dgm:pt modelId="{F4C0EA8F-13E2-48B9-8AE8-CA6AC162ADD9}" type="pres">
      <dgm:prSet presAssocID="{FC325E67-A778-48DB-9D79-AB7C24F01D12}" presName="tx1" presStyleLbl="revTx" presStyleIdx="2" presStyleCnt="3"/>
      <dgm:spPr/>
    </dgm:pt>
    <dgm:pt modelId="{ACE74B04-E9EB-4E8A-AD54-6D2E280863C6}" type="pres">
      <dgm:prSet presAssocID="{FC325E67-A778-48DB-9D79-AB7C24F01D12}" presName="vert1" presStyleCnt="0"/>
      <dgm:spPr/>
    </dgm:pt>
  </dgm:ptLst>
  <dgm:cxnLst>
    <dgm:cxn modelId="{40CA6404-FFE4-4746-9A59-2BBED3BA4C8D}" type="presOf" srcId="{DB0BD6E8-384A-4DCE-811C-AAB908174D09}" destId="{320D49E8-6F03-47AF-96FE-3EB33B26FD74}" srcOrd="0" destOrd="0" presId="urn:microsoft.com/office/officeart/2008/layout/LinedList"/>
    <dgm:cxn modelId="{21BDC16A-3F1B-43D6-8A80-A60FDA08B68C}" type="presOf" srcId="{FC325E67-A778-48DB-9D79-AB7C24F01D12}" destId="{F4C0EA8F-13E2-48B9-8AE8-CA6AC162ADD9}" srcOrd="0" destOrd="0" presId="urn:microsoft.com/office/officeart/2008/layout/LinedList"/>
    <dgm:cxn modelId="{FB82E299-2841-44CE-84ED-A95EA1DF26C1}" srcId="{DB0BD6E8-384A-4DCE-811C-AAB908174D09}" destId="{64107C62-3B95-44E1-B394-67D18FAD345C}" srcOrd="0" destOrd="0" parTransId="{B038386C-B123-4074-A9EC-D5AE154258B1}" sibTransId="{76085C23-B2DA-4B7C-93F9-8F0AE23CB4F2}"/>
    <dgm:cxn modelId="{9C5D00B7-D495-4FD7-BD4A-4596C3E51560}" type="presOf" srcId="{64107C62-3B95-44E1-B394-67D18FAD345C}" destId="{F7F61312-60B1-4CD2-8946-D717CA3F763C}" srcOrd="0" destOrd="0" presId="urn:microsoft.com/office/officeart/2008/layout/LinedList"/>
    <dgm:cxn modelId="{7752E0D7-1CDA-4D2A-90CD-C88533307F65}" srcId="{DB0BD6E8-384A-4DCE-811C-AAB908174D09}" destId="{FC325E67-A778-48DB-9D79-AB7C24F01D12}" srcOrd="2" destOrd="0" parTransId="{A7D96B61-7421-4E4E-A7A2-BE7B45A52BF9}" sibTransId="{36A1BB4C-21CC-4FFB-8DD5-1B9372455129}"/>
    <dgm:cxn modelId="{B49576DD-2A74-44DB-BE52-5F2613725F22}" type="presOf" srcId="{62F9F554-A86E-43CF-BEB1-E1A79C3545B1}" destId="{70C3CCE1-F069-49AB-A8A5-5BF7F7506333}" srcOrd="0" destOrd="0" presId="urn:microsoft.com/office/officeart/2008/layout/LinedList"/>
    <dgm:cxn modelId="{0C269BF6-5DB0-4890-BAA6-D6D080F30BAC}" srcId="{DB0BD6E8-384A-4DCE-811C-AAB908174D09}" destId="{62F9F554-A86E-43CF-BEB1-E1A79C3545B1}" srcOrd="1" destOrd="0" parTransId="{106AB34F-BC7A-4B2B-8EAF-56DC8A17E1D2}" sibTransId="{CEACD566-F6FD-447C-B929-8610E8AF9A0F}"/>
    <dgm:cxn modelId="{0A28341E-AEC3-4964-ABCC-AB18E42D3C95}" type="presParOf" srcId="{320D49E8-6F03-47AF-96FE-3EB33B26FD74}" destId="{7AE7192E-FB7C-4C78-B68F-51EE9DE60313}" srcOrd="0" destOrd="0" presId="urn:microsoft.com/office/officeart/2008/layout/LinedList"/>
    <dgm:cxn modelId="{DD289626-B02B-4FD1-B7A1-ECBEBB32DD25}" type="presParOf" srcId="{320D49E8-6F03-47AF-96FE-3EB33B26FD74}" destId="{30CBA2E9-E161-4677-A948-0C972A672A44}" srcOrd="1" destOrd="0" presId="urn:microsoft.com/office/officeart/2008/layout/LinedList"/>
    <dgm:cxn modelId="{FD74D832-EBA3-4D56-85DC-0E73D44EAC07}" type="presParOf" srcId="{30CBA2E9-E161-4677-A948-0C972A672A44}" destId="{F7F61312-60B1-4CD2-8946-D717CA3F763C}" srcOrd="0" destOrd="0" presId="urn:microsoft.com/office/officeart/2008/layout/LinedList"/>
    <dgm:cxn modelId="{BF016126-5A66-4E56-AFA1-56C185E177CE}" type="presParOf" srcId="{30CBA2E9-E161-4677-A948-0C972A672A44}" destId="{513823A3-F1FD-4C5F-84B0-B30DDB72D087}" srcOrd="1" destOrd="0" presId="urn:microsoft.com/office/officeart/2008/layout/LinedList"/>
    <dgm:cxn modelId="{B767FCF4-F828-41C0-9F04-05680E5B9AAE}" type="presParOf" srcId="{320D49E8-6F03-47AF-96FE-3EB33B26FD74}" destId="{0B3EBD36-24A7-4DC1-82DA-F870B16BF7F7}" srcOrd="2" destOrd="0" presId="urn:microsoft.com/office/officeart/2008/layout/LinedList"/>
    <dgm:cxn modelId="{90B45FA8-D5FF-412E-BD11-CC25C97C458D}" type="presParOf" srcId="{320D49E8-6F03-47AF-96FE-3EB33B26FD74}" destId="{E583654E-63E9-4018-965D-22FE0F80974A}" srcOrd="3" destOrd="0" presId="urn:microsoft.com/office/officeart/2008/layout/LinedList"/>
    <dgm:cxn modelId="{863AF192-B730-4C21-AEF5-E4EFBD33CE35}" type="presParOf" srcId="{E583654E-63E9-4018-965D-22FE0F80974A}" destId="{70C3CCE1-F069-49AB-A8A5-5BF7F7506333}" srcOrd="0" destOrd="0" presId="urn:microsoft.com/office/officeart/2008/layout/LinedList"/>
    <dgm:cxn modelId="{D644F888-1210-432B-9386-E646A569E683}" type="presParOf" srcId="{E583654E-63E9-4018-965D-22FE0F80974A}" destId="{C62A587E-2677-4C00-910C-868237910736}" srcOrd="1" destOrd="0" presId="urn:microsoft.com/office/officeart/2008/layout/LinedList"/>
    <dgm:cxn modelId="{8404F0CE-068A-4425-814E-1F5FE5466AD5}" type="presParOf" srcId="{320D49E8-6F03-47AF-96FE-3EB33B26FD74}" destId="{8D55A063-2226-4A72-A4BD-77BC24430639}" srcOrd="4" destOrd="0" presId="urn:microsoft.com/office/officeart/2008/layout/LinedList"/>
    <dgm:cxn modelId="{E4FE1A3E-4334-43A1-9ADA-3F1216BC326E}" type="presParOf" srcId="{320D49E8-6F03-47AF-96FE-3EB33B26FD74}" destId="{A051303B-B9E6-4A41-A206-76B880F336B7}" srcOrd="5" destOrd="0" presId="urn:microsoft.com/office/officeart/2008/layout/LinedList"/>
    <dgm:cxn modelId="{76CD8F6C-7488-4F78-A070-3CD3D52BE672}" type="presParOf" srcId="{A051303B-B9E6-4A41-A206-76B880F336B7}" destId="{F4C0EA8F-13E2-48B9-8AE8-CA6AC162ADD9}" srcOrd="0" destOrd="0" presId="urn:microsoft.com/office/officeart/2008/layout/LinedList"/>
    <dgm:cxn modelId="{F3167CF8-2E53-4C14-A8B2-26CC240902D5}" type="presParOf" srcId="{A051303B-B9E6-4A41-A206-76B880F336B7}" destId="{ACE74B04-E9EB-4E8A-AD54-6D2E280863C6}" srcOrd="1" destOrd="0" presId="urn:microsoft.com/office/officeart/2008/layout/LinedList"/>
  </dgm:cxnLst>
  <dgm:bg/>
  <dgm:whole>
    <a:ln w="28575"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D56F7-78A2-45DD-AD76-6D902F2E901F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69FACC-62FA-45AB-A4EC-F4ED8C36902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Open Source</a:t>
          </a:r>
          <a:endParaRPr lang="en-US" dirty="0"/>
        </a:p>
      </dgm:t>
    </dgm:pt>
    <dgm:pt modelId="{9DD88E3B-AA88-4A27-83BF-B4D9900A838C}" type="parTrans" cxnId="{0A8BE4A5-6D89-41CF-BE79-A67ABA32B5A8}">
      <dgm:prSet/>
      <dgm:spPr/>
      <dgm:t>
        <a:bodyPr/>
        <a:lstStyle/>
        <a:p>
          <a:endParaRPr lang="en-US"/>
        </a:p>
      </dgm:t>
    </dgm:pt>
    <dgm:pt modelId="{5E143F2F-17C3-431F-A90A-79D7E728FE65}" type="sibTrans" cxnId="{0A8BE4A5-6D89-41CF-BE79-A67ABA32B5A8}">
      <dgm:prSet/>
      <dgm:spPr/>
      <dgm:t>
        <a:bodyPr/>
        <a:lstStyle/>
        <a:p>
          <a:endParaRPr lang="en-US"/>
        </a:p>
      </dgm:t>
    </dgm:pt>
    <dgm:pt modelId="{483E1AFB-54A7-43DA-BEFD-ACABD1B1BB1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Home automation hub</a:t>
          </a:r>
          <a:endParaRPr lang="en-US" dirty="0"/>
        </a:p>
      </dgm:t>
    </dgm:pt>
    <dgm:pt modelId="{A3896621-E1DA-48B2-9172-C33C81609590}" type="parTrans" cxnId="{76FF16D2-74EC-4BDA-AB9F-C944E56CD54E}">
      <dgm:prSet/>
      <dgm:spPr/>
      <dgm:t>
        <a:bodyPr/>
        <a:lstStyle/>
        <a:p>
          <a:endParaRPr lang="en-US"/>
        </a:p>
      </dgm:t>
    </dgm:pt>
    <dgm:pt modelId="{298A39DB-87D8-4ED1-8675-F9123993F5DD}" type="sibTrans" cxnId="{76FF16D2-74EC-4BDA-AB9F-C944E56CD54E}">
      <dgm:prSet/>
      <dgm:spPr/>
      <dgm:t>
        <a:bodyPr/>
        <a:lstStyle/>
        <a:p>
          <a:endParaRPr lang="en-US"/>
        </a:p>
      </dgm:t>
    </dgm:pt>
    <dgm:pt modelId="{7276DEE3-6E57-479A-A172-653169EB9C6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Focus on local control &amp; privacy</a:t>
          </a:r>
        </a:p>
      </dgm:t>
    </dgm:pt>
    <dgm:pt modelId="{B2FA50A9-ABE5-440A-B2FB-7E1A1CD055B5}" type="parTrans" cxnId="{EB29AA2E-4001-4C63-8C86-225C8EBB4DCE}">
      <dgm:prSet/>
      <dgm:spPr/>
      <dgm:t>
        <a:bodyPr/>
        <a:lstStyle/>
        <a:p>
          <a:endParaRPr lang="en-US"/>
        </a:p>
      </dgm:t>
    </dgm:pt>
    <dgm:pt modelId="{6D89EEFB-207B-4351-AD38-D24BC482B02F}" type="sibTrans" cxnId="{EB29AA2E-4001-4C63-8C86-225C8EBB4DCE}">
      <dgm:prSet/>
      <dgm:spPr/>
      <dgm:t>
        <a:bodyPr/>
        <a:lstStyle/>
        <a:p>
          <a:endParaRPr lang="en-US"/>
        </a:p>
      </dgm:t>
    </dgm:pt>
    <dgm:pt modelId="{42A6182B-5D01-481A-A8B6-96BAD424B679}" type="pres">
      <dgm:prSet presAssocID="{B90D56F7-78A2-45DD-AD76-6D902F2E901F}" presName="root" presStyleCnt="0">
        <dgm:presLayoutVars>
          <dgm:dir/>
          <dgm:resizeHandles val="exact"/>
        </dgm:presLayoutVars>
      </dgm:prSet>
      <dgm:spPr/>
    </dgm:pt>
    <dgm:pt modelId="{ED25BE88-C91A-4797-809D-664A580F6797}" type="pres">
      <dgm:prSet presAssocID="{0B69FACC-62FA-45AB-A4EC-F4ED8C369027}" presName="compNode" presStyleCnt="0"/>
      <dgm:spPr/>
    </dgm:pt>
    <dgm:pt modelId="{6F4EFD72-CC3D-4AF1-B793-103A4180CF77}" type="pres">
      <dgm:prSet presAssocID="{0B69FACC-62FA-45AB-A4EC-F4ED8C3690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FD9711-3EDC-4E69-916E-A1C4A8600BF0}" type="pres">
      <dgm:prSet presAssocID="{0B69FACC-62FA-45AB-A4EC-F4ED8C369027}" presName="spaceRect" presStyleCnt="0"/>
      <dgm:spPr/>
    </dgm:pt>
    <dgm:pt modelId="{80E08D17-E424-42FD-A966-8CA8CAEDBB30}" type="pres">
      <dgm:prSet presAssocID="{0B69FACC-62FA-45AB-A4EC-F4ED8C369027}" presName="textRect" presStyleLbl="revTx" presStyleIdx="0" presStyleCnt="3">
        <dgm:presLayoutVars>
          <dgm:chMax val="1"/>
          <dgm:chPref val="1"/>
        </dgm:presLayoutVars>
      </dgm:prSet>
      <dgm:spPr/>
    </dgm:pt>
    <dgm:pt modelId="{717CC4C2-D7F5-4BD0-AEEB-FA1423CDBCDC}" type="pres">
      <dgm:prSet presAssocID="{5E143F2F-17C3-431F-A90A-79D7E728FE65}" presName="sibTrans" presStyleCnt="0"/>
      <dgm:spPr/>
    </dgm:pt>
    <dgm:pt modelId="{255CDD38-C4E5-4F97-BEF7-67FA3A928713}" type="pres">
      <dgm:prSet presAssocID="{483E1AFB-54A7-43DA-BEFD-ACABD1B1BB18}" presName="compNode" presStyleCnt="0"/>
      <dgm:spPr/>
    </dgm:pt>
    <dgm:pt modelId="{C08837B4-B074-4A92-9AC2-1BFF922BB2FD}" type="pres">
      <dgm:prSet presAssocID="{483E1AFB-54A7-43DA-BEFD-ACABD1B1BB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382E732C-D4FA-40D4-B25C-62B905C1F267}" type="pres">
      <dgm:prSet presAssocID="{483E1AFB-54A7-43DA-BEFD-ACABD1B1BB18}" presName="spaceRect" presStyleCnt="0"/>
      <dgm:spPr/>
    </dgm:pt>
    <dgm:pt modelId="{228B39E6-FCFC-4FFF-A63B-95581282179C}" type="pres">
      <dgm:prSet presAssocID="{483E1AFB-54A7-43DA-BEFD-ACABD1B1BB18}" presName="textRect" presStyleLbl="revTx" presStyleIdx="1" presStyleCnt="3">
        <dgm:presLayoutVars>
          <dgm:chMax val="1"/>
          <dgm:chPref val="1"/>
        </dgm:presLayoutVars>
      </dgm:prSet>
      <dgm:spPr/>
    </dgm:pt>
    <dgm:pt modelId="{425A2485-567B-4490-9124-711C66E48A36}" type="pres">
      <dgm:prSet presAssocID="{298A39DB-87D8-4ED1-8675-F9123993F5DD}" presName="sibTrans" presStyleCnt="0"/>
      <dgm:spPr/>
    </dgm:pt>
    <dgm:pt modelId="{43F10B0A-359A-42A3-B4B0-5191DDAE820B}" type="pres">
      <dgm:prSet presAssocID="{7276DEE3-6E57-479A-A172-653169EB9C6A}" presName="compNode" presStyleCnt="0"/>
      <dgm:spPr/>
    </dgm:pt>
    <dgm:pt modelId="{D78F0697-1EC2-4A21-940E-E93D8CFE1F18}" type="pres">
      <dgm:prSet presAssocID="{7276DEE3-6E57-479A-A172-653169EB9C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20A26BB-638B-44AC-907D-94FF64AB642C}" type="pres">
      <dgm:prSet presAssocID="{7276DEE3-6E57-479A-A172-653169EB9C6A}" presName="spaceRect" presStyleCnt="0"/>
      <dgm:spPr/>
    </dgm:pt>
    <dgm:pt modelId="{DD8AFFFD-D9AD-4EAD-B430-EC54A4B1BC88}" type="pres">
      <dgm:prSet presAssocID="{7276DEE3-6E57-479A-A172-653169EB9C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41801B-F102-44D4-ACC2-482C0C1222EC}" type="presOf" srcId="{483E1AFB-54A7-43DA-BEFD-ACABD1B1BB18}" destId="{228B39E6-FCFC-4FFF-A63B-95581282179C}" srcOrd="0" destOrd="0" presId="urn:microsoft.com/office/officeart/2018/2/layout/IconLabelList"/>
    <dgm:cxn modelId="{8E15DC27-3EF9-4814-9A98-C31E02F47B12}" type="presOf" srcId="{B90D56F7-78A2-45DD-AD76-6D902F2E901F}" destId="{42A6182B-5D01-481A-A8B6-96BAD424B679}" srcOrd="0" destOrd="0" presId="urn:microsoft.com/office/officeart/2018/2/layout/IconLabelList"/>
    <dgm:cxn modelId="{EB29AA2E-4001-4C63-8C86-225C8EBB4DCE}" srcId="{B90D56F7-78A2-45DD-AD76-6D902F2E901F}" destId="{7276DEE3-6E57-479A-A172-653169EB9C6A}" srcOrd="2" destOrd="0" parTransId="{B2FA50A9-ABE5-440A-B2FB-7E1A1CD055B5}" sibTransId="{6D89EEFB-207B-4351-AD38-D24BC482B02F}"/>
    <dgm:cxn modelId="{BCC05637-B8EC-4327-9055-6EEEE10A5DFE}" type="presOf" srcId="{0B69FACC-62FA-45AB-A4EC-F4ED8C369027}" destId="{80E08D17-E424-42FD-A966-8CA8CAEDBB30}" srcOrd="0" destOrd="0" presId="urn:microsoft.com/office/officeart/2018/2/layout/IconLabelList"/>
    <dgm:cxn modelId="{D16CFE97-17C2-4370-88A4-EA2F9EF9D238}" type="presOf" srcId="{7276DEE3-6E57-479A-A172-653169EB9C6A}" destId="{DD8AFFFD-D9AD-4EAD-B430-EC54A4B1BC88}" srcOrd="0" destOrd="0" presId="urn:microsoft.com/office/officeart/2018/2/layout/IconLabelList"/>
    <dgm:cxn modelId="{0A8BE4A5-6D89-41CF-BE79-A67ABA32B5A8}" srcId="{B90D56F7-78A2-45DD-AD76-6D902F2E901F}" destId="{0B69FACC-62FA-45AB-A4EC-F4ED8C369027}" srcOrd="0" destOrd="0" parTransId="{9DD88E3B-AA88-4A27-83BF-B4D9900A838C}" sibTransId="{5E143F2F-17C3-431F-A90A-79D7E728FE65}"/>
    <dgm:cxn modelId="{76FF16D2-74EC-4BDA-AB9F-C944E56CD54E}" srcId="{B90D56F7-78A2-45DD-AD76-6D902F2E901F}" destId="{483E1AFB-54A7-43DA-BEFD-ACABD1B1BB18}" srcOrd="1" destOrd="0" parTransId="{A3896621-E1DA-48B2-9172-C33C81609590}" sibTransId="{298A39DB-87D8-4ED1-8675-F9123993F5DD}"/>
    <dgm:cxn modelId="{56C553B6-2294-44B3-ABF7-9922D44951FF}" type="presParOf" srcId="{42A6182B-5D01-481A-A8B6-96BAD424B679}" destId="{ED25BE88-C91A-4797-809D-664A580F6797}" srcOrd="0" destOrd="0" presId="urn:microsoft.com/office/officeart/2018/2/layout/IconLabelList"/>
    <dgm:cxn modelId="{1B848A77-F803-4BDB-8172-BFA4E42DDBDC}" type="presParOf" srcId="{ED25BE88-C91A-4797-809D-664A580F6797}" destId="{6F4EFD72-CC3D-4AF1-B793-103A4180CF77}" srcOrd="0" destOrd="0" presId="urn:microsoft.com/office/officeart/2018/2/layout/IconLabelList"/>
    <dgm:cxn modelId="{0F60E796-ACEE-4C69-AA4A-6424FFFB85FC}" type="presParOf" srcId="{ED25BE88-C91A-4797-809D-664A580F6797}" destId="{5FFD9711-3EDC-4E69-916E-A1C4A8600BF0}" srcOrd="1" destOrd="0" presId="urn:microsoft.com/office/officeart/2018/2/layout/IconLabelList"/>
    <dgm:cxn modelId="{F2B1DBFB-8706-4EC2-A97F-E636AA4BF12D}" type="presParOf" srcId="{ED25BE88-C91A-4797-809D-664A580F6797}" destId="{80E08D17-E424-42FD-A966-8CA8CAEDBB30}" srcOrd="2" destOrd="0" presId="urn:microsoft.com/office/officeart/2018/2/layout/IconLabelList"/>
    <dgm:cxn modelId="{5CAAA2C5-658C-4600-94CB-3D13652215BC}" type="presParOf" srcId="{42A6182B-5D01-481A-A8B6-96BAD424B679}" destId="{717CC4C2-D7F5-4BD0-AEEB-FA1423CDBCDC}" srcOrd="1" destOrd="0" presId="urn:microsoft.com/office/officeart/2018/2/layout/IconLabelList"/>
    <dgm:cxn modelId="{9E331AB9-28A6-43CF-B5D9-30A5F3CE8142}" type="presParOf" srcId="{42A6182B-5D01-481A-A8B6-96BAD424B679}" destId="{255CDD38-C4E5-4F97-BEF7-67FA3A928713}" srcOrd="2" destOrd="0" presId="urn:microsoft.com/office/officeart/2018/2/layout/IconLabelList"/>
    <dgm:cxn modelId="{C31D482C-BCCA-4430-A82B-15F977484F4D}" type="presParOf" srcId="{255CDD38-C4E5-4F97-BEF7-67FA3A928713}" destId="{C08837B4-B074-4A92-9AC2-1BFF922BB2FD}" srcOrd="0" destOrd="0" presId="urn:microsoft.com/office/officeart/2018/2/layout/IconLabelList"/>
    <dgm:cxn modelId="{7D8A09C1-9267-4ACA-8A9C-CC2DCBA64E72}" type="presParOf" srcId="{255CDD38-C4E5-4F97-BEF7-67FA3A928713}" destId="{382E732C-D4FA-40D4-B25C-62B905C1F267}" srcOrd="1" destOrd="0" presId="urn:microsoft.com/office/officeart/2018/2/layout/IconLabelList"/>
    <dgm:cxn modelId="{813775D3-16E7-40B7-8D5C-D5E58559279C}" type="presParOf" srcId="{255CDD38-C4E5-4F97-BEF7-67FA3A928713}" destId="{228B39E6-FCFC-4FFF-A63B-95581282179C}" srcOrd="2" destOrd="0" presId="urn:microsoft.com/office/officeart/2018/2/layout/IconLabelList"/>
    <dgm:cxn modelId="{05B97329-4890-47D1-AE88-0A3FCF807185}" type="presParOf" srcId="{42A6182B-5D01-481A-A8B6-96BAD424B679}" destId="{425A2485-567B-4490-9124-711C66E48A36}" srcOrd="3" destOrd="0" presId="urn:microsoft.com/office/officeart/2018/2/layout/IconLabelList"/>
    <dgm:cxn modelId="{F6A1B4F0-F998-4460-B017-D0F8A651527A}" type="presParOf" srcId="{42A6182B-5D01-481A-A8B6-96BAD424B679}" destId="{43F10B0A-359A-42A3-B4B0-5191DDAE820B}" srcOrd="4" destOrd="0" presId="urn:microsoft.com/office/officeart/2018/2/layout/IconLabelList"/>
    <dgm:cxn modelId="{66C03F96-088A-4274-B6EE-2F94342A3520}" type="presParOf" srcId="{43F10B0A-359A-42A3-B4B0-5191DDAE820B}" destId="{D78F0697-1EC2-4A21-940E-E93D8CFE1F18}" srcOrd="0" destOrd="0" presId="urn:microsoft.com/office/officeart/2018/2/layout/IconLabelList"/>
    <dgm:cxn modelId="{62EEF914-BF3D-4EDE-BE67-9DC089C84A44}" type="presParOf" srcId="{43F10B0A-359A-42A3-B4B0-5191DDAE820B}" destId="{F20A26BB-638B-44AC-907D-94FF64AB642C}" srcOrd="1" destOrd="0" presId="urn:microsoft.com/office/officeart/2018/2/layout/IconLabelList"/>
    <dgm:cxn modelId="{2E1DC9E3-4815-47B1-AAA1-68198B0B5A96}" type="presParOf" srcId="{43F10B0A-359A-42A3-B4B0-5191DDAE820B}" destId="{DD8AFFFD-D9AD-4EAD-B430-EC54A4B1BC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57ED6E-4F4A-4941-8410-30A9B34D28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FBB9CF-7671-42D2-BEBA-6A143D4E45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Skills</a:t>
          </a:r>
          <a:endParaRPr lang="en-US"/>
        </a:p>
      </dgm:t>
    </dgm:pt>
    <dgm:pt modelId="{FF0F6950-A154-4D2E-A0CF-C115C6498CEB}" type="parTrans" cxnId="{99808CED-4ABE-4044-85E7-1A8ACC8F2B05}">
      <dgm:prSet/>
      <dgm:spPr/>
      <dgm:t>
        <a:bodyPr/>
        <a:lstStyle/>
        <a:p>
          <a:endParaRPr lang="en-US"/>
        </a:p>
      </dgm:t>
    </dgm:pt>
    <dgm:pt modelId="{78D32E64-AE0C-4891-870F-BB088A5A2FA5}" type="sibTrans" cxnId="{99808CED-4ABE-4044-85E7-1A8ACC8F2B05}">
      <dgm:prSet/>
      <dgm:spPr/>
      <dgm:t>
        <a:bodyPr/>
        <a:lstStyle/>
        <a:p>
          <a:endParaRPr lang="en-US"/>
        </a:p>
      </dgm:t>
    </dgm:pt>
    <dgm:pt modelId="{0E12C5D6-88ED-46D5-9EDE-DB1531830D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Routines </a:t>
          </a:r>
          <a:endParaRPr lang="en-US"/>
        </a:p>
      </dgm:t>
    </dgm:pt>
    <dgm:pt modelId="{6EAD0523-C011-47B0-93BB-CB2BEDFECF85}" type="parTrans" cxnId="{239C47C8-43F6-44D7-BAED-F3DC290D73A0}">
      <dgm:prSet/>
      <dgm:spPr/>
      <dgm:t>
        <a:bodyPr/>
        <a:lstStyle/>
        <a:p>
          <a:endParaRPr lang="en-US"/>
        </a:p>
      </dgm:t>
    </dgm:pt>
    <dgm:pt modelId="{36756B00-C126-4FA5-8ECC-5319FF120980}" type="sibTrans" cxnId="{239C47C8-43F6-44D7-BAED-F3DC290D73A0}">
      <dgm:prSet/>
      <dgm:spPr/>
      <dgm:t>
        <a:bodyPr/>
        <a:lstStyle/>
        <a:p>
          <a:endParaRPr lang="en-US"/>
        </a:p>
      </dgm:t>
    </dgm:pt>
    <dgm:pt modelId="{A61EA118-5ACD-463E-92B9-CFB07F9310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Voice driven</a:t>
          </a:r>
        </a:p>
        <a:p>
          <a:pPr>
            <a:lnSpc>
              <a:spcPct val="100000"/>
            </a:lnSpc>
            <a:defRPr cap="all"/>
          </a:pPr>
          <a:r>
            <a:rPr lang="pt-PT" dirty="0"/>
            <a:t>functionalities</a:t>
          </a:r>
        </a:p>
      </dgm:t>
    </dgm:pt>
    <dgm:pt modelId="{69139B8C-3393-4C59-8323-7D92B39ABC03}" type="parTrans" cxnId="{40A0CB16-ED86-4AC0-901C-BAF47AD98CB7}">
      <dgm:prSet/>
      <dgm:spPr/>
      <dgm:t>
        <a:bodyPr/>
        <a:lstStyle/>
        <a:p>
          <a:endParaRPr lang="en-US"/>
        </a:p>
      </dgm:t>
    </dgm:pt>
    <dgm:pt modelId="{2F410173-77BE-4DC7-8EF6-FD6B443250C4}" type="sibTrans" cxnId="{40A0CB16-ED86-4AC0-901C-BAF47AD98CB7}">
      <dgm:prSet/>
      <dgm:spPr/>
      <dgm:t>
        <a:bodyPr/>
        <a:lstStyle/>
        <a:p>
          <a:endParaRPr lang="en-US"/>
        </a:p>
      </dgm:t>
    </dgm:pt>
    <dgm:pt modelId="{E3C9AF12-5422-4FA4-8311-F4BBB9F84E1E}" type="pres">
      <dgm:prSet presAssocID="{1E57ED6E-4F4A-4941-8410-30A9B34D28D3}" presName="root" presStyleCnt="0">
        <dgm:presLayoutVars>
          <dgm:dir/>
          <dgm:resizeHandles val="exact"/>
        </dgm:presLayoutVars>
      </dgm:prSet>
      <dgm:spPr/>
    </dgm:pt>
    <dgm:pt modelId="{A67AA31C-D257-4647-8360-3A9C08945A0A}" type="pres">
      <dgm:prSet presAssocID="{7AFBB9CF-7671-42D2-BEBA-6A143D4E458B}" presName="compNode" presStyleCnt="0"/>
      <dgm:spPr/>
    </dgm:pt>
    <dgm:pt modelId="{0635A8B0-B177-409D-8D3B-E8FD571BA227}" type="pres">
      <dgm:prSet presAssocID="{7AFBB9CF-7671-42D2-BEBA-6A143D4E458B}" presName="iconBgRect" presStyleLbl="bgShp" presStyleIdx="0" presStyleCnt="3"/>
      <dgm:spPr/>
    </dgm:pt>
    <dgm:pt modelId="{D5666C6E-885B-4EA3-BE9F-C309C652A1AD}" type="pres">
      <dgm:prSet presAssocID="{7AFBB9CF-7671-42D2-BEBA-6A143D4E45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A0FF30-FB33-4A0D-96B2-B99E01CE52DC}" type="pres">
      <dgm:prSet presAssocID="{7AFBB9CF-7671-42D2-BEBA-6A143D4E458B}" presName="spaceRect" presStyleCnt="0"/>
      <dgm:spPr/>
    </dgm:pt>
    <dgm:pt modelId="{C16223A1-054A-4AC5-9843-870E655AB057}" type="pres">
      <dgm:prSet presAssocID="{7AFBB9CF-7671-42D2-BEBA-6A143D4E458B}" presName="textRect" presStyleLbl="revTx" presStyleIdx="0" presStyleCnt="3">
        <dgm:presLayoutVars>
          <dgm:chMax val="1"/>
          <dgm:chPref val="1"/>
        </dgm:presLayoutVars>
      </dgm:prSet>
      <dgm:spPr/>
    </dgm:pt>
    <dgm:pt modelId="{B743D2F0-1D97-4E04-8C3E-B2C225002507}" type="pres">
      <dgm:prSet presAssocID="{78D32E64-AE0C-4891-870F-BB088A5A2FA5}" presName="sibTrans" presStyleCnt="0"/>
      <dgm:spPr/>
    </dgm:pt>
    <dgm:pt modelId="{E034A6DF-CF5F-4D14-9404-92E237071978}" type="pres">
      <dgm:prSet presAssocID="{0E12C5D6-88ED-46D5-9EDE-DB1531830D82}" presName="compNode" presStyleCnt="0"/>
      <dgm:spPr/>
    </dgm:pt>
    <dgm:pt modelId="{054D77ED-9BBC-4A9A-A8AB-9BC1BDF054B3}" type="pres">
      <dgm:prSet presAssocID="{0E12C5D6-88ED-46D5-9EDE-DB1531830D82}" presName="iconBgRect" presStyleLbl="bgShp" presStyleIdx="1" presStyleCnt="3"/>
      <dgm:spPr/>
    </dgm:pt>
    <dgm:pt modelId="{C0E4BC10-FEF1-4F3C-BABC-DE41950A65D1}" type="pres">
      <dgm:prSet presAssocID="{0E12C5D6-88ED-46D5-9EDE-DB1531830D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561072A-C0DA-43E3-B5A4-1E53556FC3CB}" type="pres">
      <dgm:prSet presAssocID="{0E12C5D6-88ED-46D5-9EDE-DB1531830D82}" presName="spaceRect" presStyleCnt="0"/>
      <dgm:spPr/>
    </dgm:pt>
    <dgm:pt modelId="{2F0259A8-8400-4A5C-A3A3-0B457EE2C721}" type="pres">
      <dgm:prSet presAssocID="{0E12C5D6-88ED-46D5-9EDE-DB1531830D82}" presName="textRect" presStyleLbl="revTx" presStyleIdx="1" presStyleCnt="3">
        <dgm:presLayoutVars>
          <dgm:chMax val="1"/>
          <dgm:chPref val="1"/>
        </dgm:presLayoutVars>
      </dgm:prSet>
      <dgm:spPr/>
    </dgm:pt>
    <dgm:pt modelId="{4E53D171-9D1A-40A9-9666-49C38BD35B31}" type="pres">
      <dgm:prSet presAssocID="{36756B00-C126-4FA5-8ECC-5319FF120980}" presName="sibTrans" presStyleCnt="0"/>
      <dgm:spPr/>
    </dgm:pt>
    <dgm:pt modelId="{38B5D446-0B1C-407C-9CCD-5339B54CDE60}" type="pres">
      <dgm:prSet presAssocID="{A61EA118-5ACD-463E-92B9-CFB07F931090}" presName="compNode" presStyleCnt="0"/>
      <dgm:spPr/>
    </dgm:pt>
    <dgm:pt modelId="{57D5C213-9780-4C65-8BF8-D3BCDB56098B}" type="pres">
      <dgm:prSet presAssocID="{A61EA118-5ACD-463E-92B9-CFB07F931090}" presName="iconBgRect" presStyleLbl="bgShp" presStyleIdx="2" presStyleCnt="3"/>
      <dgm:spPr/>
    </dgm:pt>
    <dgm:pt modelId="{73F429E8-BBCE-49B0-97F6-4B1F02F0F245}" type="pres">
      <dgm:prSet presAssocID="{A61EA118-5ACD-463E-92B9-CFB07F9310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3F05D870-64FF-4BA0-9F5E-D79EAA65D65A}" type="pres">
      <dgm:prSet presAssocID="{A61EA118-5ACD-463E-92B9-CFB07F931090}" presName="spaceRect" presStyleCnt="0"/>
      <dgm:spPr/>
    </dgm:pt>
    <dgm:pt modelId="{71679053-1136-4B0A-9612-0564D3E9E32A}" type="pres">
      <dgm:prSet presAssocID="{A61EA118-5ACD-463E-92B9-CFB07F9310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98DA0E-9E3E-4622-8A67-87DE65ADC969}" type="presOf" srcId="{0E12C5D6-88ED-46D5-9EDE-DB1531830D82}" destId="{2F0259A8-8400-4A5C-A3A3-0B457EE2C721}" srcOrd="0" destOrd="0" presId="urn:microsoft.com/office/officeart/2018/5/layout/IconCircleLabelList"/>
    <dgm:cxn modelId="{40A0CB16-ED86-4AC0-901C-BAF47AD98CB7}" srcId="{1E57ED6E-4F4A-4941-8410-30A9B34D28D3}" destId="{A61EA118-5ACD-463E-92B9-CFB07F931090}" srcOrd="2" destOrd="0" parTransId="{69139B8C-3393-4C59-8323-7D92B39ABC03}" sibTransId="{2F410173-77BE-4DC7-8EF6-FD6B443250C4}"/>
    <dgm:cxn modelId="{3DE40635-E985-4956-8185-31B2383065FA}" type="presOf" srcId="{1E57ED6E-4F4A-4941-8410-30A9B34D28D3}" destId="{E3C9AF12-5422-4FA4-8311-F4BBB9F84E1E}" srcOrd="0" destOrd="0" presId="urn:microsoft.com/office/officeart/2018/5/layout/IconCircleLabelList"/>
    <dgm:cxn modelId="{EBEFC656-E313-4091-A8A7-AFC24DF4B75E}" type="presOf" srcId="{A61EA118-5ACD-463E-92B9-CFB07F931090}" destId="{71679053-1136-4B0A-9612-0564D3E9E32A}" srcOrd="0" destOrd="0" presId="urn:microsoft.com/office/officeart/2018/5/layout/IconCircleLabelList"/>
    <dgm:cxn modelId="{2E3F14AB-E198-4168-98FF-8CD44F24D578}" type="presOf" srcId="{7AFBB9CF-7671-42D2-BEBA-6A143D4E458B}" destId="{C16223A1-054A-4AC5-9843-870E655AB057}" srcOrd="0" destOrd="0" presId="urn:microsoft.com/office/officeart/2018/5/layout/IconCircleLabelList"/>
    <dgm:cxn modelId="{239C47C8-43F6-44D7-BAED-F3DC290D73A0}" srcId="{1E57ED6E-4F4A-4941-8410-30A9B34D28D3}" destId="{0E12C5D6-88ED-46D5-9EDE-DB1531830D82}" srcOrd="1" destOrd="0" parTransId="{6EAD0523-C011-47B0-93BB-CB2BEDFECF85}" sibTransId="{36756B00-C126-4FA5-8ECC-5319FF120980}"/>
    <dgm:cxn modelId="{99808CED-4ABE-4044-85E7-1A8ACC8F2B05}" srcId="{1E57ED6E-4F4A-4941-8410-30A9B34D28D3}" destId="{7AFBB9CF-7671-42D2-BEBA-6A143D4E458B}" srcOrd="0" destOrd="0" parTransId="{FF0F6950-A154-4D2E-A0CF-C115C6498CEB}" sibTransId="{78D32E64-AE0C-4891-870F-BB088A5A2FA5}"/>
    <dgm:cxn modelId="{7363769C-4BA2-49C4-A904-34522C5E3632}" type="presParOf" srcId="{E3C9AF12-5422-4FA4-8311-F4BBB9F84E1E}" destId="{A67AA31C-D257-4647-8360-3A9C08945A0A}" srcOrd="0" destOrd="0" presId="urn:microsoft.com/office/officeart/2018/5/layout/IconCircleLabelList"/>
    <dgm:cxn modelId="{0D664F05-4DE4-4D69-9049-B4AC13CB57DF}" type="presParOf" srcId="{A67AA31C-D257-4647-8360-3A9C08945A0A}" destId="{0635A8B0-B177-409D-8D3B-E8FD571BA227}" srcOrd="0" destOrd="0" presId="urn:microsoft.com/office/officeart/2018/5/layout/IconCircleLabelList"/>
    <dgm:cxn modelId="{128B3826-A97E-4F2B-9DB8-7A08855997CE}" type="presParOf" srcId="{A67AA31C-D257-4647-8360-3A9C08945A0A}" destId="{D5666C6E-885B-4EA3-BE9F-C309C652A1AD}" srcOrd="1" destOrd="0" presId="urn:microsoft.com/office/officeart/2018/5/layout/IconCircleLabelList"/>
    <dgm:cxn modelId="{336CB098-A47D-4D1F-94F5-75BAA6073E29}" type="presParOf" srcId="{A67AA31C-D257-4647-8360-3A9C08945A0A}" destId="{43A0FF30-FB33-4A0D-96B2-B99E01CE52DC}" srcOrd="2" destOrd="0" presId="urn:microsoft.com/office/officeart/2018/5/layout/IconCircleLabelList"/>
    <dgm:cxn modelId="{A2275B1A-C5EB-4CDE-88CD-E7D980715D8C}" type="presParOf" srcId="{A67AA31C-D257-4647-8360-3A9C08945A0A}" destId="{C16223A1-054A-4AC5-9843-870E655AB057}" srcOrd="3" destOrd="0" presId="urn:microsoft.com/office/officeart/2018/5/layout/IconCircleLabelList"/>
    <dgm:cxn modelId="{2D05AE08-F0F5-4A43-BD88-2675E8517356}" type="presParOf" srcId="{E3C9AF12-5422-4FA4-8311-F4BBB9F84E1E}" destId="{B743D2F0-1D97-4E04-8C3E-B2C225002507}" srcOrd="1" destOrd="0" presId="urn:microsoft.com/office/officeart/2018/5/layout/IconCircleLabelList"/>
    <dgm:cxn modelId="{012CAB39-1B51-4CF8-8A9D-6DDB19215E07}" type="presParOf" srcId="{E3C9AF12-5422-4FA4-8311-F4BBB9F84E1E}" destId="{E034A6DF-CF5F-4D14-9404-92E237071978}" srcOrd="2" destOrd="0" presId="urn:microsoft.com/office/officeart/2018/5/layout/IconCircleLabelList"/>
    <dgm:cxn modelId="{2F39C114-AD18-48C6-8156-971DC2905052}" type="presParOf" srcId="{E034A6DF-CF5F-4D14-9404-92E237071978}" destId="{054D77ED-9BBC-4A9A-A8AB-9BC1BDF054B3}" srcOrd="0" destOrd="0" presId="urn:microsoft.com/office/officeart/2018/5/layout/IconCircleLabelList"/>
    <dgm:cxn modelId="{663B40C3-C9BF-4D83-85A3-DE43511D916F}" type="presParOf" srcId="{E034A6DF-CF5F-4D14-9404-92E237071978}" destId="{C0E4BC10-FEF1-4F3C-BABC-DE41950A65D1}" srcOrd="1" destOrd="0" presId="urn:microsoft.com/office/officeart/2018/5/layout/IconCircleLabelList"/>
    <dgm:cxn modelId="{9DFCFC3B-2C68-408A-BEC1-60F4F209A465}" type="presParOf" srcId="{E034A6DF-CF5F-4D14-9404-92E237071978}" destId="{2561072A-C0DA-43E3-B5A4-1E53556FC3CB}" srcOrd="2" destOrd="0" presId="urn:microsoft.com/office/officeart/2018/5/layout/IconCircleLabelList"/>
    <dgm:cxn modelId="{DFDDE3A2-0BF9-46CF-8A8E-F40975834D4E}" type="presParOf" srcId="{E034A6DF-CF5F-4D14-9404-92E237071978}" destId="{2F0259A8-8400-4A5C-A3A3-0B457EE2C721}" srcOrd="3" destOrd="0" presId="urn:microsoft.com/office/officeart/2018/5/layout/IconCircleLabelList"/>
    <dgm:cxn modelId="{B3F1FE76-B467-489B-A780-489A49AC0E27}" type="presParOf" srcId="{E3C9AF12-5422-4FA4-8311-F4BBB9F84E1E}" destId="{4E53D171-9D1A-40A9-9666-49C38BD35B31}" srcOrd="3" destOrd="0" presId="urn:microsoft.com/office/officeart/2018/5/layout/IconCircleLabelList"/>
    <dgm:cxn modelId="{FAACAD85-13CD-41E3-AC9C-2F4E273C676B}" type="presParOf" srcId="{E3C9AF12-5422-4FA4-8311-F4BBB9F84E1E}" destId="{38B5D446-0B1C-407C-9CCD-5339B54CDE60}" srcOrd="4" destOrd="0" presId="urn:microsoft.com/office/officeart/2018/5/layout/IconCircleLabelList"/>
    <dgm:cxn modelId="{74C30706-421E-4FE1-8A9F-E7B98A33EA0A}" type="presParOf" srcId="{38B5D446-0B1C-407C-9CCD-5339B54CDE60}" destId="{57D5C213-9780-4C65-8BF8-D3BCDB56098B}" srcOrd="0" destOrd="0" presId="urn:microsoft.com/office/officeart/2018/5/layout/IconCircleLabelList"/>
    <dgm:cxn modelId="{FE37580B-6626-420A-8392-EAB3D9E9DD9B}" type="presParOf" srcId="{38B5D446-0B1C-407C-9CCD-5339B54CDE60}" destId="{73F429E8-BBCE-49B0-97F6-4B1F02F0F245}" srcOrd="1" destOrd="0" presId="urn:microsoft.com/office/officeart/2018/5/layout/IconCircleLabelList"/>
    <dgm:cxn modelId="{A8259342-4BED-4A94-8BE1-76EEDF307092}" type="presParOf" srcId="{38B5D446-0B1C-407C-9CCD-5339B54CDE60}" destId="{3F05D870-64FF-4BA0-9F5E-D79EAA65D65A}" srcOrd="2" destOrd="0" presId="urn:microsoft.com/office/officeart/2018/5/layout/IconCircleLabelList"/>
    <dgm:cxn modelId="{8684CF89-507B-4D2F-B628-7298CAE3BA49}" type="presParOf" srcId="{38B5D446-0B1C-407C-9CCD-5339B54CDE60}" destId="{71679053-1136-4B0A-9612-0564D3E9E3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7192E-FB7C-4C78-B68F-51EE9DE60313}">
      <dsp:nvSpPr>
        <dsp:cNvPr id="0" name=""/>
        <dsp:cNvSpPr/>
      </dsp:nvSpPr>
      <dsp:spPr>
        <a:xfrm>
          <a:off x="0" y="2124"/>
          <a:ext cx="4933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61312-60B1-4CD2-8946-D717CA3F763C}">
      <dsp:nvSpPr>
        <dsp:cNvPr id="0" name=""/>
        <dsp:cNvSpPr/>
      </dsp:nvSpPr>
      <dsp:spPr>
        <a:xfrm>
          <a:off x="0" y="2124"/>
          <a:ext cx="4933462" cy="1449029"/>
        </a:xfrm>
        <a:prstGeom prst="rect">
          <a:avLst/>
        </a:prstGeom>
        <a:noFill/>
        <a:ln w="28575"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dirty="0"/>
            <a:t>HomeAssistant</a:t>
          </a:r>
          <a:endParaRPr lang="en-US" sz="4000" kern="1200" dirty="0"/>
        </a:p>
      </dsp:txBody>
      <dsp:txXfrm>
        <a:off x="0" y="2124"/>
        <a:ext cx="4933462" cy="1449029"/>
      </dsp:txXfrm>
    </dsp:sp>
    <dsp:sp modelId="{0B3EBD36-24A7-4DC1-82DA-F870B16BF7F7}">
      <dsp:nvSpPr>
        <dsp:cNvPr id="0" name=""/>
        <dsp:cNvSpPr/>
      </dsp:nvSpPr>
      <dsp:spPr>
        <a:xfrm>
          <a:off x="0" y="1451154"/>
          <a:ext cx="4933462" cy="0"/>
        </a:xfrm>
        <a:prstGeom prst="line">
          <a:avLst/>
        </a:prstGeom>
        <a:gradFill rotWithShape="0">
          <a:gsLst>
            <a:gs pos="0">
              <a:schemeClr val="accent2">
                <a:hueOff val="1901703"/>
                <a:satOff val="-38256"/>
                <a:lumOff val="-137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901703"/>
                <a:satOff val="-38256"/>
                <a:lumOff val="-137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901703"/>
                <a:satOff val="-38256"/>
                <a:lumOff val="-137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901703"/>
              <a:satOff val="-38256"/>
              <a:lumOff val="-137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C3CCE1-F069-49AB-A8A5-5BF7F7506333}">
      <dsp:nvSpPr>
        <dsp:cNvPr id="0" name=""/>
        <dsp:cNvSpPr/>
      </dsp:nvSpPr>
      <dsp:spPr>
        <a:xfrm>
          <a:off x="0" y="1451154"/>
          <a:ext cx="4933462" cy="1449029"/>
        </a:xfrm>
        <a:prstGeom prst="rect">
          <a:avLst/>
        </a:prstGeom>
        <a:noFill/>
        <a:ln w="28575"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dirty="0"/>
            <a:t>Alexa &amp; Alexa Skills</a:t>
          </a:r>
          <a:endParaRPr lang="en-US" sz="4000" kern="1200" dirty="0"/>
        </a:p>
      </dsp:txBody>
      <dsp:txXfrm>
        <a:off x="0" y="1451154"/>
        <a:ext cx="4933462" cy="1449029"/>
      </dsp:txXfrm>
    </dsp:sp>
    <dsp:sp modelId="{8D55A063-2226-4A72-A4BD-77BC24430639}">
      <dsp:nvSpPr>
        <dsp:cNvPr id="0" name=""/>
        <dsp:cNvSpPr/>
      </dsp:nvSpPr>
      <dsp:spPr>
        <a:xfrm>
          <a:off x="0" y="2900183"/>
          <a:ext cx="4933462" cy="0"/>
        </a:xfrm>
        <a:prstGeom prst="line">
          <a:avLst/>
        </a:prstGeom>
        <a:gradFill rotWithShape="0">
          <a:gsLst>
            <a:gs pos="0">
              <a:schemeClr val="accent2">
                <a:hueOff val="3803405"/>
                <a:satOff val="-76511"/>
                <a:lumOff val="-27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03405"/>
                <a:satOff val="-76511"/>
                <a:lumOff val="-27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03405"/>
                <a:satOff val="-76511"/>
                <a:lumOff val="-27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803405"/>
              <a:satOff val="-76511"/>
              <a:lumOff val="-27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0EA8F-13E2-48B9-8AE8-CA6AC162ADD9}">
      <dsp:nvSpPr>
        <dsp:cNvPr id="0" name=""/>
        <dsp:cNvSpPr/>
      </dsp:nvSpPr>
      <dsp:spPr>
        <a:xfrm>
          <a:off x="0" y="2900183"/>
          <a:ext cx="4933462" cy="1449029"/>
        </a:xfrm>
        <a:prstGeom prst="rect">
          <a:avLst/>
        </a:prstGeom>
        <a:noFill/>
        <a:ln w="28575"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dirty="0"/>
            <a:t>AWS Lambda</a:t>
          </a:r>
          <a:endParaRPr lang="en-US" sz="4000" kern="1200" dirty="0"/>
        </a:p>
      </dsp:txBody>
      <dsp:txXfrm>
        <a:off x="0" y="2900183"/>
        <a:ext cx="4933462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EFD72-CC3D-4AF1-B793-103A4180CF77}">
      <dsp:nvSpPr>
        <dsp:cNvPr id="0" name=""/>
        <dsp:cNvSpPr/>
      </dsp:nvSpPr>
      <dsp:spPr>
        <a:xfrm>
          <a:off x="1212569" y="74118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08D17-E424-42FD-A966-8CA8CAEDBB30}">
      <dsp:nvSpPr>
        <dsp:cNvPr id="0" name=""/>
        <dsp:cNvSpPr/>
      </dsp:nvSpPr>
      <dsp:spPr>
        <a:xfrm>
          <a:off x="417971" y="239803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Open Source</a:t>
          </a:r>
          <a:endParaRPr lang="en-US" sz="2300" kern="1200" dirty="0"/>
        </a:p>
      </dsp:txBody>
      <dsp:txXfrm>
        <a:off x="417971" y="2398032"/>
        <a:ext cx="2889450" cy="720000"/>
      </dsp:txXfrm>
    </dsp:sp>
    <dsp:sp modelId="{C08837B4-B074-4A92-9AC2-1BFF922BB2FD}">
      <dsp:nvSpPr>
        <dsp:cNvPr id="0" name=""/>
        <dsp:cNvSpPr/>
      </dsp:nvSpPr>
      <dsp:spPr>
        <a:xfrm>
          <a:off x="4607673" y="74118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B39E6-FCFC-4FFF-A63B-95581282179C}">
      <dsp:nvSpPr>
        <dsp:cNvPr id="0" name=""/>
        <dsp:cNvSpPr/>
      </dsp:nvSpPr>
      <dsp:spPr>
        <a:xfrm>
          <a:off x="3813075" y="239803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Home automation hub</a:t>
          </a:r>
          <a:endParaRPr lang="en-US" sz="2300" kern="1200" dirty="0"/>
        </a:p>
      </dsp:txBody>
      <dsp:txXfrm>
        <a:off x="3813075" y="2398032"/>
        <a:ext cx="2889450" cy="720000"/>
      </dsp:txXfrm>
    </dsp:sp>
    <dsp:sp modelId="{D78F0697-1EC2-4A21-940E-E93D8CFE1F18}">
      <dsp:nvSpPr>
        <dsp:cNvPr id="0" name=""/>
        <dsp:cNvSpPr/>
      </dsp:nvSpPr>
      <dsp:spPr>
        <a:xfrm>
          <a:off x="8002777" y="74118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AFFFD-D9AD-4EAD-B430-EC54A4B1BC88}">
      <dsp:nvSpPr>
        <dsp:cNvPr id="0" name=""/>
        <dsp:cNvSpPr/>
      </dsp:nvSpPr>
      <dsp:spPr>
        <a:xfrm>
          <a:off x="7208178" y="239803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Focus on local control &amp; privacy</a:t>
          </a:r>
        </a:p>
      </dsp:txBody>
      <dsp:txXfrm>
        <a:off x="7208178" y="2398032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A8B0-B177-409D-8D3B-E8FD571BA227}">
      <dsp:nvSpPr>
        <dsp:cNvPr id="0" name=""/>
        <dsp:cNvSpPr/>
      </dsp:nvSpPr>
      <dsp:spPr>
        <a:xfrm>
          <a:off x="679050" y="33210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66C6E-885B-4EA3-BE9F-C309C652A1AD}">
      <dsp:nvSpPr>
        <dsp:cNvPr id="0" name=""/>
        <dsp:cNvSpPr/>
      </dsp:nvSpPr>
      <dsp:spPr>
        <a:xfrm>
          <a:off x="1081237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223A1-054A-4AC5-9843-870E655AB057}">
      <dsp:nvSpPr>
        <dsp:cNvPr id="0" name=""/>
        <dsp:cNvSpPr/>
      </dsp:nvSpPr>
      <dsp:spPr>
        <a:xfrm>
          <a:off x="75768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Skills</a:t>
          </a:r>
          <a:endParaRPr lang="en-US" sz="1900" kern="1200"/>
        </a:p>
      </dsp:txBody>
      <dsp:txXfrm>
        <a:off x="75768" y="2807106"/>
        <a:ext cx="3093750" cy="720000"/>
      </dsp:txXfrm>
    </dsp:sp>
    <dsp:sp modelId="{054D77ED-9BBC-4A9A-A8AB-9BC1BDF054B3}">
      <dsp:nvSpPr>
        <dsp:cNvPr id="0" name=""/>
        <dsp:cNvSpPr/>
      </dsp:nvSpPr>
      <dsp:spPr>
        <a:xfrm>
          <a:off x="4314206" y="33210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4BC10-FEF1-4F3C-BABC-DE41950A65D1}">
      <dsp:nvSpPr>
        <dsp:cNvPr id="0" name=""/>
        <dsp:cNvSpPr/>
      </dsp:nvSpPr>
      <dsp:spPr>
        <a:xfrm>
          <a:off x="4716393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259A8-8400-4A5C-A3A3-0B457EE2C721}">
      <dsp:nvSpPr>
        <dsp:cNvPr id="0" name=""/>
        <dsp:cNvSpPr/>
      </dsp:nvSpPr>
      <dsp:spPr>
        <a:xfrm>
          <a:off x="3710925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Routines </a:t>
          </a:r>
          <a:endParaRPr lang="en-US" sz="1900" kern="1200"/>
        </a:p>
      </dsp:txBody>
      <dsp:txXfrm>
        <a:off x="3710925" y="2807106"/>
        <a:ext cx="3093750" cy="720000"/>
      </dsp:txXfrm>
    </dsp:sp>
    <dsp:sp modelId="{57D5C213-9780-4C65-8BF8-D3BCDB56098B}">
      <dsp:nvSpPr>
        <dsp:cNvPr id="0" name=""/>
        <dsp:cNvSpPr/>
      </dsp:nvSpPr>
      <dsp:spPr>
        <a:xfrm>
          <a:off x="7949362" y="332106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429E8-BBCE-49B0-97F6-4B1F02F0F245}">
      <dsp:nvSpPr>
        <dsp:cNvPr id="0" name=""/>
        <dsp:cNvSpPr/>
      </dsp:nvSpPr>
      <dsp:spPr>
        <a:xfrm>
          <a:off x="8351550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79053-1136-4B0A-9612-0564D3E9E32A}">
      <dsp:nvSpPr>
        <dsp:cNvPr id="0" name=""/>
        <dsp:cNvSpPr/>
      </dsp:nvSpPr>
      <dsp:spPr>
        <a:xfrm>
          <a:off x="7346081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/>
            <a:t>Voice driven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/>
            <a:t>functionalities</a:t>
          </a:r>
        </a:p>
      </dsp:txBody>
      <dsp:txXfrm>
        <a:off x="7346081" y="2807106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7459-70DB-468A-9D09-07386BD1E6BB}" type="datetimeFigureOut">
              <a:rPr lang="pt-PT" smtClean="0"/>
              <a:t>20/06/2021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7437-5212-48FE-A978-2CD0ABABC4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769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API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6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... are a bit “hacky” in a way that </a:t>
            </a:r>
            <a:r>
              <a:rPr lang="pt-PT" b="0" dirty="0"/>
              <a:t>in the middle of so many types of devices and adaptations some twitching needs to be done.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24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96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It comes in a form of an Operating System that you can run on several platforms.</a:t>
            </a:r>
            <a:br>
              <a:rPr lang="pt-PT" dirty="0"/>
            </a:br>
            <a:r>
              <a:rPr lang="pt-PT" dirty="0"/>
              <a:t>I have a the HomeAssistant OS running in a VM on my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49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Proprietary depends if the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proprietor provides access via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Open API"/>
              </a:rPr>
              <a:t>public API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third-party interfaces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807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Blueprints are templates that we can build to be later used on automations which make the creation of automations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864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... </a:t>
            </a:r>
            <a:r>
              <a:rPr lang="pt-PT" b="1" dirty="0"/>
              <a:t>And an USB Zigbee Dongle </a:t>
            </a:r>
            <a:r>
              <a:rPr lang="pt-PT" b="0" dirty="0"/>
              <a:t> which is what we use to detect the sensors ourselves in our machine.</a:t>
            </a:r>
            <a:endParaRPr lang="pt-PT" dirty="0"/>
          </a:p>
          <a:p>
            <a:r>
              <a:rPr lang="pt-PT" dirty="0"/>
              <a:t>There’s a reason for why I mentioned the sensors brand and I will explain it in a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995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Mosquitto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broker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MQTT Broker and we need it to to send or receive messages, because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MQTT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client has to establish a TCP connection to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broker</a:t>
            </a:r>
          </a:p>
          <a:p>
            <a:pPr lvl="1"/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Zigbee2MQTT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Because Xiaomi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Aqara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products use Zigbee as its communication protocol we need to convert it to MQTT in order to take advantage of the brokers publisher-subscriber architecture</a:t>
            </a:r>
          </a:p>
          <a:p>
            <a:pPr lvl="1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Finally but not least, we also used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DuckDNS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which is a </a:t>
            </a:r>
            <a:r>
              <a:rPr lang="en-US" b="0" i="0" dirty="0">
                <a:solidFill>
                  <a:srgbClr val="9B9B9B"/>
                </a:solidFill>
                <a:effectLst/>
                <a:latin typeface="Roboto" panose="02000000000000000000" pitchFamily="2" charset="0"/>
              </a:rPr>
              <a:t>Free Dynamic DNS service with Let's Encrypt support. </a:t>
            </a:r>
          </a:p>
          <a:p>
            <a:pPr lvl="1"/>
            <a:r>
              <a:rPr lang="en-US" b="0" i="0" dirty="0">
                <a:solidFill>
                  <a:srgbClr val="9B9B9B"/>
                </a:solidFill>
                <a:effectLst/>
                <a:latin typeface="Roboto" panose="02000000000000000000" pitchFamily="2" charset="0"/>
              </a:rPr>
              <a:t>This will not only allow us to be able to access our </a:t>
            </a:r>
            <a:r>
              <a:rPr lang="en-US" b="0" i="0" dirty="0" err="1">
                <a:solidFill>
                  <a:srgbClr val="9B9B9B"/>
                </a:solidFill>
                <a:effectLst/>
                <a:latin typeface="Roboto" panose="02000000000000000000" pitchFamily="2" charset="0"/>
              </a:rPr>
              <a:t>homeassistant</a:t>
            </a:r>
            <a:r>
              <a:rPr lang="en-US" b="0" i="0" dirty="0">
                <a:solidFill>
                  <a:srgbClr val="9B9B9B"/>
                </a:solidFill>
                <a:effectLst/>
                <a:latin typeface="Roboto" panose="02000000000000000000" pitchFamily="2" charset="0"/>
              </a:rPr>
              <a:t> remotely it will allow us to receive notifications from </a:t>
            </a:r>
            <a:r>
              <a:rPr lang="en-US" b="0" i="0" dirty="0" err="1">
                <a:solidFill>
                  <a:srgbClr val="9B9B9B"/>
                </a:solidFill>
                <a:effectLst/>
                <a:latin typeface="Roboto" panose="02000000000000000000" pitchFamily="2" charset="0"/>
              </a:rPr>
              <a:t>homeassistant</a:t>
            </a:r>
            <a:r>
              <a:rPr lang="en-US" b="0" i="0" dirty="0">
                <a:solidFill>
                  <a:srgbClr val="9B9B9B"/>
                </a:solidFill>
                <a:effectLst/>
                <a:latin typeface="Roboto" panose="02000000000000000000" pitchFamily="2" charset="0"/>
              </a:rPr>
              <a:t> and also Alexa anywhere, at anytime.</a:t>
            </a:r>
            <a:br>
              <a:rPr lang="en-US" dirty="0"/>
            </a:b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299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Alexa skills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, you probably already know from class.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Routines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Lets us automatically execute certain events or actions when an event is triggered, </a:t>
            </a:r>
            <a:r>
              <a:rPr lang="pt-P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our case this would be a motion sensor detecting motion for example</a:t>
            </a:r>
          </a:p>
          <a:p>
            <a:r>
              <a:rPr lang="pt-P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we’re going to take advantage of alexas Voice Driven functionalities so </a:t>
            </a:r>
            <a:r>
              <a:rPr lang="pt-P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can obtain sensor information with voice commands and also receive status updates with Alexa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94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Easy to maintain: </a:t>
            </a:r>
            <a:r>
              <a:rPr lang="pt-PT" dirty="0"/>
              <a:t>Don’t need to worry about resources, maintenance or anything like that</a:t>
            </a:r>
          </a:p>
          <a:p>
            <a:endParaRPr lang="pt-PT" dirty="0"/>
          </a:p>
          <a:p>
            <a:r>
              <a:rPr lang="pt-PT" dirty="0"/>
              <a:t>All we have to do is supply the code for our apps or backend services.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/>
              <a:t>And this will be the “bridge</a:t>
            </a:r>
            <a:r>
              <a:rPr lang="pt-PT" b="0" i="1" dirty="0"/>
              <a:t>” </a:t>
            </a:r>
            <a:r>
              <a:rPr lang="pt-PT" b="0" i="0" dirty="0"/>
              <a:t>between home assistant and alexa, there, we run a code that will enable alexa to discover the sensors in home assistant.</a:t>
            </a:r>
            <a:endParaRPr lang="pt-PT" b="1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7437-5212-48FE-A978-2CD0ABABC40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60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6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07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92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78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1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0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4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1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6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5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6AA3-3C04-4D9F-A07F-AA7846CD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230" y="1214111"/>
            <a:ext cx="5334930" cy="3004145"/>
          </a:xfrm>
        </p:spPr>
        <p:txBody>
          <a:bodyPr>
            <a:normAutofit fontScale="90000"/>
          </a:bodyPr>
          <a:lstStyle/>
          <a:p>
            <a:r>
              <a:rPr lang="pt-PT" sz="5100" dirty="0"/>
              <a:t>CMUP </a:t>
            </a:r>
            <a:br>
              <a:rPr lang="pt-PT" sz="5100" dirty="0"/>
            </a:br>
            <a:r>
              <a:rPr lang="pt-PT" sz="4000" dirty="0"/>
              <a:t>2020/2021</a:t>
            </a:r>
            <a:br>
              <a:rPr lang="pt-PT" sz="5100" dirty="0"/>
            </a:br>
            <a:br>
              <a:rPr lang="pt-PT" sz="5100" dirty="0"/>
            </a:br>
            <a:r>
              <a:rPr lang="pt-PT" sz="4000" dirty="0"/>
              <a:t>Integrating HomeAssistant with Alexa</a:t>
            </a:r>
            <a:endParaRPr lang="pt-PT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C92EA-BE44-4B4D-AD7C-B8F911355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lnSpcReduction="10000"/>
          </a:bodyPr>
          <a:lstStyle/>
          <a:p>
            <a:endParaRPr lang="pt-PT" b="1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Diogo Almeida</a:t>
            </a:r>
          </a:p>
          <a:p>
            <a:r>
              <a:rPr lang="pt-PT" dirty="0"/>
              <a:t>Mateusz Redzia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9DB65-522A-4C8F-9859-41F40C801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4" r="21225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10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D4D88-0860-48EC-85BC-4379E609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PT" dirty="0"/>
              <a:t>Conclusions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0362AF8A-B258-4408-BF29-DC9213C9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PT" dirty="0"/>
              <a:t>Intuitive</a:t>
            </a:r>
          </a:p>
          <a:p>
            <a:r>
              <a:rPr lang="pt-PT" dirty="0"/>
              <a:t>Almost endless options &amp; possibilities</a:t>
            </a:r>
          </a:p>
          <a:p>
            <a:r>
              <a:rPr lang="pt-PT" dirty="0"/>
              <a:t>Limitations &amp; compatibility issues</a:t>
            </a:r>
          </a:p>
          <a:p>
            <a:r>
              <a:rPr lang="pt-PT" dirty="0"/>
              <a:t>Solutions can be sometimes “hacky”</a:t>
            </a:r>
          </a:p>
          <a:p>
            <a:endParaRPr lang="pt-P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Block Arc 9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25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47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E5BAC-3E54-437F-8601-3394A7FC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69" name="Freeform: Shape 4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Connector 5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lock Arc 5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5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: Shape 5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6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 6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4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4EAAD-101E-4313-B8FF-0EA6242A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>
            <a:normAutofit/>
          </a:bodyPr>
          <a:lstStyle/>
          <a:p>
            <a:r>
              <a:rPr lang="pt-PT"/>
              <a:t>Technology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43989A-9110-4588-BF45-2C3709DF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67" b="6376"/>
          <a:stretch/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38" name="Arc 2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468D8-9D60-49DE-97E0-03E5408DA9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" r="-3" b="-3"/>
          <a:stretch/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EA21ED-C743-4AE2-8A5B-B07F8AFDE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28" r="14118" b="3"/>
          <a:stretch/>
        </p:blipFill>
        <p:spPr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869095-F19F-4F22-BCCA-430809644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8921"/>
              </p:ext>
            </p:extLst>
          </p:nvPr>
        </p:nvGraphicFramePr>
        <p:xfrm>
          <a:off x="838201" y="1825625"/>
          <a:ext cx="49334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193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F050-E49B-41BE-84A8-EF7941A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/>
              <a:t>HomeAssistant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5614E9-0D54-45EA-9B5E-74C71A732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042285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02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F050-E49B-41BE-84A8-EF7941A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PT"/>
              <a:t>HomeAssistant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22BA-D43D-4DF4-B6BE-C667E1D5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PT" dirty="0"/>
              <a:t>Supports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MQTT</a:t>
            </a:r>
          </a:p>
          <a:p>
            <a:pPr lvl="1"/>
            <a:r>
              <a:rPr lang="pt-PT" dirty="0"/>
              <a:t>Zigbee</a:t>
            </a:r>
          </a:p>
          <a:p>
            <a:pPr lvl="1"/>
            <a:r>
              <a:rPr lang="pt-PT" dirty="0"/>
              <a:t>Bluetooth</a:t>
            </a:r>
          </a:p>
          <a:p>
            <a:pPr lvl="1"/>
            <a:r>
              <a:rPr lang="pt-PT" dirty="0"/>
              <a:t>Z-Wave</a:t>
            </a:r>
          </a:p>
          <a:p>
            <a:pPr lvl="1"/>
            <a:r>
              <a:rPr lang="pt-PT" dirty="0"/>
              <a:t>Some proprietary ecosystems.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Block Arc 5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70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F050-E49B-41BE-84A8-EF7941A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PT"/>
              <a:t>HomeAssistant	</a:t>
            </a:r>
            <a:endParaRPr lang="pt-PT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22BA-D43D-4DF4-B6BE-C667E1D5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PT" dirty="0"/>
              <a:t>Offers</a:t>
            </a:r>
          </a:p>
          <a:p>
            <a:endParaRPr lang="pt-PT" dirty="0"/>
          </a:p>
          <a:p>
            <a:pPr lvl="1"/>
            <a:r>
              <a:rPr lang="pt-PT" dirty="0"/>
              <a:t>Front-end dashboard(Lovelace)</a:t>
            </a:r>
          </a:p>
          <a:p>
            <a:pPr lvl="1"/>
            <a:r>
              <a:rPr lang="pt-PT" dirty="0"/>
              <a:t>Entity management</a:t>
            </a:r>
          </a:p>
          <a:p>
            <a:pPr lvl="1"/>
            <a:r>
              <a:rPr lang="pt-PT" dirty="0"/>
              <a:t>Blueprints &amp; automations</a:t>
            </a:r>
          </a:p>
          <a:p>
            <a:pPr lvl="1"/>
            <a:r>
              <a:rPr lang="pt-PT" dirty="0"/>
              <a:t>Definition of Zones, Scenes.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6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F050-E49B-41BE-84A8-EF7941A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PT" dirty="0"/>
              <a:t>Sensors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22BA-D43D-4DF4-B6BE-C667E1D5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Xiaomi </a:t>
            </a:r>
            <a:r>
              <a:rPr lang="en-US" dirty="0" err="1"/>
              <a:t>Aqara</a:t>
            </a:r>
            <a:r>
              <a:rPr lang="en-US" dirty="0"/>
              <a:t> Temperature and Humidity Sensor</a:t>
            </a:r>
          </a:p>
          <a:p>
            <a:r>
              <a:rPr lang="pt-PT" dirty="0"/>
              <a:t>Xiaomi Aqara Human Body Sensor</a:t>
            </a:r>
          </a:p>
          <a:p>
            <a:r>
              <a:rPr lang="pt-PT" dirty="0"/>
              <a:t>Xiaomi Aqara Window Door Sensor</a:t>
            </a:r>
          </a:p>
          <a:p>
            <a:r>
              <a:rPr lang="pt-PT" dirty="0"/>
              <a:t>USB Zigbee Dongle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05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DF050-E49B-41BE-84A8-EF7941A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PT" dirty="0"/>
              <a:t>Tools &amp; Technologies- HomeAssistant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22BA-D43D-4DF4-B6BE-C667E1D5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Broker</a:t>
            </a:r>
          </a:p>
          <a:p>
            <a:pPr lvl="1"/>
            <a:r>
              <a:rPr lang="en-US" dirty="0"/>
              <a:t>Publisher-Subscriber service.</a:t>
            </a:r>
          </a:p>
          <a:p>
            <a:pPr lvl="1"/>
            <a:endParaRPr lang="en-US" dirty="0"/>
          </a:p>
          <a:p>
            <a:r>
              <a:rPr lang="en-US" dirty="0"/>
              <a:t>Zigbee2MQTT</a:t>
            </a:r>
          </a:p>
          <a:p>
            <a:pPr lvl="1"/>
            <a:r>
              <a:rPr lang="en-US" dirty="0"/>
              <a:t>Convert sensor data originally in Zigbee protocol to MQTT.</a:t>
            </a:r>
          </a:p>
          <a:p>
            <a:pPr lvl="1"/>
            <a:endParaRPr lang="en-US" dirty="0"/>
          </a:p>
          <a:p>
            <a:r>
              <a:rPr lang="en-US" dirty="0" err="1"/>
              <a:t>DuckDNS</a:t>
            </a:r>
            <a:endParaRPr lang="en-US" dirty="0"/>
          </a:p>
          <a:p>
            <a:pPr lvl="1"/>
            <a:r>
              <a:rPr lang="en-US" dirty="0"/>
              <a:t>Remote access;</a:t>
            </a:r>
          </a:p>
          <a:p>
            <a:pPr lvl="1"/>
            <a:r>
              <a:rPr lang="en-US" dirty="0"/>
              <a:t>Enables notifications anytime anywhere.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67BD1-597C-4FDB-8606-84453B30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Alexa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7A596-817A-443F-88F7-3AB7642C9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283339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18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D4D88-0860-48EC-85BC-4379E609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PT"/>
              <a:t>AWS Lambda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0362AF8A-B258-4408-BF29-DC9213C9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PT" dirty="0"/>
              <a:t>Scalable</a:t>
            </a:r>
          </a:p>
          <a:p>
            <a:r>
              <a:rPr lang="pt-PT" dirty="0"/>
              <a:t>Cheap (Free up to a certain limit)</a:t>
            </a:r>
          </a:p>
          <a:p>
            <a:r>
              <a:rPr lang="pt-PT" dirty="0"/>
              <a:t>Easy to maintain</a:t>
            </a:r>
          </a:p>
          <a:p>
            <a:r>
              <a:rPr lang="pt-PT" dirty="0"/>
              <a:t>Just upload &amp; run code</a:t>
            </a:r>
          </a:p>
          <a:p>
            <a:endParaRPr lang="pt-PT" dirty="0"/>
          </a:p>
          <a:p>
            <a:r>
              <a:rPr lang="pt-PT" dirty="0"/>
              <a:t>Used:</a:t>
            </a:r>
          </a:p>
          <a:p>
            <a:pPr lvl="1"/>
            <a:r>
              <a:rPr lang="pt-PT" dirty="0"/>
              <a:t>As a “bridge” between HA &amp; Alexa;</a:t>
            </a:r>
          </a:p>
          <a:p>
            <a:pPr lvl="1"/>
            <a:r>
              <a:rPr lang="pt-PT" dirty="0"/>
              <a:t>As a discovery service for Alexa;</a:t>
            </a:r>
          </a:p>
          <a:p>
            <a:endParaRPr lang="pt-P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Block Arc 9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93898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560</Words>
  <Application>Microsoft Office PowerPoint</Application>
  <PresentationFormat>Widescreen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Century Gothic</vt:lpstr>
      <vt:lpstr>Roboto</vt:lpstr>
      <vt:lpstr>ShapesVTI</vt:lpstr>
      <vt:lpstr>CMUP  2020/2021  Integrating HomeAssistant with Alexa</vt:lpstr>
      <vt:lpstr>Technology</vt:lpstr>
      <vt:lpstr>HomeAssistant</vt:lpstr>
      <vt:lpstr>HomeAssistant</vt:lpstr>
      <vt:lpstr>HomeAssistant </vt:lpstr>
      <vt:lpstr>Sensors</vt:lpstr>
      <vt:lpstr>Tools &amp; Technologies- HomeAssistant</vt:lpstr>
      <vt:lpstr>Alexa</vt:lpstr>
      <vt:lpstr>AWS Lambda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CMUP  Integrating HomeAssistant with Alexa Skills</dc:title>
  <dc:creator>Diogo Almeida</dc:creator>
  <cp:lastModifiedBy>Diogo Almeida</cp:lastModifiedBy>
  <cp:revision>43</cp:revision>
  <dcterms:created xsi:type="dcterms:W3CDTF">2021-06-16T16:10:24Z</dcterms:created>
  <dcterms:modified xsi:type="dcterms:W3CDTF">2021-06-21T14:10:32Z</dcterms:modified>
</cp:coreProperties>
</file>