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</p:sldIdLst>
  <p:sldSz cx="9753600" cy="7315200"/>
  <p:notesSz cx="6858000" cy="9144000"/>
  <p:embeddedFontLst>
    <p:embeddedFont>
      <p:font typeface="Canva Sans Bold" panose="020B0803030501040103"/>
      <p:bold r:id="rId7"/>
    </p:embeddedFont>
    <p:embeddedFont>
      <p:font typeface="Canva Sans Medium" panose="020B0603030501040103"/>
      <p:regular r:id="rId8"/>
    </p:embeddedFont>
    <p:embeddedFont>
      <p:font typeface="Calibri" panose="020F050202020403020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3.fntdata"/><Relationship Id="rId8" Type="http://schemas.openxmlformats.org/officeDocument/2006/relationships/font" Target="fonts/font2.fntdata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6.fntdata"/><Relationship Id="rId11" Type="http://schemas.openxmlformats.org/officeDocument/2006/relationships/font" Target="fonts/font5.fntdata"/><Relationship Id="rId10" Type="http://schemas.openxmlformats.org/officeDocument/2006/relationships/font" Target="fonts/font4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03" y="1158389"/>
            <a:ext cx="6632610" cy="651369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0">
            <a:off x="4613791" y="274226"/>
            <a:ext cx="1647094" cy="555342"/>
            <a:chOff x="0" y="0"/>
            <a:chExt cx="532076" cy="1793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2076" cy="179397"/>
            </a:xfrm>
            <a:custGeom>
              <a:avLst/>
              <a:gdLst/>
              <a:ahLst/>
              <a:cxnLst/>
              <a:rect l="l" t="t" r="r" b="b"/>
              <a:pathLst>
                <a:path w="532076" h="179397">
                  <a:moveTo>
                    <a:pt x="37603" y="0"/>
                  </a:moveTo>
                  <a:lnTo>
                    <a:pt x="494473" y="0"/>
                  </a:lnTo>
                  <a:cubicBezTo>
                    <a:pt x="515241" y="0"/>
                    <a:pt x="532076" y="16835"/>
                    <a:pt x="532076" y="37603"/>
                  </a:cubicBezTo>
                  <a:lnTo>
                    <a:pt x="532076" y="141795"/>
                  </a:lnTo>
                  <a:cubicBezTo>
                    <a:pt x="532076" y="162562"/>
                    <a:pt x="515241" y="179397"/>
                    <a:pt x="494473" y="179397"/>
                  </a:cubicBezTo>
                  <a:lnTo>
                    <a:pt x="37603" y="179397"/>
                  </a:lnTo>
                  <a:cubicBezTo>
                    <a:pt x="16835" y="179397"/>
                    <a:pt x="0" y="162562"/>
                    <a:pt x="0" y="141795"/>
                  </a:cubicBezTo>
                  <a:lnTo>
                    <a:pt x="0" y="37603"/>
                  </a:lnTo>
                  <a:cubicBezTo>
                    <a:pt x="0" y="16835"/>
                    <a:pt x="16835" y="0"/>
                    <a:pt x="37603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32076" cy="198447"/>
            </a:xfrm>
            <a:prstGeom prst="rect">
              <a:avLst/>
            </a:prstGeom>
          </p:spPr>
          <p:txBody>
            <a:bodyPr lIns="31208" tIns="31208" rIns="31208" bIns="31208" rtlCol="0" anchor="ctr"/>
            <a:lstStyle/>
            <a:p>
              <a:pPr algn="ctr">
                <a:lnSpc>
                  <a:spcPts val="1635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25699" y="369476"/>
            <a:ext cx="3669021" cy="693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5200" b="1">
                <a:solidFill>
                  <a:srgbClr val="31356E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GASTOS</a:t>
            </a:r>
            <a:endParaRPr lang="en-US" sz="5200" b="1">
              <a:solidFill>
                <a:srgbClr val="31356E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48111" y="416642"/>
            <a:ext cx="1378453" cy="30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pt-BR" altLang="en-US" sz="2400" b="1">
                <a:solidFill>
                  <a:srgbClr val="666666"/>
                </a:solidFill>
                <a:latin typeface="Canva Sans Medium" panose="020B0603030501040103"/>
                <a:ea typeface="Canva Sans Medium" panose="020B0603030501040103"/>
                <a:cs typeface="Canva Sans Medium" panose="020B0603030501040103"/>
                <a:sym typeface="Canva Sans Medium" panose="020B0603030501040103"/>
              </a:rPr>
              <a:t>Mês</a:t>
            </a:r>
            <a:endParaRPr lang="pt-BR" altLang="en-US" sz="2400" b="1">
              <a:solidFill>
                <a:srgbClr val="666666"/>
              </a:solidFill>
              <a:latin typeface="Canva Sans Medium" panose="020B0603030501040103"/>
              <a:ea typeface="Canva Sans Medium" panose="020B0603030501040103"/>
              <a:cs typeface="Canva Sans Medium" panose="020B0603030501040103"/>
              <a:sym typeface="Canva Sans Medium" panose="020B0603030501040103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295" y="1502017"/>
            <a:ext cx="2898116" cy="91773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95" y="2681324"/>
            <a:ext cx="2898116" cy="91773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295" y="3858461"/>
            <a:ext cx="2898116" cy="91773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295" y="5035598"/>
            <a:ext cx="2898116" cy="91773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295" y="6212735"/>
            <a:ext cx="2898116" cy="917736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912805" y="1239265"/>
            <a:ext cx="2415097" cy="31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>
                <a:solidFill>
                  <a:srgbClr val="66666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Comida</a:t>
            </a:r>
            <a:endParaRPr lang="en-US" sz="2400" b="1">
              <a:solidFill>
                <a:srgbClr val="66666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12805" y="2416402"/>
            <a:ext cx="2415097" cy="31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>
                <a:solidFill>
                  <a:srgbClr val="66666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agua</a:t>
            </a:r>
            <a:endParaRPr lang="en-US" sz="2400" b="1">
              <a:solidFill>
                <a:srgbClr val="66666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912805" y="3593539"/>
            <a:ext cx="2415097" cy="31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>
                <a:solidFill>
                  <a:srgbClr val="66666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educação</a:t>
            </a:r>
            <a:endParaRPr lang="en-US" sz="2400" b="1">
              <a:solidFill>
                <a:srgbClr val="66666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912805" y="4770676"/>
            <a:ext cx="2415097" cy="31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>
                <a:solidFill>
                  <a:srgbClr val="66666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transporte</a:t>
            </a:r>
            <a:endParaRPr lang="en-US" sz="2400" b="1">
              <a:solidFill>
                <a:srgbClr val="66666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912805" y="5947813"/>
            <a:ext cx="2415097" cy="31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>
                <a:solidFill>
                  <a:srgbClr val="666666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energia</a:t>
            </a:r>
            <a:endParaRPr lang="en-US" sz="2400" b="1">
              <a:solidFill>
                <a:srgbClr val="666666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Presentation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Canva Sans Bold</vt:lpstr>
      <vt:lpstr>Canva Sans Medium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Weekly House Expenses Chart Graph</dc:title>
  <dc:creator/>
  <cp:lastModifiedBy>PC</cp:lastModifiedBy>
  <cp:revision>2</cp:revision>
  <dcterms:created xsi:type="dcterms:W3CDTF">2006-08-16T00:00:00Z</dcterms:created>
  <dcterms:modified xsi:type="dcterms:W3CDTF">2024-12-18T02:07:08Z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8BA91A6DCAF8400B816D1A6DBFEED938_13</vt:lpwstr>
  </property>
  <property fmtid="{D5CDD505-2E9C-101B-9397-08002B2CF9AE}" pid="3" name="KSOProductBuildVer">
    <vt:lpwstr>1046-12.2.0.18639</vt:lpwstr>
  </property>
</Properties>
</file>