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76" r:id="rId3"/>
    <p:sldId id="266" r:id="rId4"/>
    <p:sldId id="277" r:id="rId5"/>
    <p:sldId id="270" r:id="rId6"/>
    <p:sldId id="284" r:id="rId7"/>
    <p:sldId id="262" r:id="rId8"/>
    <p:sldId id="258" r:id="rId9"/>
    <p:sldId id="268" r:id="rId10"/>
    <p:sldId id="285" r:id="rId11"/>
    <p:sldId id="27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Just Another Hand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f29485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06f29485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6f29485eb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06f29485eb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923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6f29485eb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106f29485eb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6f29485eb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106f29485eb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6f29485e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06f29485e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6f29485eb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106f29485eb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6f29485eb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106f29485eb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f29485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06f29485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12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f29485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06f29485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f29485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06f29485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6f29485eb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06f29485eb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24905">
            <a:off x="7395002" y="3333154"/>
            <a:ext cx="1533062" cy="1103174"/>
          </a:xfrm>
          <a:custGeom>
            <a:avLst/>
            <a:gdLst/>
            <a:ahLst/>
            <a:cxnLst/>
            <a:rect l="l" t="t" r="r" b="b"/>
            <a:pathLst>
              <a:path w="3052986" h="2200086" extrusionOk="0">
                <a:moveTo>
                  <a:pt x="1244237" y="1820576"/>
                </a:moveTo>
                <a:cubicBezTo>
                  <a:pt x="1210588" y="1820576"/>
                  <a:pt x="1188858" y="1823247"/>
                  <a:pt x="1167949" y="1820165"/>
                </a:cubicBezTo>
                <a:cubicBezTo>
                  <a:pt x="1074863" y="1806397"/>
                  <a:pt x="980236" y="1797921"/>
                  <a:pt x="889718" y="1773930"/>
                </a:cubicBezTo>
                <a:cubicBezTo>
                  <a:pt x="812968" y="1753690"/>
                  <a:pt x="735602" y="1750813"/>
                  <a:pt x="658543" y="1739100"/>
                </a:cubicBezTo>
                <a:cubicBezTo>
                  <a:pt x="617703" y="1732884"/>
                  <a:pt x="577992" y="1719424"/>
                  <a:pt x="537305" y="1711719"/>
                </a:cubicBezTo>
                <a:cubicBezTo>
                  <a:pt x="461994" y="1697540"/>
                  <a:pt x="384884" y="1690553"/>
                  <a:pt x="311268" y="1670261"/>
                </a:cubicBezTo>
                <a:cubicBezTo>
                  <a:pt x="253526" y="1654336"/>
                  <a:pt x="193112" y="1666306"/>
                  <a:pt x="136346" y="1641647"/>
                </a:cubicBezTo>
                <a:cubicBezTo>
                  <a:pt x="111430" y="1630808"/>
                  <a:pt x="78706" y="1638770"/>
                  <a:pt x="49784" y="1635842"/>
                </a:cubicBezTo>
                <a:cubicBezTo>
                  <a:pt x="16084" y="1632503"/>
                  <a:pt x="10279" y="1604197"/>
                  <a:pt x="2727" y="1578100"/>
                </a:cubicBezTo>
                <a:cubicBezTo>
                  <a:pt x="-3438" y="1556421"/>
                  <a:pt x="56" y="1537516"/>
                  <a:pt x="21427" y="1527036"/>
                </a:cubicBezTo>
                <a:cubicBezTo>
                  <a:pt x="32088" y="1521814"/>
                  <a:pt x="43881" y="1519325"/>
                  <a:pt x="55743" y="1519792"/>
                </a:cubicBezTo>
                <a:cubicBezTo>
                  <a:pt x="101516" y="1522566"/>
                  <a:pt x="146826" y="1532430"/>
                  <a:pt x="193266" y="1521436"/>
                </a:cubicBezTo>
                <a:cubicBezTo>
                  <a:pt x="206007" y="1518405"/>
                  <a:pt x="221829" y="1525906"/>
                  <a:pt x="235597" y="1530478"/>
                </a:cubicBezTo>
                <a:cubicBezTo>
                  <a:pt x="252652" y="1536129"/>
                  <a:pt x="268218" y="1547739"/>
                  <a:pt x="286969" y="1532995"/>
                </a:cubicBezTo>
                <a:cubicBezTo>
                  <a:pt x="291592" y="1529399"/>
                  <a:pt x="301302" y="1530786"/>
                  <a:pt x="308288" y="1531916"/>
                </a:cubicBezTo>
                <a:cubicBezTo>
                  <a:pt x="372093" y="1542550"/>
                  <a:pt x="435948" y="1552465"/>
                  <a:pt x="499393" y="1565103"/>
                </a:cubicBezTo>
                <a:cubicBezTo>
                  <a:pt x="519941" y="1569110"/>
                  <a:pt x="539257" y="1580514"/>
                  <a:pt x="559652" y="1586730"/>
                </a:cubicBezTo>
                <a:cubicBezTo>
                  <a:pt x="574495" y="1591010"/>
                  <a:pt x="589723" y="1593815"/>
                  <a:pt x="605116" y="1595104"/>
                </a:cubicBezTo>
                <a:cubicBezTo>
                  <a:pt x="625665" y="1597107"/>
                  <a:pt x="646985" y="1596388"/>
                  <a:pt x="667790" y="1598597"/>
                </a:cubicBezTo>
                <a:cubicBezTo>
                  <a:pt x="723478" y="1604505"/>
                  <a:pt x="776648" y="1622434"/>
                  <a:pt x="832592" y="1630088"/>
                </a:cubicBezTo>
                <a:cubicBezTo>
                  <a:pt x="911962" y="1640979"/>
                  <a:pt x="995647" y="1634609"/>
                  <a:pt x="1070394" y="1672830"/>
                </a:cubicBezTo>
                <a:cubicBezTo>
                  <a:pt x="1100806" y="1660038"/>
                  <a:pt x="1129215" y="1676477"/>
                  <a:pt x="1158394" y="1679765"/>
                </a:cubicBezTo>
                <a:cubicBezTo>
                  <a:pt x="1181049" y="1682334"/>
                  <a:pt x="1202882" y="1691324"/>
                  <a:pt x="1225178" y="1696461"/>
                </a:cubicBezTo>
                <a:cubicBezTo>
                  <a:pt x="1233553" y="1697937"/>
                  <a:pt x="1242088" y="1698282"/>
                  <a:pt x="1250556" y="1697489"/>
                </a:cubicBezTo>
                <a:cubicBezTo>
                  <a:pt x="1265967" y="1696666"/>
                  <a:pt x="1284153" y="1689474"/>
                  <a:pt x="1296790" y="1694920"/>
                </a:cubicBezTo>
                <a:cubicBezTo>
                  <a:pt x="1343385" y="1714801"/>
                  <a:pt x="1395682" y="1708174"/>
                  <a:pt x="1441968" y="1729956"/>
                </a:cubicBezTo>
                <a:cubicBezTo>
                  <a:pt x="1456301" y="1736737"/>
                  <a:pt x="1477261" y="1728209"/>
                  <a:pt x="1493340" y="1733295"/>
                </a:cubicBezTo>
                <a:cubicBezTo>
                  <a:pt x="1520362" y="1741977"/>
                  <a:pt x="1544712" y="1760522"/>
                  <a:pt x="1572145" y="1766224"/>
                </a:cubicBezTo>
                <a:cubicBezTo>
                  <a:pt x="1599578" y="1771927"/>
                  <a:pt x="1629784" y="1762937"/>
                  <a:pt x="1657474" y="1767817"/>
                </a:cubicBezTo>
                <a:cubicBezTo>
                  <a:pt x="1687475" y="1772954"/>
                  <a:pt x="1715781" y="1787801"/>
                  <a:pt x="1745320" y="1796791"/>
                </a:cubicBezTo>
                <a:cubicBezTo>
                  <a:pt x="1764379" y="1802596"/>
                  <a:pt x="1784312" y="1805473"/>
                  <a:pt x="1803782" y="1809788"/>
                </a:cubicBezTo>
                <a:cubicBezTo>
                  <a:pt x="1833321" y="1816312"/>
                  <a:pt x="1862860" y="1822682"/>
                  <a:pt x="1892245" y="1829720"/>
                </a:cubicBezTo>
                <a:cubicBezTo>
                  <a:pt x="1898974" y="1831364"/>
                  <a:pt x="1908940" y="1839584"/>
                  <a:pt x="1910944" y="1837786"/>
                </a:cubicBezTo>
                <a:cubicBezTo>
                  <a:pt x="1939455" y="1811586"/>
                  <a:pt x="1966580" y="1837169"/>
                  <a:pt x="1993859" y="1839430"/>
                </a:cubicBezTo>
                <a:cubicBezTo>
                  <a:pt x="2026172" y="1842101"/>
                  <a:pt x="2058177" y="1848060"/>
                  <a:pt x="2090284" y="1852889"/>
                </a:cubicBezTo>
                <a:cubicBezTo>
                  <a:pt x="2164774" y="1864157"/>
                  <a:pt x="2239280" y="1875493"/>
                  <a:pt x="2313804" y="1886897"/>
                </a:cubicBezTo>
                <a:cubicBezTo>
                  <a:pt x="2319249" y="1887719"/>
                  <a:pt x="2327109" y="1886435"/>
                  <a:pt x="2329678" y="1889517"/>
                </a:cubicBezTo>
                <a:cubicBezTo>
                  <a:pt x="2355056" y="1920341"/>
                  <a:pt x="2399184" y="1898610"/>
                  <a:pt x="2426104" y="1924759"/>
                </a:cubicBezTo>
                <a:cubicBezTo>
                  <a:pt x="2430616" y="1928096"/>
                  <a:pt x="2436279" y="1929484"/>
                  <a:pt x="2441823" y="1928612"/>
                </a:cubicBezTo>
                <a:cubicBezTo>
                  <a:pt x="2497151" y="1920289"/>
                  <a:pt x="2548215" y="1945102"/>
                  <a:pt x="2601591" y="1951678"/>
                </a:cubicBezTo>
                <a:cubicBezTo>
                  <a:pt x="2647055" y="1957277"/>
                  <a:pt x="2698170" y="1956815"/>
                  <a:pt x="2737778" y="1975514"/>
                </a:cubicBezTo>
                <a:cubicBezTo>
                  <a:pt x="2788482" y="1999556"/>
                  <a:pt x="2845916" y="1995138"/>
                  <a:pt x="2893949" y="2025345"/>
                </a:cubicBezTo>
                <a:cubicBezTo>
                  <a:pt x="2912289" y="2036853"/>
                  <a:pt x="2939670" y="2032897"/>
                  <a:pt x="2961606" y="2040038"/>
                </a:cubicBezTo>
                <a:cubicBezTo>
                  <a:pt x="2989912" y="2049233"/>
                  <a:pt x="3022174" y="2053908"/>
                  <a:pt x="3016061" y="2100451"/>
                </a:cubicBezTo>
                <a:cubicBezTo>
                  <a:pt x="3013800" y="2117507"/>
                  <a:pt x="3037329" y="2137182"/>
                  <a:pt x="3046525" y="2156961"/>
                </a:cubicBezTo>
                <a:cubicBezTo>
                  <a:pt x="3051302" y="2167235"/>
                  <a:pt x="3055771" y="2183880"/>
                  <a:pt x="3050840" y="2190455"/>
                </a:cubicBezTo>
                <a:cubicBezTo>
                  <a:pt x="3045240" y="2197904"/>
                  <a:pt x="3027928" y="2201757"/>
                  <a:pt x="3017448" y="2199394"/>
                </a:cubicBezTo>
                <a:cubicBezTo>
                  <a:pt x="2964175" y="2187578"/>
                  <a:pt x="2911467" y="2172937"/>
                  <a:pt x="2858194" y="2159837"/>
                </a:cubicBezTo>
                <a:cubicBezTo>
                  <a:pt x="2829888" y="2152799"/>
                  <a:pt x="2801377" y="2146583"/>
                  <a:pt x="2772865" y="2140573"/>
                </a:cubicBezTo>
                <a:cubicBezTo>
                  <a:pt x="2691595" y="2123449"/>
                  <a:pt x="2610307" y="2106325"/>
                  <a:pt x="2529002" y="2089201"/>
                </a:cubicBezTo>
                <a:cubicBezTo>
                  <a:pt x="2425898" y="2067727"/>
                  <a:pt x="2323000" y="2045380"/>
                  <a:pt x="2219639" y="2025345"/>
                </a:cubicBezTo>
                <a:cubicBezTo>
                  <a:pt x="2133950" y="2008752"/>
                  <a:pt x="2046258" y="2000378"/>
                  <a:pt x="1962059" y="1978442"/>
                </a:cubicBezTo>
                <a:cubicBezTo>
                  <a:pt x="1857260" y="1951164"/>
                  <a:pt x="1747786" y="1948082"/>
                  <a:pt x="1645042" y="1912378"/>
                </a:cubicBezTo>
                <a:cubicBezTo>
                  <a:pt x="1626699" y="1905111"/>
                  <a:pt x="1607992" y="1898801"/>
                  <a:pt x="1588995" y="1893473"/>
                </a:cubicBezTo>
                <a:cubicBezTo>
                  <a:pt x="1564850" y="1887822"/>
                  <a:pt x="1540037" y="1885254"/>
                  <a:pt x="1515584" y="1880990"/>
                </a:cubicBezTo>
                <a:cubicBezTo>
                  <a:pt x="1447876" y="1869174"/>
                  <a:pt x="1380116" y="1857718"/>
                  <a:pt x="1312613" y="1845029"/>
                </a:cubicBezTo>
                <a:cubicBezTo>
                  <a:pt x="1294941" y="1841690"/>
                  <a:pt x="1278040" y="1834292"/>
                  <a:pt x="1260984" y="1828179"/>
                </a:cubicBezTo>
                <a:cubicBezTo>
                  <a:pt x="1255226" y="1826050"/>
                  <a:pt x="1249629" y="1823509"/>
                  <a:pt x="1244237" y="1820576"/>
                </a:cubicBezTo>
                <a:close/>
                <a:moveTo>
                  <a:pt x="2324078" y="869216"/>
                </a:moveTo>
                <a:cubicBezTo>
                  <a:pt x="2311287" y="827091"/>
                  <a:pt x="2302297" y="820926"/>
                  <a:pt x="2261661" y="829403"/>
                </a:cubicBezTo>
                <a:cubicBezTo>
                  <a:pt x="2253306" y="830563"/>
                  <a:pt x="2244870" y="831027"/>
                  <a:pt x="2236438" y="830790"/>
                </a:cubicBezTo>
                <a:cubicBezTo>
                  <a:pt x="2188148" y="832434"/>
                  <a:pt x="2139704" y="832947"/>
                  <a:pt x="2091466" y="835927"/>
                </a:cubicBezTo>
                <a:cubicBezTo>
                  <a:pt x="2054221" y="838341"/>
                  <a:pt x="2017233" y="844455"/>
                  <a:pt x="1980039" y="848051"/>
                </a:cubicBezTo>
                <a:cubicBezTo>
                  <a:pt x="1885772" y="857092"/>
                  <a:pt x="1791350" y="864490"/>
                  <a:pt x="1697493" y="874816"/>
                </a:cubicBezTo>
                <a:cubicBezTo>
                  <a:pt x="1621668" y="883086"/>
                  <a:pt x="1546356" y="895673"/>
                  <a:pt x="1470582" y="904252"/>
                </a:cubicBezTo>
                <a:cubicBezTo>
                  <a:pt x="1445667" y="907026"/>
                  <a:pt x="1419210" y="898498"/>
                  <a:pt x="1394860" y="903327"/>
                </a:cubicBezTo>
                <a:cubicBezTo>
                  <a:pt x="1335320" y="915143"/>
                  <a:pt x="1274855" y="914218"/>
                  <a:pt x="1215057" y="919766"/>
                </a:cubicBezTo>
                <a:cubicBezTo>
                  <a:pt x="1133941" y="927318"/>
                  <a:pt x="1051797" y="922694"/>
                  <a:pt x="970269" y="926856"/>
                </a:cubicBezTo>
                <a:cubicBezTo>
                  <a:pt x="899427" y="930503"/>
                  <a:pt x="828739" y="937644"/>
                  <a:pt x="758308" y="945966"/>
                </a:cubicBezTo>
                <a:cubicBezTo>
                  <a:pt x="709864" y="951668"/>
                  <a:pt x="661985" y="962354"/>
                  <a:pt x="613747" y="969905"/>
                </a:cubicBezTo>
                <a:cubicBezTo>
                  <a:pt x="600339" y="971960"/>
                  <a:pt x="585852" y="968313"/>
                  <a:pt x="572649" y="971292"/>
                </a:cubicBezTo>
                <a:cubicBezTo>
                  <a:pt x="510592" y="985420"/>
                  <a:pt x="449356" y="1004119"/>
                  <a:pt x="384627" y="1002424"/>
                </a:cubicBezTo>
                <a:cubicBezTo>
                  <a:pt x="371936" y="1002450"/>
                  <a:pt x="359306" y="1004178"/>
                  <a:pt x="347074" y="1007561"/>
                </a:cubicBezTo>
                <a:cubicBezTo>
                  <a:pt x="285428" y="1022665"/>
                  <a:pt x="224090" y="1038384"/>
                  <a:pt x="162648" y="1053796"/>
                </a:cubicBezTo>
                <a:cubicBezTo>
                  <a:pt x="104136" y="1068745"/>
                  <a:pt x="96533" y="1078198"/>
                  <a:pt x="93142" y="1138714"/>
                </a:cubicBezTo>
                <a:cubicBezTo>
                  <a:pt x="90676" y="1183151"/>
                  <a:pt x="115848" y="1205190"/>
                  <a:pt x="158590" y="1195686"/>
                </a:cubicBezTo>
                <a:cubicBezTo>
                  <a:pt x="165782" y="1194093"/>
                  <a:pt x="172461" y="1190549"/>
                  <a:pt x="179653" y="1189059"/>
                </a:cubicBezTo>
                <a:cubicBezTo>
                  <a:pt x="218850" y="1180582"/>
                  <a:pt x="257944" y="1171233"/>
                  <a:pt x="297449" y="1164554"/>
                </a:cubicBezTo>
                <a:cubicBezTo>
                  <a:pt x="346150" y="1156283"/>
                  <a:pt x="395364" y="1151095"/>
                  <a:pt x="444116" y="1143132"/>
                </a:cubicBezTo>
                <a:cubicBezTo>
                  <a:pt x="535404" y="1128183"/>
                  <a:pt x="626128" y="1108867"/>
                  <a:pt x="717878" y="1097565"/>
                </a:cubicBezTo>
                <a:cubicBezTo>
                  <a:pt x="824989" y="1084414"/>
                  <a:pt x="932973" y="1077787"/>
                  <a:pt x="1040546" y="1068643"/>
                </a:cubicBezTo>
                <a:cubicBezTo>
                  <a:pt x="1093306" y="1064122"/>
                  <a:pt x="1146065" y="1059447"/>
                  <a:pt x="1198875" y="1056211"/>
                </a:cubicBezTo>
                <a:cubicBezTo>
                  <a:pt x="1300695" y="1049892"/>
                  <a:pt x="1402617" y="1045320"/>
                  <a:pt x="1504385" y="1038538"/>
                </a:cubicBezTo>
                <a:cubicBezTo>
                  <a:pt x="1584217" y="1033401"/>
                  <a:pt x="1664050" y="1027134"/>
                  <a:pt x="1743574" y="1018709"/>
                </a:cubicBezTo>
                <a:cubicBezTo>
                  <a:pt x="1810614" y="1011568"/>
                  <a:pt x="1877141" y="1000574"/>
                  <a:pt x="1943925" y="991379"/>
                </a:cubicBezTo>
                <a:cubicBezTo>
                  <a:pt x="1985588" y="985574"/>
                  <a:pt x="2027148" y="978176"/>
                  <a:pt x="2069016" y="974580"/>
                </a:cubicBezTo>
                <a:cubicBezTo>
                  <a:pt x="2125217" y="969803"/>
                  <a:pt x="2181778" y="968570"/>
                  <a:pt x="2238082" y="964614"/>
                </a:cubicBezTo>
                <a:cubicBezTo>
                  <a:pt x="2273169" y="962200"/>
                  <a:pt x="2308050" y="957627"/>
                  <a:pt x="2354748" y="952850"/>
                </a:cubicBezTo>
                <a:cubicBezTo>
                  <a:pt x="2341185" y="916376"/>
                  <a:pt x="2331322" y="893155"/>
                  <a:pt x="2324078" y="869216"/>
                </a:cubicBezTo>
                <a:close/>
                <a:moveTo>
                  <a:pt x="1998379" y="32159"/>
                </a:moveTo>
                <a:cubicBezTo>
                  <a:pt x="1868511" y="73257"/>
                  <a:pt x="1739002" y="115793"/>
                  <a:pt x="1609236" y="157301"/>
                </a:cubicBezTo>
                <a:cubicBezTo>
                  <a:pt x="1573583" y="168757"/>
                  <a:pt x="1537571" y="179135"/>
                  <a:pt x="1501611" y="189409"/>
                </a:cubicBezTo>
                <a:cubicBezTo>
                  <a:pt x="1465651" y="199683"/>
                  <a:pt x="1430153" y="208160"/>
                  <a:pt x="1394963" y="219102"/>
                </a:cubicBezTo>
                <a:cubicBezTo>
                  <a:pt x="1357718" y="230712"/>
                  <a:pt x="1326740" y="257837"/>
                  <a:pt x="1282715" y="254600"/>
                </a:cubicBezTo>
                <a:cubicBezTo>
                  <a:pt x="1261549" y="253008"/>
                  <a:pt x="1239459" y="272478"/>
                  <a:pt x="1216958" y="279875"/>
                </a:cubicBezTo>
                <a:cubicBezTo>
                  <a:pt x="1124488" y="310339"/>
                  <a:pt x="1029604" y="332788"/>
                  <a:pt x="942528" y="377893"/>
                </a:cubicBezTo>
                <a:cubicBezTo>
                  <a:pt x="939292" y="379537"/>
                  <a:pt x="935234" y="382157"/>
                  <a:pt x="932254" y="381489"/>
                </a:cubicBezTo>
                <a:cubicBezTo>
                  <a:pt x="892697" y="372345"/>
                  <a:pt x="865059" y="398802"/>
                  <a:pt x="832027" y="411285"/>
                </a:cubicBezTo>
                <a:cubicBezTo>
                  <a:pt x="799919" y="423358"/>
                  <a:pt x="773360" y="455979"/>
                  <a:pt x="731646" y="443393"/>
                </a:cubicBezTo>
                <a:cubicBezTo>
                  <a:pt x="720704" y="440105"/>
                  <a:pt x="704984" y="449866"/>
                  <a:pt x="692244" y="455414"/>
                </a:cubicBezTo>
                <a:cubicBezTo>
                  <a:pt x="617240" y="488086"/>
                  <a:pt x="545730" y="528619"/>
                  <a:pt x="466206" y="551480"/>
                </a:cubicBezTo>
                <a:cubicBezTo>
                  <a:pt x="422951" y="563963"/>
                  <a:pt x="375534" y="575059"/>
                  <a:pt x="340756" y="601105"/>
                </a:cubicBezTo>
                <a:cubicBezTo>
                  <a:pt x="293545" y="636500"/>
                  <a:pt x="238011" y="649292"/>
                  <a:pt x="188026" y="676673"/>
                </a:cubicBezTo>
                <a:cubicBezTo>
                  <a:pt x="145696" y="700048"/>
                  <a:pt x="132339" y="720186"/>
                  <a:pt x="149497" y="766934"/>
                </a:cubicBezTo>
                <a:cubicBezTo>
                  <a:pt x="163676" y="805566"/>
                  <a:pt x="196605" y="820104"/>
                  <a:pt x="236316" y="804487"/>
                </a:cubicBezTo>
                <a:cubicBezTo>
                  <a:pt x="282294" y="786353"/>
                  <a:pt x="327656" y="766523"/>
                  <a:pt x="373993" y="749314"/>
                </a:cubicBezTo>
                <a:cubicBezTo>
                  <a:pt x="500574" y="702359"/>
                  <a:pt x="627617" y="656844"/>
                  <a:pt x="754147" y="609890"/>
                </a:cubicBezTo>
                <a:cubicBezTo>
                  <a:pt x="792984" y="595557"/>
                  <a:pt x="831205" y="579066"/>
                  <a:pt x="869734" y="564477"/>
                </a:cubicBezTo>
                <a:cubicBezTo>
                  <a:pt x="934155" y="540435"/>
                  <a:pt x="999089" y="517677"/>
                  <a:pt x="1063458" y="493635"/>
                </a:cubicBezTo>
                <a:cubicBezTo>
                  <a:pt x="1131835" y="467948"/>
                  <a:pt x="1199081" y="439540"/>
                  <a:pt x="1268176" y="416268"/>
                </a:cubicBezTo>
                <a:cubicBezTo>
                  <a:pt x="1326381" y="396695"/>
                  <a:pt x="1386846" y="383955"/>
                  <a:pt x="1445615" y="366026"/>
                </a:cubicBezTo>
                <a:cubicBezTo>
                  <a:pt x="1495703" y="350615"/>
                  <a:pt x="1544301" y="330631"/>
                  <a:pt x="1594595" y="315630"/>
                </a:cubicBezTo>
                <a:cubicBezTo>
                  <a:pt x="1724309" y="276896"/>
                  <a:pt x="1854794" y="240730"/>
                  <a:pt x="1984406" y="201584"/>
                </a:cubicBezTo>
                <a:cubicBezTo>
                  <a:pt x="2042046" y="184169"/>
                  <a:pt x="2098247" y="162028"/>
                  <a:pt x="2157633" y="141171"/>
                </a:cubicBezTo>
                <a:lnTo>
                  <a:pt x="2112426" y="0"/>
                </a:lnTo>
                <a:cubicBezTo>
                  <a:pt x="2078006" y="9607"/>
                  <a:pt x="2037730" y="19624"/>
                  <a:pt x="1998379" y="321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9770043">
            <a:off x="450264" y="596545"/>
            <a:ext cx="1525768" cy="1099520"/>
          </a:xfrm>
          <a:custGeom>
            <a:avLst/>
            <a:gdLst/>
            <a:ahLst/>
            <a:cxnLst/>
            <a:rect l="l" t="t" r="r" b="b"/>
            <a:pathLst>
              <a:path w="3052986" h="2200086" extrusionOk="0">
                <a:moveTo>
                  <a:pt x="1244237" y="1820576"/>
                </a:moveTo>
                <a:cubicBezTo>
                  <a:pt x="1210588" y="1820576"/>
                  <a:pt x="1188858" y="1823247"/>
                  <a:pt x="1167949" y="1820165"/>
                </a:cubicBezTo>
                <a:cubicBezTo>
                  <a:pt x="1074863" y="1806397"/>
                  <a:pt x="980236" y="1797921"/>
                  <a:pt x="889718" y="1773930"/>
                </a:cubicBezTo>
                <a:cubicBezTo>
                  <a:pt x="812968" y="1753690"/>
                  <a:pt x="735602" y="1750813"/>
                  <a:pt x="658543" y="1739100"/>
                </a:cubicBezTo>
                <a:cubicBezTo>
                  <a:pt x="617703" y="1732884"/>
                  <a:pt x="577992" y="1719424"/>
                  <a:pt x="537305" y="1711719"/>
                </a:cubicBezTo>
                <a:cubicBezTo>
                  <a:pt x="461994" y="1697540"/>
                  <a:pt x="384884" y="1690553"/>
                  <a:pt x="311268" y="1670261"/>
                </a:cubicBezTo>
                <a:cubicBezTo>
                  <a:pt x="253526" y="1654336"/>
                  <a:pt x="193112" y="1666306"/>
                  <a:pt x="136346" y="1641647"/>
                </a:cubicBezTo>
                <a:cubicBezTo>
                  <a:pt x="111430" y="1630808"/>
                  <a:pt x="78706" y="1638770"/>
                  <a:pt x="49784" y="1635842"/>
                </a:cubicBezTo>
                <a:cubicBezTo>
                  <a:pt x="16084" y="1632503"/>
                  <a:pt x="10279" y="1604197"/>
                  <a:pt x="2727" y="1578100"/>
                </a:cubicBezTo>
                <a:cubicBezTo>
                  <a:pt x="-3438" y="1556421"/>
                  <a:pt x="56" y="1537516"/>
                  <a:pt x="21427" y="1527036"/>
                </a:cubicBezTo>
                <a:cubicBezTo>
                  <a:pt x="32088" y="1521814"/>
                  <a:pt x="43881" y="1519325"/>
                  <a:pt x="55743" y="1519792"/>
                </a:cubicBezTo>
                <a:cubicBezTo>
                  <a:pt x="101516" y="1522566"/>
                  <a:pt x="146826" y="1532430"/>
                  <a:pt x="193266" y="1521436"/>
                </a:cubicBezTo>
                <a:cubicBezTo>
                  <a:pt x="206007" y="1518405"/>
                  <a:pt x="221829" y="1525906"/>
                  <a:pt x="235597" y="1530478"/>
                </a:cubicBezTo>
                <a:cubicBezTo>
                  <a:pt x="252652" y="1536129"/>
                  <a:pt x="268218" y="1547739"/>
                  <a:pt x="286969" y="1532995"/>
                </a:cubicBezTo>
                <a:cubicBezTo>
                  <a:pt x="291592" y="1529399"/>
                  <a:pt x="301302" y="1530786"/>
                  <a:pt x="308288" y="1531916"/>
                </a:cubicBezTo>
                <a:cubicBezTo>
                  <a:pt x="372093" y="1542550"/>
                  <a:pt x="435948" y="1552465"/>
                  <a:pt x="499393" y="1565103"/>
                </a:cubicBezTo>
                <a:cubicBezTo>
                  <a:pt x="519941" y="1569110"/>
                  <a:pt x="539257" y="1580514"/>
                  <a:pt x="559652" y="1586730"/>
                </a:cubicBezTo>
                <a:cubicBezTo>
                  <a:pt x="574495" y="1591010"/>
                  <a:pt x="589723" y="1593815"/>
                  <a:pt x="605116" y="1595104"/>
                </a:cubicBezTo>
                <a:cubicBezTo>
                  <a:pt x="625665" y="1597107"/>
                  <a:pt x="646985" y="1596388"/>
                  <a:pt x="667790" y="1598597"/>
                </a:cubicBezTo>
                <a:cubicBezTo>
                  <a:pt x="723478" y="1604505"/>
                  <a:pt x="776648" y="1622434"/>
                  <a:pt x="832592" y="1630088"/>
                </a:cubicBezTo>
                <a:cubicBezTo>
                  <a:pt x="911962" y="1640979"/>
                  <a:pt x="995647" y="1634609"/>
                  <a:pt x="1070394" y="1672830"/>
                </a:cubicBezTo>
                <a:cubicBezTo>
                  <a:pt x="1100806" y="1660038"/>
                  <a:pt x="1129215" y="1676477"/>
                  <a:pt x="1158394" y="1679765"/>
                </a:cubicBezTo>
                <a:cubicBezTo>
                  <a:pt x="1181049" y="1682334"/>
                  <a:pt x="1202882" y="1691324"/>
                  <a:pt x="1225178" y="1696461"/>
                </a:cubicBezTo>
                <a:cubicBezTo>
                  <a:pt x="1233553" y="1697937"/>
                  <a:pt x="1242088" y="1698282"/>
                  <a:pt x="1250556" y="1697489"/>
                </a:cubicBezTo>
                <a:cubicBezTo>
                  <a:pt x="1265967" y="1696666"/>
                  <a:pt x="1284153" y="1689474"/>
                  <a:pt x="1296790" y="1694920"/>
                </a:cubicBezTo>
                <a:cubicBezTo>
                  <a:pt x="1343385" y="1714801"/>
                  <a:pt x="1395682" y="1708174"/>
                  <a:pt x="1441968" y="1729956"/>
                </a:cubicBezTo>
                <a:cubicBezTo>
                  <a:pt x="1456301" y="1736737"/>
                  <a:pt x="1477261" y="1728209"/>
                  <a:pt x="1493340" y="1733295"/>
                </a:cubicBezTo>
                <a:cubicBezTo>
                  <a:pt x="1520362" y="1741977"/>
                  <a:pt x="1544712" y="1760522"/>
                  <a:pt x="1572145" y="1766224"/>
                </a:cubicBezTo>
                <a:cubicBezTo>
                  <a:pt x="1599578" y="1771927"/>
                  <a:pt x="1629784" y="1762937"/>
                  <a:pt x="1657474" y="1767817"/>
                </a:cubicBezTo>
                <a:cubicBezTo>
                  <a:pt x="1687475" y="1772954"/>
                  <a:pt x="1715781" y="1787801"/>
                  <a:pt x="1745320" y="1796791"/>
                </a:cubicBezTo>
                <a:cubicBezTo>
                  <a:pt x="1764379" y="1802596"/>
                  <a:pt x="1784312" y="1805473"/>
                  <a:pt x="1803782" y="1809788"/>
                </a:cubicBezTo>
                <a:cubicBezTo>
                  <a:pt x="1833321" y="1816312"/>
                  <a:pt x="1862860" y="1822682"/>
                  <a:pt x="1892245" y="1829720"/>
                </a:cubicBezTo>
                <a:cubicBezTo>
                  <a:pt x="1898974" y="1831364"/>
                  <a:pt x="1908940" y="1839584"/>
                  <a:pt x="1910944" y="1837786"/>
                </a:cubicBezTo>
                <a:cubicBezTo>
                  <a:pt x="1939455" y="1811586"/>
                  <a:pt x="1966580" y="1837169"/>
                  <a:pt x="1993859" y="1839430"/>
                </a:cubicBezTo>
                <a:cubicBezTo>
                  <a:pt x="2026172" y="1842101"/>
                  <a:pt x="2058177" y="1848060"/>
                  <a:pt x="2090284" y="1852889"/>
                </a:cubicBezTo>
                <a:cubicBezTo>
                  <a:pt x="2164774" y="1864157"/>
                  <a:pt x="2239280" y="1875493"/>
                  <a:pt x="2313804" y="1886897"/>
                </a:cubicBezTo>
                <a:cubicBezTo>
                  <a:pt x="2319249" y="1887719"/>
                  <a:pt x="2327109" y="1886435"/>
                  <a:pt x="2329678" y="1889517"/>
                </a:cubicBezTo>
                <a:cubicBezTo>
                  <a:pt x="2355056" y="1920341"/>
                  <a:pt x="2399184" y="1898610"/>
                  <a:pt x="2426104" y="1924759"/>
                </a:cubicBezTo>
                <a:cubicBezTo>
                  <a:pt x="2430616" y="1928096"/>
                  <a:pt x="2436279" y="1929484"/>
                  <a:pt x="2441823" y="1928612"/>
                </a:cubicBezTo>
                <a:cubicBezTo>
                  <a:pt x="2497151" y="1920289"/>
                  <a:pt x="2548215" y="1945102"/>
                  <a:pt x="2601591" y="1951678"/>
                </a:cubicBezTo>
                <a:cubicBezTo>
                  <a:pt x="2647055" y="1957277"/>
                  <a:pt x="2698170" y="1956815"/>
                  <a:pt x="2737778" y="1975514"/>
                </a:cubicBezTo>
                <a:cubicBezTo>
                  <a:pt x="2788482" y="1999556"/>
                  <a:pt x="2845916" y="1995138"/>
                  <a:pt x="2893949" y="2025345"/>
                </a:cubicBezTo>
                <a:cubicBezTo>
                  <a:pt x="2912289" y="2036853"/>
                  <a:pt x="2939670" y="2032897"/>
                  <a:pt x="2961606" y="2040038"/>
                </a:cubicBezTo>
                <a:cubicBezTo>
                  <a:pt x="2989912" y="2049233"/>
                  <a:pt x="3022174" y="2053908"/>
                  <a:pt x="3016061" y="2100451"/>
                </a:cubicBezTo>
                <a:cubicBezTo>
                  <a:pt x="3013800" y="2117507"/>
                  <a:pt x="3037329" y="2137182"/>
                  <a:pt x="3046525" y="2156961"/>
                </a:cubicBezTo>
                <a:cubicBezTo>
                  <a:pt x="3051302" y="2167235"/>
                  <a:pt x="3055771" y="2183880"/>
                  <a:pt x="3050840" y="2190455"/>
                </a:cubicBezTo>
                <a:cubicBezTo>
                  <a:pt x="3045240" y="2197904"/>
                  <a:pt x="3027928" y="2201757"/>
                  <a:pt x="3017448" y="2199394"/>
                </a:cubicBezTo>
                <a:cubicBezTo>
                  <a:pt x="2964175" y="2187578"/>
                  <a:pt x="2911467" y="2172937"/>
                  <a:pt x="2858194" y="2159837"/>
                </a:cubicBezTo>
                <a:cubicBezTo>
                  <a:pt x="2829888" y="2152799"/>
                  <a:pt x="2801377" y="2146583"/>
                  <a:pt x="2772865" y="2140573"/>
                </a:cubicBezTo>
                <a:cubicBezTo>
                  <a:pt x="2691595" y="2123449"/>
                  <a:pt x="2610307" y="2106325"/>
                  <a:pt x="2529002" y="2089201"/>
                </a:cubicBezTo>
                <a:cubicBezTo>
                  <a:pt x="2425898" y="2067727"/>
                  <a:pt x="2323000" y="2045380"/>
                  <a:pt x="2219639" y="2025345"/>
                </a:cubicBezTo>
                <a:cubicBezTo>
                  <a:pt x="2133950" y="2008752"/>
                  <a:pt x="2046258" y="2000378"/>
                  <a:pt x="1962059" y="1978442"/>
                </a:cubicBezTo>
                <a:cubicBezTo>
                  <a:pt x="1857260" y="1951164"/>
                  <a:pt x="1747786" y="1948082"/>
                  <a:pt x="1645042" y="1912378"/>
                </a:cubicBezTo>
                <a:cubicBezTo>
                  <a:pt x="1626699" y="1905111"/>
                  <a:pt x="1607992" y="1898801"/>
                  <a:pt x="1588995" y="1893473"/>
                </a:cubicBezTo>
                <a:cubicBezTo>
                  <a:pt x="1564850" y="1887822"/>
                  <a:pt x="1540037" y="1885254"/>
                  <a:pt x="1515584" y="1880990"/>
                </a:cubicBezTo>
                <a:cubicBezTo>
                  <a:pt x="1447876" y="1869174"/>
                  <a:pt x="1380116" y="1857718"/>
                  <a:pt x="1312613" y="1845029"/>
                </a:cubicBezTo>
                <a:cubicBezTo>
                  <a:pt x="1294941" y="1841690"/>
                  <a:pt x="1278040" y="1834292"/>
                  <a:pt x="1260984" y="1828179"/>
                </a:cubicBezTo>
                <a:cubicBezTo>
                  <a:pt x="1255226" y="1826050"/>
                  <a:pt x="1249629" y="1823509"/>
                  <a:pt x="1244237" y="1820576"/>
                </a:cubicBezTo>
                <a:close/>
                <a:moveTo>
                  <a:pt x="2324078" y="869216"/>
                </a:moveTo>
                <a:cubicBezTo>
                  <a:pt x="2311287" y="827091"/>
                  <a:pt x="2302297" y="820926"/>
                  <a:pt x="2261661" y="829403"/>
                </a:cubicBezTo>
                <a:cubicBezTo>
                  <a:pt x="2253306" y="830563"/>
                  <a:pt x="2244870" y="831027"/>
                  <a:pt x="2236438" y="830790"/>
                </a:cubicBezTo>
                <a:cubicBezTo>
                  <a:pt x="2188148" y="832434"/>
                  <a:pt x="2139704" y="832947"/>
                  <a:pt x="2091466" y="835927"/>
                </a:cubicBezTo>
                <a:cubicBezTo>
                  <a:pt x="2054221" y="838341"/>
                  <a:pt x="2017233" y="844455"/>
                  <a:pt x="1980039" y="848051"/>
                </a:cubicBezTo>
                <a:cubicBezTo>
                  <a:pt x="1885772" y="857092"/>
                  <a:pt x="1791350" y="864490"/>
                  <a:pt x="1697493" y="874816"/>
                </a:cubicBezTo>
                <a:cubicBezTo>
                  <a:pt x="1621668" y="883086"/>
                  <a:pt x="1546356" y="895673"/>
                  <a:pt x="1470582" y="904252"/>
                </a:cubicBezTo>
                <a:cubicBezTo>
                  <a:pt x="1445667" y="907026"/>
                  <a:pt x="1419210" y="898498"/>
                  <a:pt x="1394860" y="903327"/>
                </a:cubicBezTo>
                <a:cubicBezTo>
                  <a:pt x="1335320" y="915143"/>
                  <a:pt x="1274855" y="914218"/>
                  <a:pt x="1215057" y="919766"/>
                </a:cubicBezTo>
                <a:cubicBezTo>
                  <a:pt x="1133941" y="927318"/>
                  <a:pt x="1051797" y="922694"/>
                  <a:pt x="970269" y="926856"/>
                </a:cubicBezTo>
                <a:cubicBezTo>
                  <a:pt x="899427" y="930503"/>
                  <a:pt x="828739" y="937644"/>
                  <a:pt x="758308" y="945966"/>
                </a:cubicBezTo>
                <a:cubicBezTo>
                  <a:pt x="709864" y="951668"/>
                  <a:pt x="661985" y="962354"/>
                  <a:pt x="613747" y="969905"/>
                </a:cubicBezTo>
                <a:cubicBezTo>
                  <a:pt x="600339" y="971960"/>
                  <a:pt x="585852" y="968313"/>
                  <a:pt x="572649" y="971292"/>
                </a:cubicBezTo>
                <a:cubicBezTo>
                  <a:pt x="510592" y="985420"/>
                  <a:pt x="449356" y="1004119"/>
                  <a:pt x="384627" y="1002424"/>
                </a:cubicBezTo>
                <a:cubicBezTo>
                  <a:pt x="371936" y="1002450"/>
                  <a:pt x="359306" y="1004178"/>
                  <a:pt x="347074" y="1007561"/>
                </a:cubicBezTo>
                <a:cubicBezTo>
                  <a:pt x="285428" y="1022665"/>
                  <a:pt x="224090" y="1038384"/>
                  <a:pt x="162648" y="1053796"/>
                </a:cubicBezTo>
                <a:cubicBezTo>
                  <a:pt x="104136" y="1068745"/>
                  <a:pt x="96533" y="1078198"/>
                  <a:pt x="93142" y="1138714"/>
                </a:cubicBezTo>
                <a:cubicBezTo>
                  <a:pt x="90676" y="1183151"/>
                  <a:pt x="115848" y="1205190"/>
                  <a:pt x="158590" y="1195686"/>
                </a:cubicBezTo>
                <a:cubicBezTo>
                  <a:pt x="165782" y="1194093"/>
                  <a:pt x="172461" y="1190549"/>
                  <a:pt x="179653" y="1189059"/>
                </a:cubicBezTo>
                <a:cubicBezTo>
                  <a:pt x="218850" y="1180582"/>
                  <a:pt x="257944" y="1171233"/>
                  <a:pt x="297449" y="1164554"/>
                </a:cubicBezTo>
                <a:cubicBezTo>
                  <a:pt x="346150" y="1156283"/>
                  <a:pt x="395364" y="1151095"/>
                  <a:pt x="444116" y="1143132"/>
                </a:cubicBezTo>
                <a:cubicBezTo>
                  <a:pt x="535404" y="1128183"/>
                  <a:pt x="626128" y="1108867"/>
                  <a:pt x="717878" y="1097565"/>
                </a:cubicBezTo>
                <a:cubicBezTo>
                  <a:pt x="824989" y="1084414"/>
                  <a:pt x="932973" y="1077787"/>
                  <a:pt x="1040546" y="1068643"/>
                </a:cubicBezTo>
                <a:cubicBezTo>
                  <a:pt x="1093306" y="1064122"/>
                  <a:pt x="1146065" y="1059447"/>
                  <a:pt x="1198875" y="1056211"/>
                </a:cubicBezTo>
                <a:cubicBezTo>
                  <a:pt x="1300695" y="1049892"/>
                  <a:pt x="1402617" y="1045320"/>
                  <a:pt x="1504385" y="1038538"/>
                </a:cubicBezTo>
                <a:cubicBezTo>
                  <a:pt x="1584217" y="1033401"/>
                  <a:pt x="1664050" y="1027134"/>
                  <a:pt x="1743574" y="1018709"/>
                </a:cubicBezTo>
                <a:cubicBezTo>
                  <a:pt x="1810614" y="1011568"/>
                  <a:pt x="1877141" y="1000574"/>
                  <a:pt x="1943925" y="991379"/>
                </a:cubicBezTo>
                <a:cubicBezTo>
                  <a:pt x="1985588" y="985574"/>
                  <a:pt x="2027148" y="978176"/>
                  <a:pt x="2069016" y="974580"/>
                </a:cubicBezTo>
                <a:cubicBezTo>
                  <a:pt x="2125217" y="969803"/>
                  <a:pt x="2181778" y="968570"/>
                  <a:pt x="2238082" y="964614"/>
                </a:cubicBezTo>
                <a:cubicBezTo>
                  <a:pt x="2273169" y="962200"/>
                  <a:pt x="2308050" y="957627"/>
                  <a:pt x="2354748" y="952850"/>
                </a:cubicBezTo>
                <a:cubicBezTo>
                  <a:pt x="2341185" y="916376"/>
                  <a:pt x="2331322" y="893155"/>
                  <a:pt x="2324078" y="869216"/>
                </a:cubicBezTo>
                <a:close/>
                <a:moveTo>
                  <a:pt x="1998379" y="32159"/>
                </a:moveTo>
                <a:cubicBezTo>
                  <a:pt x="1868511" y="73257"/>
                  <a:pt x="1739002" y="115793"/>
                  <a:pt x="1609236" y="157301"/>
                </a:cubicBezTo>
                <a:cubicBezTo>
                  <a:pt x="1573583" y="168757"/>
                  <a:pt x="1537571" y="179135"/>
                  <a:pt x="1501611" y="189409"/>
                </a:cubicBezTo>
                <a:cubicBezTo>
                  <a:pt x="1465651" y="199683"/>
                  <a:pt x="1430153" y="208160"/>
                  <a:pt x="1394963" y="219102"/>
                </a:cubicBezTo>
                <a:cubicBezTo>
                  <a:pt x="1357718" y="230712"/>
                  <a:pt x="1326740" y="257837"/>
                  <a:pt x="1282715" y="254600"/>
                </a:cubicBezTo>
                <a:cubicBezTo>
                  <a:pt x="1261549" y="253008"/>
                  <a:pt x="1239459" y="272478"/>
                  <a:pt x="1216958" y="279875"/>
                </a:cubicBezTo>
                <a:cubicBezTo>
                  <a:pt x="1124488" y="310339"/>
                  <a:pt x="1029604" y="332788"/>
                  <a:pt x="942528" y="377893"/>
                </a:cubicBezTo>
                <a:cubicBezTo>
                  <a:pt x="939292" y="379537"/>
                  <a:pt x="935234" y="382157"/>
                  <a:pt x="932254" y="381489"/>
                </a:cubicBezTo>
                <a:cubicBezTo>
                  <a:pt x="892697" y="372345"/>
                  <a:pt x="865059" y="398802"/>
                  <a:pt x="832027" y="411285"/>
                </a:cubicBezTo>
                <a:cubicBezTo>
                  <a:pt x="799919" y="423358"/>
                  <a:pt x="773360" y="455979"/>
                  <a:pt x="731646" y="443393"/>
                </a:cubicBezTo>
                <a:cubicBezTo>
                  <a:pt x="720704" y="440105"/>
                  <a:pt x="704984" y="449866"/>
                  <a:pt x="692244" y="455414"/>
                </a:cubicBezTo>
                <a:cubicBezTo>
                  <a:pt x="617240" y="488086"/>
                  <a:pt x="545730" y="528619"/>
                  <a:pt x="466206" y="551480"/>
                </a:cubicBezTo>
                <a:cubicBezTo>
                  <a:pt x="422951" y="563963"/>
                  <a:pt x="375534" y="575059"/>
                  <a:pt x="340756" y="601105"/>
                </a:cubicBezTo>
                <a:cubicBezTo>
                  <a:pt x="293545" y="636500"/>
                  <a:pt x="238011" y="649292"/>
                  <a:pt x="188026" y="676673"/>
                </a:cubicBezTo>
                <a:cubicBezTo>
                  <a:pt x="145696" y="700048"/>
                  <a:pt x="132339" y="720186"/>
                  <a:pt x="149497" y="766934"/>
                </a:cubicBezTo>
                <a:cubicBezTo>
                  <a:pt x="163676" y="805566"/>
                  <a:pt x="196605" y="820104"/>
                  <a:pt x="236316" y="804487"/>
                </a:cubicBezTo>
                <a:cubicBezTo>
                  <a:pt x="282294" y="786353"/>
                  <a:pt x="327656" y="766523"/>
                  <a:pt x="373993" y="749314"/>
                </a:cubicBezTo>
                <a:cubicBezTo>
                  <a:pt x="500574" y="702359"/>
                  <a:pt x="627617" y="656844"/>
                  <a:pt x="754147" y="609890"/>
                </a:cubicBezTo>
                <a:cubicBezTo>
                  <a:pt x="792984" y="595557"/>
                  <a:pt x="831205" y="579066"/>
                  <a:pt x="869734" y="564477"/>
                </a:cubicBezTo>
                <a:cubicBezTo>
                  <a:pt x="934155" y="540435"/>
                  <a:pt x="999089" y="517677"/>
                  <a:pt x="1063458" y="493635"/>
                </a:cubicBezTo>
                <a:cubicBezTo>
                  <a:pt x="1131835" y="467948"/>
                  <a:pt x="1199081" y="439540"/>
                  <a:pt x="1268176" y="416268"/>
                </a:cubicBezTo>
                <a:cubicBezTo>
                  <a:pt x="1326381" y="396695"/>
                  <a:pt x="1386846" y="383955"/>
                  <a:pt x="1445615" y="366026"/>
                </a:cubicBezTo>
                <a:cubicBezTo>
                  <a:pt x="1495703" y="350615"/>
                  <a:pt x="1544301" y="330631"/>
                  <a:pt x="1594595" y="315630"/>
                </a:cubicBezTo>
                <a:cubicBezTo>
                  <a:pt x="1724309" y="276896"/>
                  <a:pt x="1854794" y="240730"/>
                  <a:pt x="1984406" y="201584"/>
                </a:cubicBezTo>
                <a:cubicBezTo>
                  <a:pt x="2042046" y="184169"/>
                  <a:pt x="2098247" y="162028"/>
                  <a:pt x="2157633" y="141171"/>
                </a:cubicBezTo>
                <a:lnTo>
                  <a:pt x="2112426" y="0"/>
                </a:lnTo>
                <a:cubicBezTo>
                  <a:pt x="2078006" y="9607"/>
                  <a:pt x="2037730" y="19624"/>
                  <a:pt x="1998379" y="321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922472" y="4011450"/>
            <a:ext cx="3299561" cy="617411"/>
          </a:xfrm>
          <a:custGeom>
            <a:avLst/>
            <a:gdLst/>
            <a:ahLst/>
            <a:cxnLst/>
            <a:rect l="l" t="t" r="r" b="b"/>
            <a:pathLst>
              <a:path w="6599122" h="1234823" extrusionOk="0">
                <a:moveTo>
                  <a:pt x="4352462" y="48744"/>
                </a:moveTo>
                <a:cubicBezTo>
                  <a:pt x="4345234" y="104369"/>
                  <a:pt x="4389545" y="124796"/>
                  <a:pt x="4409658" y="165336"/>
                </a:cubicBezTo>
                <a:cubicBezTo>
                  <a:pt x="4338320" y="216875"/>
                  <a:pt x="4252212" y="237302"/>
                  <a:pt x="4178675" y="282241"/>
                </a:cubicBezTo>
                <a:cubicBezTo>
                  <a:pt x="4104194" y="327809"/>
                  <a:pt x="4023743" y="364264"/>
                  <a:pt x="3947378" y="407004"/>
                </a:cubicBezTo>
                <a:cubicBezTo>
                  <a:pt x="3868812" y="451315"/>
                  <a:pt x="3792760" y="499397"/>
                  <a:pt x="3714509" y="544336"/>
                </a:cubicBezTo>
                <a:cubicBezTo>
                  <a:pt x="3638458" y="588019"/>
                  <a:pt x="3559892" y="627301"/>
                  <a:pt x="3485098" y="672555"/>
                </a:cubicBezTo>
                <a:cubicBezTo>
                  <a:pt x="3410932" y="717495"/>
                  <a:pt x="3340223" y="768091"/>
                  <a:pt x="3272028" y="825601"/>
                </a:cubicBezTo>
                <a:cubicBezTo>
                  <a:pt x="3293083" y="820259"/>
                  <a:pt x="3315082" y="817744"/>
                  <a:pt x="3334880" y="809259"/>
                </a:cubicBezTo>
                <a:cubicBezTo>
                  <a:pt x="3374163" y="792918"/>
                  <a:pt x="3411875" y="772176"/>
                  <a:pt x="3450843" y="755206"/>
                </a:cubicBezTo>
                <a:cubicBezTo>
                  <a:pt x="3469385" y="747350"/>
                  <a:pt x="3489497" y="743579"/>
                  <a:pt x="3508982" y="737922"/>
                </a:cubicBezTo>
                <a:cubicBezTo>
                  <a:pt x="3519666" y="734779"/>
                  <a:pt x="3532237" y="734779"/>
                  <a:pt x="3540408" y="728494"/>
                </a:cubicBezTo>
                <a:cubicBezTo>
                  <a:pt x="3593833" y="688583"/>
                  <a:pt x="3661085" y="684497"/>
                  <a:pt x="3719852" y="657471"/>
                </a:cubicBezTo>
                <a:cubicBezTo>
                  <a:pt x="3754735" y="641443"/>
                  <a:pt x="3788675" y="616617"/>
                  <a:pt x="3831101" y="623845"/>
                </a:cubicBezTo>
                <a:cubicBezTo>
                  <a:pt x="3862212" y="586762"/>
                  <a:pt x="3911866" y="593675"/>
                  <a:pt x="3951149" y="573877"/>
                </a:cubicBezTo>
                <a:cubicBezTo>
                  <a:pt x="4015887" y="541508"/>
                  <a:pt x="4086282" y="520138"/>
                  <a:pt x="4155733" y="497511"/>
                </a:cubicBezTo>
                <a:cubicBezTo>
                  <a:pt x="4196273" y="484312"/>
                  <a:pt x="4239327" y="478341"/>
                  <a:pt x="4281124" y="468913"/>
                </a:cubicBezTo>
                <a:cubicBezTo>
                  <a:pt x="4290238" y="466713"/>
                  <a:pt x="4300608" y="465771"/>
                  <a:pt x="4307837" y="460742"/>
                </a:cubicBezTo>
                <a:cubicBezTo>
                  <a:pt x="4379489" y="408261"/>
                  <a:pt x="4467482" y="399775"/>
                  <a:pt x="4548247" y="372749"/>
                </a:cubicBezTo>
                <a:cubicBezTo>
                  <a:pt x="4609843" y="352008"/>
                  <a:pt x="4673952" y="338180"/>
                  <a:pt x="4736176" y="318067"/>
                </a:cubicBezTo>
                <a:cubicBezTo>
                  <a:pt x="4820084" y="291041"/>
                  <a:pt x="4904307" y="266843"/>
                  <a:pt x="4991671" y="253958"/>
                </a:cubicBezTo>
                <a:cubicBezTo>
                  <a:pt x="5020584" y="249558"/>
                  <a:pt x="5047610" y="232274"/>
                  <a:pt x="5076522" y="226617"/>
                </a:cubicBezTo>
                <a:cubicBezTo>
                  <a:pt x="5129318" y="215618"/>
                  <a:pt x="5184943" y="214361"/>
                  <a:pt x="5236167" y="198962"/>
                </a:cubicBezTo>
                <a:cubicBezTo>
                  <a:pt x="5310333" y="176649"/>
                  <a:pt x="5386385" y="162822"/>
                  <a:pt x="5461493" y="144594"/>
                </a:cubicBezTo>
                <a:cubicBezTo>
                  <a:pt x="5508319" y="133281"/>
                  <a:pt x="5557029" y="130453"/>
                  <a:pt x="5604483" y="121968"/>
                </a:cubicBezTo>
                <a:cubicBezTo>
                  <a:pt x="5668278" y="110340"/>
                  <a:pt x="5731759" y="95255"/>
                  <a:pt x="5795869" y="84570"/>
                </a:cubicBezTo>
                <a:cubicBezTo>
                  <a:pt x="5830123" y="78914"/>
                  <a:pt x="5865635" y="79228"/>
                  <a:pt x="5900518" y="77028"/>
                </a:cubicBezTo>
                <a:cubicBezTo>
                  <a:pt x="5913717" y="76400"/>
                  <a:pt x="5930687" y="81742"/>
                  <a:pt x="5939172" y="75457"/>
                </a:cubicBezTo>
                <a:cubicBezTo>
                  <a:pt x="5986626" y="40888"/>
                  <a:pt x="6043822" y="60058"/>
                  <a:pt x="6092532" y="44031"/>
                </a:cubicBezTo>
                <a:cubicBezTo>
                  <a:pt x="6156642" y="23289"/>
                  <a:pt x="6221380" y="23603"/>
                  <a:pt x="6286118" y="19832"/>
                </a:cubicBezTo>
                <a:cubicBezTo>
                  <a:pt x="6319744" y="17947"/>
                  <a:pt x="6351170" y="9147"/>
                  <a:pt x="6383853" y="5376"/>
                </a:cubicBezTo>
                <a:cubicBezTo>
                  <a:pt x="6416851" y="1605"/>
                  <a:pt x="6450477" y="-280"/>
                  <a:pt x="6483475" y="34"/>
                </a:cubicBezTo>
                <a:cubicBezTo>
                  <a:pt x="6507673" y="348"/>
                  <a:pt x="6531871" y="5376"/>
                  <a:pt x="6558897" y="8519"/>
                </a:cubicBezTo>
                <a:cubicBezTo>
                  <a:pt x="6571153" y="34288"/>
                  <a:pt x="6583410" y="60686"/>
                  <a:pt x="6599123" y="93684"/>
                </a:cubicBezTo>
                <a:cubicBezTo>
                  <a:pt x="6558583" y="98712"/>
                  <a:pt x="6524014" y="103426"/>
                  <a:pt x="6489445" y="106883"/>
                </a:cubicBezTo>
                <a:cubicBezTo>
                  <a:pt x="6398624" y="116311"/>
                  <a:pt x="6307802" y="126367"/>
                  <a:pt x="6216666" y="134538"/>
                </a:cubicBezTo>
                <a:cubicBezTo>
                  <a:pt x="6134643" y="141766"/>
                  <a:pt x="6054192" y="161250"/>
                  <a:pt x="5970912" y="161250"/>
                </a:cubicBezTo>
                <a:cubicBezTo>
                  <a:pt x="5939486" y="161250"/>
                  <a:pt x="5908375" y="173192"/>
                  <a:pt x="5876634" y="178849"/>
                </a:cubicBezTo>
                <a:cubicBezTo>
                  <a:pt x="5704732" y="209647"/>
                  <a:pt x="5532831" y="239187"/>
                  <a:pt x="5361244" y="271871"/>
                </a:cubicBezTo>
                <a:cubicBezTo>
                  <a:pt x="5278593" y="287584"/>
                  <a:pt x="5196885" y="308954"/>
                  <a:pt x="5115176" y="329695"/>
                </a:cubicBezTo>
                <a:cubicBezTo>
                  <a:pt x="4952074" y="370863"/>
                  <a:pt x="4788972" y="412346"/>
                  <a:pt x="4626499" y="455714"/>
                </a:cubicBezTo>
                <a:cubicBezTo>
                  <a:pt x="4574017" y="469542"/>
                  <a:pt x="4523106" y="489655"/>
                  <a:pt x="4471567" y="506625"/>
                </a:cubicBezTo>
                <a:cubicBezTo>
                  <a:pt x="4328892" y="554078"/>
                  <a:pt x="4185274" y="599018"/>
                  <a:pt x="4043542" y="649300"/>
                </a:cubicBezTo>
                <a:cubicBezTo>
                  <a:pt x="3908409" y="697068"/>
                  <a:pt x="3775162" y="750492"/>
                  <a:pt x="3640972" y="801403"/>
                </a:cubicBezTo>
                <a:cubicBezTo>
                  <a:pt x="3549836" y="835972"/>
                  <a:pt x="3458385" y="869912"/>
                  <a:pt x="3367878" y="905424"/>
                </a:cubicBezTo>
                <a:cubicBezTo>
                  <a:pt x="3327652" y="921137"/>
                  <a:pt x="3289312" y="941878"/>
                  <a:pt x="3249401" y="957905"/>
                </a:cubicBezTo>
                <a:cubicBezTo>
                  <a:pt x="3173350" y="989017"/>
                  <a:pt x="3097927" y="1021701"/>
                  <a:pt x="3019990" y="1047156"/>
                </a:cubicBezTo>
                <a:cubicBezTo>
                  <a:pt x="2983849" y="1058784"/>
                  <a:pt x="2941738" y="1061612"/>
                  <a:pt x="2904027" y="1056584"/>
                </a:cubicBezTo>
                <a:cubicBezTo>
                  <a:pt x="2845260" y="1049042"/>
                  <a:pt x="2826718" y="984932"/>
                  <a:pt x="2869144" y="942507"/>
                </a:cubicBezTo>
                <a:cubicBezTo>
                  <a:pt x="2898370" y="913594"/>
                  <a:pt x="2930425" y="886254"/>
                  <a:pt x="2964994" y="864884"/>
                </a:cubicBezTo>
                <a:cubicBezTo>
                  <a:pt x="3062101" y="805488"/>
                  <a:pt x="3162036" y="750807"/>
                  <a:pt x="3259458" y="692354"/>
                </a:cubicBezTo>
                <a:cubicBezTo>
                  <a:pt x="3312568" y="660299"/>
                  <a:pt x="3361907" y="622902"/>
                  <a:pt x="3414389" y="589904"/>
                </a:cubicBezTo>
                <a:cubicBezTo>
                  <a:pt x="3476927" y="550621"/>
                  <a:pt x="3540722" y="513853"/>
                  <a:pt x="3604203" y="475827"/>
                </a:cubicBezTo>
                <a:cubicBezTo>
                  <a:pt x="3712624" y="410775"/>
                  <a:pt x="3820730" y="345408"/>
                  <a:pt x="3928836" y="280042"/>
                </a:cubicBezTo>
                <a:cubicBezTo>
                  <a:pt x="3963719" y="258986"/>
                  <a:pt x="3998916" y="238873"/>
                  <a:pt x="4031600" y="210590"/>
                </a:cubicBezTo>
                <a:cubicBezTo>
                  <a:pt x="3986975" y="213104"/>
                  <a:pt x="3941721" y="212789"/>
                  <a:pt x="3897410" y="218446"/>
                </a:cubicBezTo>
                <a:cubicBezTo>
                  <a:pt x="3765734" y="234474"/>
                  <a:pt x="3634058" y="250501"/>
                  <a:pt x="3502697" y="270299"/>
                </a:cubicBezTo>
                <a:cubicBezTo>
                  <a:pt x="3404647" y="285070"/>
                  <a:pt x="3307225" y="305183"/>
                  <a:pt x="3209490" y="322781"/>
                </a:cubicBezTo>
                <a:cubicBezTo>
                  <a:pt x="3109869" y="341008"/>
                  <a:pt x="3009619" y="357036"/>
                  <a:pt x="2910626" y="378091"/>
                </a:cubicBezTo>
                <a:cubicBezTo>
                  <a:pt x="2775494" y="407004"/>
                  <a:pt x="2640675" y="437801"/>
                  <a:pt x="2506485" y="471427"/>
                </a:cubicBezTo>
                <a:cubicBezTo>
                  <a:pt x="2403407" y="497197"/>
                  <a:pt x="2301900" y="528937"/>
                  <a:pt x="2199765" y="557221"/>
                </a:cubicBezTo>
                <a:cubicBezTo>
                  <a:pt x="2160482" y="568220"/>
                  <a:pt x="2119942" y="575448"/>
                  <a:pt x="2080660" y="586133"/>
                </a:cubicBezTo>
                <a:cubicBezTo>
                  <a:pt x="2034149" y="598704"/>
                  <a:pt x="1988267" y="613788"/>
                  <a:pt x="1942070" y="627301"/>
                </a:cubicBezTo>
                <a:cubicBezTo>
                  <a:pt x="1886445" y="643329"/>
                  <a:pt x="1830192" y="657156"/>
                  <a:pt x="1774882" y="673812"/>
                </a:cubicBezTo>
                <a:cubicBezTo>
                  <a:pt x="1658291" y="708695"/>
                  <a:pt x="1542014" y="745150"/>
                  <a:pt x="1425423" y="780033"/>
                </a:cubicBezTo>
                <a:cubicBezTo>
                  <a:pt x="1321088" y="811145"/>
                  <a:pt x="1216438" y="840057"/>
                  <a:pt x="1112418" y="872112"/>
                </a:cubicBezTo>
                <a:cubicBezTo>
                  <a:pt x="1020967" y="900081"/>
                  <a:pt x="930460" y="930565"/>
                  <a:pt x="839638" y="960734"/>
                </a:cubicBezTo>
                <a:cubicBezTo>
                  <a:pt x="750702" y="990274"/>
                  <a:pt x="661765" y="1020129"/>
                  <a:pt x="572829" y="1050299"/>
                </a:cubicBezTo>
                <a:cubicBezTo>
                  <a:pt x="551774" y="1057527"/>
                  <a:pt x="531661" y="1067897"/>
                  <a:pt x="510605" y="1074497"/>
                </a:cubicBezTo>
                <a:cubicBezTo>
                  <a:pt x="396842" y="1110008"/>
                  <a:pt x="285908" y="1154005"/>
                  <a:pt x="175287" y="1198316"/>
                </a:cubicBezTo>
                <a:cubicBezTo>
                  <a:pt x="130034" y="1216543"/>
                  <a:pt x="87608" y="1240742"/>
                  <a:pt x="29784" y="1233514"/>
                </a:cubicBezTo>
                <a:cubicBezTo>
                  <a:pt x="23184" y="1223143"/>
                  <a:pt x="11242" y="1209001"/>
                  <a:pt x="4329" y="1192345"/>
                </a:cubicBezTo>
                <a:cubicBezTo>
                  <a:pt x="-8556" y="1160605"/>
                  <a:pt x="8414" y="1128236"/>
                  <a:pt x="40783" y="1115037"/>
                </a:cubicBezTo>
                <a:cubicBezTo>
                  <a:pt x="141661" y="1074497"/>
                  <a:pt x="244111" y="1037414"/>
                  <a:pt x="341846" y="990274"/>
                </a:cubicBezTo>
                <a:cubicBezTo>
                  <a:pt x="390871" y="966705"/>
                  <a:pt x="440525" y="951306"/>
                  <a:pt x="491749" y="936850"/>
                </a:cubicBezTo>
                <a:cubicBezTo>
                  <a:pt x="517833" y="929308"/>
                  <a:pt x="542031" y="915166"/>
                  <a:pt x="567801" y="905738"/>
                </a:cubicBezTo>
                <a:cubicBezTo>
                  <a:pt x="628768" y="883425"/>
                  <a:pt x="690049" y="861741"/>
                  <a:pt x="751330" y="841000"/>
                </a:cubicBezTo>
                <a:cubicBezTo>
                  <a:pt x="838695" y="811459"/>
                  <a:pt x="926060" y="782233"/>
                  <a:pt x="1014053" y="754578"/>
                </a:cubicBezTo>
                <a:cubicBezTo>
                  <a:pt x="1090105" y="730694"/>
                  <a:pt x="1166785" y="708381"/>
                  <a:pt x="1243465" y="686383"/>
                </a:cubicBezTo>
                <a:cubicBezTo>
                  <a:pt x="1312603" y="666584"/>
                  <a:pt x="1382369" y="648986"/>
                  <a:pt x="1451506" y="629187"/>
                </a:cubicBezTo>
                <a:cubicBezTo>
                  <a:pt x="1499589" y="615359"/>
                  <a:pt x="1546728" y="598389"/>
                  <a:pt x="1595124" y="585190"/>
                </a:cubicBezTo>
                <a:cubicBezTo>
                  <a:pt x="1675261" y="563192"/>
                  <a:pt x="1756027" y="543079"/>
                  <a:pt x="1836164" y="521395"/>
                </a:cubicBezTo>
                <a:cubicBezTo>
                  <a:pt x="1890531" y="506625"/>
                  <a:pt x="1944584" y="490283"/>
                  <a:pt x="1998951" y="475827"/>
                </a:cubicBezTo>
                <a:cubicBezTo>
                  <a:pt x="2016236" y="471427"/>
                  <a:pt x="2035092" y="472999"/>
                  <a:pt x="2052062" y="467970"/>
                </a:cubicBezTo>
                <a:cubicBezTo>
                  <a:pt x="2069346" y="462942"/>
                  <a:pt x="2088516" y="456971"/>
                  <a:pt x="2101715" y="445344"/>
                </a:cubicBezTo>
                <a:cubicBezTo>
                  <a:pt x="2124342" y="425231"/>
                  <a:pt x="2148226" y="419260"/>
                  <a:pt x="2178081" y="419260"/>
                </a:cubicBezTo>
                <a:cubicBezTo>
                  <a:pt x="2205736" y="419260"/>
                  <a:pt x="2234334" y="413917"/>
                  <a:pt x="2261046" y="405746"/>
                </a:cubicBezTo>
                <a:cubicBezTo>
                  <a:pt x="2303472" y="392547"/>
                  <a:pt x="2345897" y="377777"/>
                  <a:pt x="2386123" y="358921"/>
                </a:cubicBezTo>
                <a:cubicBezTo>
                  <a:pt x="2415035" y="345408"/>
                  <a:pt x="2445518" y="352636"/>
                  <a:pt x="2476002" y="340066"/>
                </a:cubicBezTo>
                <a:cubicBezTo>
                  <a:pt x="2530369" y="318067"/>
                  <a:pt x="2591650" y="313353"/>
                  <a:pt x="2649789" y="300783"/>
                </a:cubicBezTo>
                <a:cubicBezTo>
                  <a:pt x="2683415" y="293555"/>
                  <a:pt x="2714527" y="273442"/>
                  <a:pt x="2751295" y="285070"/>
                </a:cubicBezTo>
                <a:cubicBezTo>
                  <a:pt x="2756324" y="286641"/>
                  <a:pt x="2764180" y="278470"/>
                  <a:pt x="2771094" y="275642"/>
                </a:cubicBezTo>
                <a:cubicBezTo>
                  <a:pt x="2791521" y="267471"/>
                  <a:pt x="2811948" y="252701"/>
                  <a:pt x="2832061" y="253015"/>
                </a:cubicBezTo>
                <a:cubicBezTo>
                  <a:pt x="2888314" y="253958"/>
                  <a:pt x="2941110" y="240444"/>
                  <a:pt x="2993906" y="224731"/>
                </a:cubicBezTo>
                <a:cubicBezTo>
                  <a:pt x="3009305" y="220017"/>
                  <a:pt x="3025961" y="220332"/>
                  <a:pt x="3041674" y="216875"/>
                </a:cubicBezTo>
                <a:cubicBezTo>
                  <a:pt x="3083156" y="208075"/>
                  <a:pt x="3124325" y="198962"/>
                  <a:pt x="3165493" y="189534"/>
                </a:cubicBezTo>
                <a:cubicBezTo>
                  <a:pt x="3176492" y="187020"/>
                  <a:pt x="3186863" y="181363"/>
                  <a:pt x="3197862" y="180735"/>
                </a:cubicBezTo>
                <a:cubicBezTo>
                  <a:pt x="3279570" y="177278"/>
                  <a:pt x="3358450" y="158422"/>
                  <a:pt x="3438273" y="144909"/>
                </a:cubicBezTo>
                <a:cubicBezTo>
                  <a:pt x="3479755" y="137995"/>
                  <a:pt x="3521552" y="137681"/>
                  <a:pt x="3563349" y="127624"/>
                </a:cubicBezTo>
                <a:cubicBezTo>
                  <a:pt x="3591633" y="120711"/>
                  <a:pt x="3625887" y="127310"/>
                  <a:pt x="3657628" y="123539"/>
                </a:cubicBezTo>
                <a:cubicBezTo>
                  <a:pt x="3769820" y="110654"/>
                  <a:pt x="3882325" y="100912"/>
                  <a:pt x="3993888" y="84256"/>
                </a:cubicBezTo>
                <a:cubicBezTo>
                  <a:pt x="4020915" y="80171"/>
                  <a:pt x="4045742" y="64772"/>
                  <a:pt x="4073083" y="80799"/>
                </a:cubicBezTo>
                <a:cubicBezTo>
                  <a:pt x="4144106" y="50944"/>
                  <a:pt x="4218900" y="78914"/>
                  <a:pt x="4290552" y="65715"/>
                </a:cubicBezTo>
                <a:cubicBezTo>
                  <a:pt x="4308151" y="64143"/>
                  <a:pt x="4325121" y="57230"/>
                  <a:pt x="4352462" y="487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1448193">
            <a:off x="747104" y="3416688"/>
            <a:ext cx="532978" cy="1489629"/>
          </a:xfrm>
          <a:custGeom>
            <a:avLst/>
            <a:gdLst/>
            <a:ahLst/>
            <a:cxnLst/>
            <a:rect l="l" t="t" r="r" b="b"/>
            <a:pathLst>
              <a:path w="1063129" h="2971358" extrusionOk="0">
                <a:moveTo>
                  <a:pt x="482763" y="1735521"/>
                </a:moveTo>
                <a:cubicBezTo>
                  <a:pt x="467944" y="1745220"/>
                  <a:pt x="458283" y="1750147"/>
                  <a:pt x="450238" y="1756999"/>
                </a:cubicBezTo>
                <a:cubicBezTo>
                  <a:pt x="372255" y="1823819"/>
                  <a:pt x="294619" y="1891063"/>
                  <a:pt x="216559" y="1957806"/>
                </a:cubicBezTo>
                <a:cubicBezTo>
                  <a:pt x="204165" y="1968391"/>
                  <a:pt x="189616" y="1976397"/>
                  <a:pt x="177029" y="1986905"/>
                </a:cubicBezTo>
                <a:cubicBezTo>
                  <a:pt x="161633" y="1999723"/>
                  <a:pt x="145159" y="2004804"/>
                  <a:pt x="129531" y="1991178"/>
                </a:cubicBezTo>
                <a:cubicBezTo>
                  <a:pt x="112826" y="1976590"/>
                  <a:pt x="98738" y="1958230"/>
                  <a:pt x="107245" y="1933711"/>
                </a:cubicBezTo>
                <a:cubicBezTo>
                  <a:pt x="123373" y="1887098"/>
                  <a:pt x="139115" y="1840255"/>
                  <a:pt x="158015" y="1794835"/>
                </a:cubicBezTo>
                <a:cubicBezTo>
                  <a:pt x="177260" y="1748646"/>
                  <a:pt x="201432" y="1704689"/>
                  <a:pt x="221486" y="1658924"/>
                </a:cubicBezTo>
                <a:cubicBezTo>
                  <a:pt x="243311" y="1609155"/>
                  <a:pt x="260439" y="1557192"/>
                  <a:pt x="283996" y="1508308"/>
                </a:cubicBezTo>
                <a:cubicBezTo>
                  <a:pt x="331570" y="1409656"/>
                  <a:pt x="381955" y="1312389"/>
                  <a:pt x="431416" y="1214660"/>
                </a:cubicBezTo>
                <a:cubicBezTo>
                  <a:pt x="456012" y="1166046"/>
                  <a:pt x="480569" y="1117432"/>
                  <a:pt x="506358" y="1069511"/>
                </a:cubicBezTo>
                <a:cubicBezTo>
                  <a:pt x="514595" y="1054115"/>
                  <a:pt x="526797" y="1040989"/>
                  <a:pt x="534687" y="1021936"/>
                </a:cubicBezTo>
                <a:cubicBezTo>
                  <a:pt x="520985" y="1029403"/>
                  <a:pt x="506512" y="1035716"/>
                  <a:pt x="493771" y="1044492"/>
                </a:cubicBezTo>
                <a:cubicBezTo>
                  <a:pt x="433033" y="1086524"/>
                  <a:pt x="372602" y="1128979"/>
                  <a:pt x="312479" y="1171859"/>
                </a:cubicBezTo>
                <a:cubicBezTo>
                  <a:pt x="287488" y="1190580"/>
                  <a:pt x="258076" y="1202515"/>
                  <a:pt x="227106" y="1206500"/>
                </a:cubicBezTo>
                <a:cubicBezTo>
                  <a:pt x="213365" y="1208117"/>
                  <a:pt x="206359" y="1203960"/>
                  <a:pt x="197391" y="1191989"/>
                </a:cubicBezTo>
                <a:cubicBezTo>
                  <a:pt x="179493" y="1167971"/>
                  <a:pt x="178145" y="1144761"/>
                  <a:pt x="189346" y="1119087"/>
                </a:cubicBezTo>
                <a:cubicBezTo>
                  <a:pt x="222294" y="1042644"/>
                  <a:pt x="261170" y="968972"/>
                  <a:pt x="291694" y="891298"/>
                </a:cubicBezTo>
                <a:cubicBezTo>
                  <a:pt x="315135" y="831483"/>
                  <a:pt x="348468" y="775517"/>
                  <a:pt x="377144" y="717703"/>
                </a:cubicBezTo>
                <a:cubicBezTo>
                  <a:pt x="411170" y="649074"/>
                  <a:pt x="443271" y="579444"/>
                  <a:pt x="479145" y="511815"/>
                </a:cubicBezTo>
                <a:cubicBezTo>
                  <a:pt x="524757" y="426288"/>
                  <a:pt x="573717" y="342454"/>
                  <a:pt x="619906" y="257120"/>
                </a:cubicBezTo>
                <a:cubicBezTo>
                  <a:pt x="639152" y="222209"/>
                  <a:pt x="655703" y="186027"/>
                  <a:pt x="672600" y="149999"/>
                </a:cubicBezTo>
                <a:cubicBezTo>
                  <a:pt x="677720" y="139068"/>
                  <a:pt x="679375" y="126520"/>
                  <a:pt x="683840" y="115358"/>
                </a:cubicBezTo>
                <a:cubicBezTo>
                  <a:pt x="690075" y="99461"/>
                  <a:pt x="681299" y="74596"/>
                  <a:pt x="711207" y="71632"/>
                </a:cubicBezTo>
                <a:cubicBezTo>
                  <a:pt x="715710" y="71170"/>
                  <a:pt x="719944" y="52964"/>
                  <a:pt x="721561" y="42571"/>
                </a:cubicBezTo>
                <a:cubicBezTo>
                  <a:pt x="723332" y="31024"/>
                  <a:pt x="721946" y="18938"/>
                  <a:pt x="721946" y="0"/>
                </a:cubicBezTo>
                <a:cubicBezTo>
                  <a:pt x="740499" y="9122"/>
                  <a:pt x="753239" y="13703"/>
                  <a:pt x="763824" y="21286"/>
                </a:cubicBezTo>
                <a:cubicBezTo>
                  <a:pt x="769713" y="25520"/>
                  <a:pt x="775795" y="35142"/>
                  <a:pt x="775371" y="41724"/>
                </a:cubicBezTo>
                <a:cubicBezTo>
                  <a:pt x="769136" y="108275"/>
                  <a:pt x="764209" y="175134"/>
                  <a:pt x="753278" y="240954"/>
                </a:cubicBezTo>
                <a:cubicBezTo>
                  <a:pt x="746426" y="282331"/>
                  <a:pt x="730683" y="322362"/>
                  <a:pt x="717635" y="362624"/>
                </a:cubicBezTo>
                <a:cubicBezTo>
                  <a:pt x="689806" y="448382"/>
                  <a:pt x="661246" y="533947"/>
                  <a:pt x="632647" y="619474"/>
                </a:cubicBezTo>
                <a:cubicBezTo>
                  <a:pt x="626257" y="638720"/>
                  <a:pt x="618405" y="657311"/>
                  <a:pt x="608821" y="682599"/>
                </a:cubicBezTo>
                <a:cubicBezTo>
                  <a:pt x="632262" y="675286"/>
                  <a:pt x="648852" y="674016"/>
                  <a:pt x="665942" y="663354"/>
                </a:cubicBezTo>
                <a:cubicBezTo>
                  <a:pt x="695580" y="644878"/>
                  <a:pt x="728913" y="632215"/>
                  <a:pt x="760899" y="617588"/>
                </a:cubicBezTo>
                <a:cubicBezTo>
                  <a:pt x="794925" y="602192"/>
                  <a:pt x="833839" y="597765"/>
                  <a:pt x="863208" y="571399"/>
                </a:cubicBezTo>
                <a:cubicBezTo>
                  <a:pt x="868366" y="566741"/>
                  <a:pt x="878335" y="567550"/>
                  <a:pt x="886302" y="565856"/>
                </a:cubicBezTo>
                <a:cubicBezTo>
                  <a:pt x="892846" y="564509"/>
                  <a:pt x="901930" y="565856"/>
                  <a:pt x="905548" y="562007"/>
                </a:cubicBezTo>
                <a:cubicBezTo>
                  <a:pt x="924793" y="541337"/>
                  <a:pt x="946926" y="542030"/>
                  <a:pt x="972946" y="544263"/>
                </a:cubicBezTo>
                <a:cubicBezTo>
                  <a:pt x="985032" y="545302"/>
                  <a:pt x="996040" y="544263"/>
                  <a:pt x="1006279" y="551461"/>
                </a:cubicBezTo>
                <a:lnTo>
                  <a:pt x="1063130" y="591376"/>
                </a:lnTo>
                <a:cubicBezTo>
                  <a:pt x="1061321" y="621707"/>
                  <a:pt x="1044654" y="649997"/>
                  <a:pt x="1030143" y="678134"/>
                </a:cubicBezTo>
                <a:cubicBezTo>
                  <a:pt x="978642" y="777865"/>
                  <a:pt x="924331" y="876171"/>
                  <a:pt x="873485" y="976209"/>
                </a:cubicBezTo>
                <a:cubicBezTo>
                  <a:pt x="840190" y="1041643"/>
                  <a:pt x="810899" y="1109272"/>
                  <a:pt x="780183" y="1176054"/>
                </a:cubicBezTo>
                <a:cubicBezTo>
                  <a:pt x="778836" y="1179018"/>
                  <a:pt x="780991" y="1183560"/>
                  <a:pt x="781414" y="1186524"/>
                </a:cubicBezTo>
                <a:cubicBezTo>
                  <a:pt x="813747" y="1172667"/>
                  <a:pt x="845002" y="1158348"/>
                  <a:pt x="876988" y="1145916"/>
                </a:cubicBezTo>
                <a:cubicBezTo>
                  <a:pt x="894655" y="1139064"/>
                  <a:pt x="917519" y="1126324"/>
                  <a:pt x="930875" y="1132251"/>
                </a:cubicBezTo>
                <a:cubicBezTo>
                  <a:pt x="951545" y="1141335"/>
                  <a:pt x="973215" y="1128672"/>
                  <a:pt x="992191" y="1143221"/>
                </a:cubicBezTo>
                <a:cubicBezTo>
                  <a:pt x="1011167" y="1157771"/>
                  <a:pt x="1033723" y="1169511"/>
                  <a:pt x="1056817" y="1183752"/>
                </a:cubicBezTo>
                <a:cubicBezTo>
                  <a:pt x="1037149" y="1225553"/>
                  <a:pt x="1018326" y="1269202"/>
                  <a:pt x="996502" y="1311273"/>
                </a:cubicBezTo>
                <a:cubicBezTo>
                  <a:pt x="943461" y="1413710"/>
                  <a:pt x="889574" y="1515711"/>
                  <a:pt x="834840" y="1617276"/>
                </a:cubicBezTo>
                <a:cubicBezTo>
                  <a:pt x="809705" y="1664351"/>
                  <a:pt x="782300" y="1710232"/>
                  <a:pt x="757088" y="1757306"/>
                </a:cubicBezTo>
                <a:cubicBezTo>
                  <a:pt x="730645" y="1806614"/>
                  <a:pt x="706242" y="1857037"/>
                  <a:pt x="679875" y="1906382"/>
                </a:cubicBezTo>
                <a:cubicBezTo>
                  <a:pt x="655395" y="1952186"/>
                  <a:pt x="628451" y="1996682"/>
                  <a:pt x="604433" y="2042679"/>
                </a:cubicBezTo>
                <a:cubicBezTo>
                  <a:pt x="562093" y="2123702"/>
                  <a:pt x="521754" y="2205765"/>
                  <a:pt x="479376" y="2286750"/>
                </a:cubicBezTo>
                <a:cubicBezTo>
                  <a:pt x="447736" y="2347258"/>
                  <a:pt x="414249" y="2406765"/>
                  <a:pt x="381570" y="2466696"/>
                </a:cubicBezTo>
                <a:cubicBezTo>
                  <a:pt x="359977" y="2506188"/>
                  <a:pt x="338653" y="2545872"/>
                  <a:pt x="316674" y="2585171"/>
                </a:cubicBezTo>
                <a:cubicBezTo>
                  <a:pt x="300624" y="2613808"/>
                  <a:pt x="284650" y="2642523"/>
                  <a:pt x="267060" y="2670198"/>
                </a:cubicBezTo>
                <a:cubicBezTo>
                  <a:pt x="211171" y="2758111"/>
                  <a:pt x="155243" y="2845986"/>
                  <a:pt x="97699" y="2932706"/>
                </a:cubicBezTo>
                <a:cubicBezTo>
                  <a:pt x="86674" y="2948129"/>
                  <a:pt x="71741" y="2960338"/>
                  <a:pt x="54435" y="2968079"/>
                </a:cubicBezTo>
                <a:cubicBezTo>
                  <a:pt x="28569" y="2979627"/>
                  <a:pt x="663" y="2959150"/>
                  <a:pt x="202" y="2930512"/>
                </a:cubicBezTo>
                <a:cubicBezTo>
                  <a:pt x="-601" y="2915370"/>
                  <a:pt x="997" y="2900197"/>
                  <a:pt x="4936" y="2885555"/>
                </a:cubicBezTo>
                <a:cubicBezTo>
                  <a:pt x="15136" y="2853030"/>
                  <a:pt x="28261" y="2821467"/>
                  <a:pt x="39578" y="2789327"/>
                </a:cubicBezTo>
                <a:cubicBezTo>
                  <a:pt x="55667" y="2744177"/>
                  <a:pt x="72796" y="2699335"/>
                  <a:pt x="86845" y="2653569"/>
                </a:cubicBezTo>
                <a:cubicBezTo>
                  <a:pt x="111824" y="2570663"/>
                  <a:pt x="143624" y="2489967"/>
                  <a:pt x="181917" y="2412308"/>
                </a:cubicBezTo>
                <a:cubicBezTo>
                  <a:pt x="204204" y="2368274"/>
                  <a:pt x="218599" y="2321161"/>
                  <a:pt x="245505" y="2278552"/>
                </a:cubicBezTo>
                <a:cubicBezTo>
                  <a:pt x="264211" y="2248837"/>
                  <a:pt x="267136" y="2209614"/>
                  <a:pt x="280339" y="2175896"/>
                </a:cubicBezTo>
                <a:cubicBezTo>
                  <a:pt x="296197" y="2135519"/>
                  <a:pt x="315404" y="2096451"/>
                  <a:pt x="333302" y="2056920"/>
                </a:cubicBezTo>
                <a:cubicBezTo>
                  <a:pt x="361901" y="1993718"/>
                  <a:pt x="387190" y="1928668"/>
                  <a:pt x="420677" y="1868315"/>
                </a:cubicBezTo>
                <a:cubicBezTo>
                  <a:pt x="437844" y="1837522"/>
                  <a:pt x="446427" y="1800186"/>
                  <a:pt x="476681" y="1775936"/>
                </a:cubicBezTo>
                <a:cubicBezTo>
                  <a:pt x="483225" y="1770470"/>
                  <a:pt x="480415" y="1753457"/>
                  <a:pt x="482763" y="1735521"/>
                </a:cubicBezTo>
                <a:close/>
                <a:moveTo>
                  <a:pt x="203241" y="2622353"/>
                </a:moveTo>
                <a:cubicBezTo>
                  <a:pt x="211286" y="2617272"/>
                  <a:pt x="219177" y="2615040"/>
                  <a:pt x="222179" y="2609921"/>
                </a:cubicBezTo>
                <a:cubicBezTo>
                  <a:pt x="237999" y="2582977"/>
                  <a:pt x="252972" y="2555186"/>
                  <a:pt x="267483" y="2527473"/>
                </a:cubicBezTo>
                <a:cubicBezTo>
                  <a:pt x="289654" y="2485556"/>
                  <a:pt x="310631" y="2443024"/>
                  <a:pt x="333495" y="2401723"/>
                </a:cubicBezTo>
                <a:cubicBezTo>
                  <a:pt x="354780" y="2363001"/>
                  <a:pt x="379184" y="2325973"/>
                  <a:pt x="399853" y="2286981"/>
                </a:cubicBezTo>
                <a:cubicBezTo>
                  <a:pt x="438999" y="2213117"/>
                  <a:pt x="476181" y="2138752"/>
                  <a:pt x="514326" y="2064734"/>
                </a:cubicBezTo>
                <a:cubicBezTo>
                  <a:pt x="539075" y="2016813"/>
                  <a:pt x="560746" y="1967814"/>
                  <a:pt x="593848" y="1924434"/>
                </a:cubicBezTo>
                <a:cubicBezTo>
                  <a:pt x="611053" y="1901956"/>
                  <a:pt x="629029" y="1877091"/>
                  <a:pt x="636188" y="1850455"/>
                </a:cubicBezTo>
                <a:cubicBezTo>
                  <a:pt x="651584" y="1792718"/>
                  <a:pt x="688266" y="1746837"/>
                  <a:pt x="714517" y="1695298"/>
                </a:cubicBezTo>
                <a:cubicBezTo>
                  <a:pt x="734225" y="1656653"/>
                  <a:pt x="758474" y="1620356"/>
                  <a:pt x="778566" y="1581865"/>
                </a:cubicBezTo>
                <a:cubicBezTo>
                  <a:pt x="811591" y="1518662"/>
                  <a:pt x="842846" y="1454536"/>
                  <a:pt x="874986" y="1390872"/>
                </a:cubicBezTo>
                <a:cubicBezTo>
                  <a:pt x="904278" y="1332866"/>
                  <a:pt x="933800" y="1274976"/>
                  <a:pt x="963515" y="1216354"/>
                </a:cubicBezTo>
                <a:cubicBezTo>
                  <a:pt x="950159" y="1205923"/>
                  <a:pt x="939497" y="1210234"/>
                  <a:pt x="928142" y="1216354"/>
                </a:cubicBezTo>
                <a:cubicBezTo>
                  <a:pt x="890690" y="1236446"/>
                  <a:pt x="852353" y="1254845"/>
                  <a:pt x="815594" y="1276092"/>
                </a:cubicBezTo>
                <a:cubicBezTo>
                  <a:pt x="776565" y="1298455"/>
                  <a:pt x="739228" y="1323744"/>
                  <a:pt x="700737" y="1347454"/>
                </a:cubicBezTo>
                <a:cubicBezTo>
                  <a:pt x="674140" y="1363852"/>
                  <a:pt x="641384" y="1363197"/>
                  <a:pt x="625526" y="1346685"/>
                </a:cubicBezTo>
                <a:cubicBezTo>
                  <a:pt x="603278" y="1323590"/>
                  <a:pt x="603317" y="1312659"/>
                  <a:pt x="626450" y="1275091"/>
                </a:cubicBezTo>
                <a:cubicBezTo>
                  <a:pt x="638497" y="1255461"/>
                  <a:pt x="652316" y="1236831"/>
                  <a:pt x="662978" y="1216547"/>
                </a:cubicBezTo>
                <a:cubicBezTo>
                  <a:pt x="707165" y="1132380"/>
                  <a:pt x="750788" y="1047930"/>
                  <a:pt x="793847" y="963199"/>
                </a:cubicBezTo>
                <a:cubicBezTo>
                  <a:pt x="808166" y="935216"/>
                  <a:pt x="819251" y="905462"/>
                  <a:pt x="834186" y="877903"/>
                </a:cubicBezTo>
                <a:cubicBezTo>
                  <a:pt x="869366" y="812814"/>
                  <a:pt x="906626" y="748881"/>
                  <a:pt x="941575" y="683716"/>
                </a:cubicBezTo>
                <a:cubicBezTo>
                  <a:pt x="950659" y="666818"/>
                  <a:pt x="962361" y="649613"/>
                  <a:pt x="963400" y="624478"/>
                </a:cubicBezTo>
                <a:cubicBezTo>
                  <a:pt x="941922" y="632176"/>
                  <a:pt x="924909" y="636949"/>
                  <a:pt x="908512" y="643954"/>
                </a:cubicBezTo>
                <a:cubicBezTo>
                  <a:pt x="857242" y="666087"/>
                  <a:pt x="806472" y="689528"/>
                  <a:pt x="755125" y="711468"/>
                </a:cubicBezTo>
                <a:cubicBezTo>
                  <a:pt x="693540" y="737834"/>
                  <a:pt x="631608" y="763969"/>
                  <a:pt x="569175" y="788450"/>
                </a:cubicBezTo>
                <a:cubicBezTo>
                  <a:pt x="540576" y="799727"/>
                  <a:pt x="507782" y="770782"/>
                  <a:pt x="511439" y="738796"/>
                </a:cubicBezTo>
                <a:cubicBezTo>
                  <a:pt x="513064" y="729278"/>
                  <a:pt x="515857" y="719995"/>
                  <a:pt x="519753" y="711160"/>
                </a:cubicBezTo>
                <a:cubicBezTo>
                  <a:pt x="549853" y="631483"/>
                  <a:pt x="580107" y="551884"/>
                  <a:pt x="611900" y="468166"/>
                </a:cubicBezTo>
                <a:cubicBezTo>
                  <a:pt x="603625" y="471592"/>
                  <a:pt x="598467" y="472015"/>
                  <a:pt x="597043" y="474594"/>
                </a:cubicBezTo>
                <a:cubicBezTo>
                  <a:pt x="500815" y="645148"/>
                  <a:pt x="422640" y="824554"/>
                  <a:pt x="340462" y="1001921"/>
                </a:cubicBezTo>
                <a:cubicBezTo>
                  <a:pt x="336189" y="1011120"/>
                  <a:pt x="337036" y="1022706"/>
                  <a:pt x="334958" y="1036563"/>
                </a:cubicBezTo>
                <a:cubicBezTo>
                  <a:pt x="397351" y="1029134"/>
                  <a:pt x="433418" y="978172"/>
                  <a:pt x="486766" y="959234"/>
                </a:cubicBezTo>
                <a:cubicBezTo>
                  <a:pt x="524295" y="945916"/>
                  <a:pt x="554780" y="912776"/>
                  <a:pt x="585534" y="890566"/>
                </a:cubicBezTo>
                <a:lnTo>
                  <a:pt x="655164" y="940605"/>
                </a:lnTo>
                <a:cubicBezTo>
                  <a:pt x="648928" y="960427"/>
                  <a:pt x="644156" y="984677"/>
                  <a:pt x="633840" y="1006039"/>
                </a:cubicBezTo>
                <a:cubicBezTo>
                  <a:pt x="616943" y="1041336"/>
                  <a:pt x="596119" y="1074168"/>
                  <a:pt x="580799" y="1110889"/>
                </a:cubicBezTo>
                <a:cubicBezTo>
                  <a:pt x="552470" y="1178748"/>
                  <a:pt x="515827" y="1243144"/>
                  <a:pt x="482878" y="1309117"/>
                </a:cubicBezTo>
                <a:cubicBezTo>
                  <a:pt x="446774" y="1381352"/>
                  <a:pt x="410772" y="1453677"/>
                  <a:pt x="374873" y="1526091"/>
                </a:cubicBezTo>
                <a:cubicBezTo>
                  <a:pt x="360246" y="1555421"/>
                  <a:pt x="343811" y="1583828"/>
                  <a:pt x="330878" y="1614005"/>
                </a:cubicBezTo>
                <a:cubicBezTo>
                  <a:pt x="310901" y="1660194"/>
                  <a:pt x="291193" y="1706729"/>
                  <a:pt x="275451" y="1754497"/>
                </a:cubicBezTo>
                <a:cubicBezTo>
                  <a:pt x="267752" y="1778092"/>
                  <a:pt x="249777" y="1800686"/>
                  <a:pt x="255474" y="1830478"/>
                </a:cubicBezTo>
                <a:cubicBezTo>
                  <a:pt x="268561" y="1818199"/>
                  <a:pt x="278568" y="1807614"/>
                  <a:pt x="289615" y="1798723"/>
                </a:cubicBezTo>
                <a:cubicBezTo>
                  <a:pt x="312710" y="1780401"/>
                  <a:pt x="336536" y="1762888"/>
                  <a:pt x="360169" y="1745182"/>
                </a:cubicBezTo>
                <a:cubicBezTo>
                  <a:pt x="409592" y="1708077"/>
                  <a:pt x="451778" y="1661079"/>
                  <a:pt x="510823" y="1637022"/>
                </a:cubicBezTo>
                <a:cubicBezTo>
                  <a:pt x="520138" y="1633173"/>
                  <a:pt x="526604" y="1622242"/>
                  <a:pt x="533917" y="1614274"/>
                </a:cubicBezTo>
                <a:cubicBezTo>
                  <a:pt x="541231" y="1606306"/>
                  <a:pt x="547813" y="1598339"/>
                  <a:pt x="554857" y="1590217"/>
                </a:cubicBezTo>
                <a:lnTo>
                  <a:pt x="622293" y="1624551"/>
                </a:lnTo>
                <a:cubicBezTo>
                  <a:pt x="618136" y="1642411"/>
                  <a:pt x="615595" y="1659924"/>
                  <a:pt x="609745" y="1676283"/>
                </a:cubicBezTo>
                <a:cubicBezTo>
                  <a:pt x="602454" y="1695582"/>
                  <a:pt x="593983" y="1714414"/>
                  <a:pt x="584379" y="1732672"/>
                </a:cubicBezTo>
                <a:cubicBezTo>
                  <a:pt x="557974" y="1784982"/>
                  <a:pt x="529106" y="1836098"/>
                  <a:pt x="504703" y="1889292"/>
                </a:cubicBezTo>
                <a:cubicBezTo>
                  <a:pt x="472755" y="1958922"/>
                  <a:pt x="444195" y="2030092"/>
                  <a:pt x="414172" y="2100569"/>
                </a:cubicBezTo>
                <a:cubicBezTo>
                  <a:pt x="373833" y="2195257"/>
                  <a:pt x="333469" y="2289919"/>
                  <a:pt x="293079" y="2384556"/>
                </a:cubicBezTo>
                <a:cubicBezTo>
                  <a:pt x="291305" y="2389764"/>
                  <a:pt x="289063" y="2394801"/>
                  <a:pt x="286382" y="2399606"/>
                </a:cubicBezTo>
                <a:cubicBezTo>
                  <a:pt x="243465" y="2463770"/>
                  <a:pt x="230686" y="2540290"/>
                  <a:pt x="200085" y="2609497"/>
                </a:cubicBezTo>
                <a:cubicBezTo>
                  <a:pt x="199161" y="2611845"/>
                  <a:pt x="201240" y="2615078"/>
                  <a:pt x="203241" y="26223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958681" y="514350"/>
            <a:ext cx="580627" cy="785554"/>
          </a:xfrm>
          <a:custGeom>
            <a:avLst/>
            <a:gdLst/>
            <a:ahLst/>
            <a:cxnLst/>
            <a:rect l="l" t="t" r="r" b="b"/>
            <a:pathLst>
              <a:path w="1161255" h="1571108" extrusionOk="0">
                <a:moveTo>
                  <a:pt x="486022" y="0"/>
                </a:moveTo>
                <a:cubicBezTo>
                  <a:pt x="537625" y="20516"/>
                  <a:pt x="555192" y="59349"/>
                  <a:pt x="557388" y="106608"/>
                </a:cubicBezTo>
                <a:cubicBezTo>
                  <a:pt x="562146" y="199661"/>
                  <a:pt x="583739" y="286486"/>
                  <a:pt x="627656" y="370014"/>
                </a:cubicBezTo>
                <a:cubicBezTo>
                  <a:pt x="652177" y="416540"/>
                  <a:pt x="692435" y="435224"/>
                  <a:pt x="733059" y="457938"/>
                </a:cubicBezTo>
                <a:cubicBezTo>
                  <a:pt x="744770" y="464532"/>
                  <a:pt x="756116" y="471127"/>
                  <a:pt x="767827" y="476988"/>
                </a:cubicBezTo>
                <a:cubicBezTo>
                  <a:pt x="774415" y="480285"/>
                  <a:pt x="781002" y="484315"/>
                  <a:pt x="787956" y="485048"/>
                </a:cubicBezTo>
                <a:cubicBezTo>
                  <a:pt x="824920" y="489444"/>
                  <a:pt x="859688" y="498603"/>
                  <a:pt x="892626" y="517287"/>
                </a:cubicBezTo>
                <a:cubicBezTo>
                  <a:pt x="904704" y="524247"/>
                  <a:pt x="921539" y="522782"/>
                  <a:pt x="936178" y="524247"/>
                </a:cubicBezTo>
                <a:cubicBezTo>
                  <a:pt x="964724" y="526812"/>
                  <a:pt x="993271" y="528277"/>
                  <a:pt x="1019256" y="544030"/>
                </a:cubicBezTo>
                <a:cubicBezTo>
                  <a:pt x="1024013" y="546961"/>
                  <a:pt x="1031699" y="545129"/>
                  <a:pt x="1037921" y="543664"/>
                </a:cubicBezTo>
                <a:cubicBezTo>
                  <a:pt x="1039018" y="543298"/>
                  <a:pt x="1039018" y="535971"/>
                  <a:pt x="1039384" y="531941"/>
                </a:cubicBezTo>
                <a:cubicBezTo>
                  <a:pt x="1045240" y="533406"/>
                  <a:pt x="1051462" y="534872"/>
                  <a:pt x="1056952" y="537070"/>
                </a:cubicBezTo>
                <a:cubicBezTo>
                  <a:pt x="1061343" y="538901"/>
                  <a:pt x="1065003" y="544030"/>
                  <a:pt x="1069029" y="544030"/>
                </a:cubicBezTo>
                <a:cubicBezTo>
                  <a:pt x="1080008" y="544763"/>
                  <a:pt x="1090988" y="543664"/>
                  <a:pt x="1102333" y="543664"/>
                </a:cubicBezTo>
                <a:cubicBezTo>
                  <a:pt x="1104529" y="543664"/>
                  <a:pt x="1107091" y="545496"/>
                  <a:pt x="1108921" y="546961"/>
                </a:cubicBezTo>
                <a:cubicBezTo>
                  <a:pt x="1125756" y="561615"/>
                  <a:pt x="1142591" y="576635"/>
                  <a:pt x="1161256" y="593121"/>
                </a:cubicBezTo>
                <a:cubicBezTo>
                  <a:pt x="1133442" y="612904"/>
                  <a:pt x="1102333" y="619498"/>
                  <a:pt x="1072689" y="629390"/>
                </a:cubicBezTo>
                <a:cubicBezTo>
                  <a:pt x="1022183" y="646608"/>
                  <a:pt x="969848" y="660896"/>
                  <a:pt x="922637" y="685442"/>
                </a:cubicBezTo>
                <a:cubicBezTo>
                  <a:pt x="888601" y="703026"/>
                  <a:pt x="861518" y="734899"/>
                  <a:pt x="831508" y="760177"/>
                </a:cubicBezTo>
                <a:cubicBezTo>
                  <a:pt x="757214" y="822823"/>
                  <a:pt x="730131" y="910747"/>
                  <a:pt x="703048" y="999037"/>
                </a:cubicBezTo>
                <a:cubicBezTo>
                  <a:pt x="690971" y="1038970"/>
                  <a:pt x="675966" y="1077803"/>
                  <a:pt x="664255" y="1117735"/>
                </a:cubicBezTo>
                <a:cubicBezTo>
                  <a:pt x="656203" y="1144112"/>
                  <a:pt x="650713" y="1171588"/>
                  <a:pt x="645224" y="1198698"/>
                </a:cubicBezTo>
                <a:cubicBezTo>
                  <a:pt x="632048" y="1267572"/>
                  <a:pt x="618507" y="1336446"/>
                  <a:pt x="606796" y="1406053"/>
                </a:cubicBezTo>
                <a:cubicBezTo>
                  <a:pt x="601672" y="1436093"/>
                  <a:pt x="601672" y="1466867"/>
                  <a:pt x="598744" y="1497274"/>
                </a:cubicBezTo>
                <a:cubicBezTo>
                  <a:pt x="596914" y="1517423"/>
                  <a:pt x="594352" y="1537573"/>
                  <a:pt x="592522" y="1556623"/>
                </a:cubicBezTo>
                <a:cubicBezTo>
                  <a:pt x="548239" y="1581535"/>
                  <a:pt x="535795" y="1575673"/>
                  <a:pt x="528110" y="1528414"/>
                </a:cubicBezTo>
                <a:cubicBezTo>
                  <a:pt x="527378" y="1523285"/>
                  <a:pt x="525548" y="1518522"/>
                  <a:pt x="525182" y="1513393"/>
                </a:cubicBezTo>
                <a:cubicBezTo>
                  <a:pt x="522986" y="1478224"/>
                  <a:pt x="527378" y="1440856"/>
                  <a:pt x="517862" y="1407884"/>
                </a:cubicBezTo>
                <a:cubicBezTo>
                  <a:pt x="507615" y="1373814"/>
                  <a:pt x="509445" y="1340110"/>
                  <a:pt x="506517" y="1306039"/>
                </a:cubicBezTo>
                <a:cubicBezTo>
                  <a:pt x="503589" y="1274899"/>
                  <a:pt x="502125" y="1243027"/>
                  <a:pt x="502491" y="1211887"/>
                </a:cubicBezTo>
                <a:cubicBezTo>
                  <a:pt x="503955" y="1091724"/>
                  <a:pt x="476873" y="979621"/>
                  <a:pt x="404408" y="882538"/>
                </a:cubicBezTo>
                <a:cubicBezTo>
                  <a:pt x="372934" y="840408"/>
                  <a:pt x="327187" y="809634"/>
                  <a:pt x="276681" y="795347"/>
                </a:cubicBezTo>
                <a:cubicBezTo>
                  <a:pt x="235691" y="783623"/>
                  <a:pt x="191042" y="784356"/>
                  <a:pt x="147856" y="782158"/>
                </a:cubicBezTo>
                <a:cubicBezTo>
                  <a:pt x="116016" y="780326"/>
                  <a:pt x="83810" y="784722"/>
                  <a:pt x="51969" y="782524"/>
                </a:cubicBezTo>
                <a:cubicBezTo>
                  <a:pt x="32938" y="781059"/>
                  <a:pt x="8784" y="783257"/>
                  <a:pt x="0" y="752850"/>
                </a:cubicBezTo>
                <a:cubicBezTo>
                  <a:pt x="32206" y="739661"/>
                  <a:pt x="64047" y="725740"/>
                  <a:pt x="96619" y="712918"/>
                </a:cubicBezTo>
                <a:cubicBezTo>
                  <a:pt x="150418" y="691670"/>
                  <a:pt x="204217" y="671154"/>
                  <a:pt x="258016" y="649906"/>
                </a:cubicBezTo>
                <a:cubicBezTo>
                  <a:pt x="262408" y="648074"/>
                  <a:pt x="266434" y="644044"/>
                  <a:pt x="269728" y="640014"/>
                </a:cubicBezTo>
                <a:cubicBezTo>
                  <a:pt x="307790" y="597884"/>
                  <a:pt x="345852" y="556853"/>
                  <a:pt x="373666" y="505197"/>
                </a:cubicBezTo>
                <a:cubicBezTo>
                  <a:pt x="415022" y="427531"/>
                  <a:pt x="438445" y="344369"/>
                  <a:pt x="458208" y="260109"/>
                </a:cubicBezTo>
                <a:cubicBezTo>
                  <a:pt x="476873" y="179145"/>
                  <a:pt x="491146" y="97083"/>
                  <a:pt x="483826" y="13189"/>
                </a:cubicBezTo>
                <a:cubicBezTo>
                  <a:pt x="483094" y="10258"/>
                  <a:pt x="484924" y="6594"/>
                  <a:pt x="486022" y="0"/>
                </a:cubicBezTo>
                <a:close/>
                <a:moveTo>
                  <a:pt x="146026" y="744790"/>
                </a:moveTo>
                <a:cubicBezTo>
                  <a:pt x="146758" y="747355"/>
                  <a:pt x="147490" y="750286"/>
                  <a:pt x="148222" y="752850"/>
                </a:cubicBezTo>
                <a:cubicBezTo>
                  <a:pt x="155542" y="752850"/>
                  <a:pt x="163227" y="752484"/>
                  <a:pt x="170547" y="752850"/>
                </a:cubicBezTo>
                <a:cubicBezTo>
                  <a:pt x="190676" y="753949"/>
                  <a:pt x="212269" y="751385"/>
                  <a:pt x="231300" y="756880"/>
                </a:cubicBezTo>
                <a:cubicBezTo>
                  <a:pt x="268630" y="767870"/>
                  <a:pt x="305228" y="782891"/>
                  <a:pt x="341460" y="797178"/>
                </a:cubicBezTo>
                <a:cubicBezTo>
                  <a:pt x="382816" y="813298"/>
                  <a:pt x="415022" y="841507"/>
                  <a:pt x="445032" y="873379"/>
                </a:cubicBezTo>
                <a:cubicBezTo>
                  <a:pt x="498099" y="929065"/>
                  <a:pt x="522254" y="999037"/>
                  <a:pt x="541285" y="1070109"/>
                </a:cubicBezTo>
                <a:cubicBezTo>
                  <a:pt x="552264" y="1111141"/>
                  <a:pt x="567270" y="1153271"/>
                  <a:pt x="555558" y="1197966"/>
                </a:cubicBezTo>
                <a:cubicBezTo>
                  <a:pt x="554094" y="1204194"/>
                  <a:pt x="564342" y="1213352"/>
                  <a:pt x="573857" y="1229105"/>
                </a:cubicBezTo>
                <a:cubicBezTo>
                  <a:pt x="581543" y="1170856"/>
                  <a:pt x="605698" y="1127260"/>
                  <a:pt x="614115" y="1078535"/>
                </a:cubicBezTo>
                <a:cubicBezTo>
                  <a:pt x="618873" y="1051426"/>
                  <a:pt x="629852" y="1025415"/>
                  <a:pt x="636440" y="998305"/>
                </a:cubicBezTo>
                <a:cubicBezTo>
                  <a:pt x="659131" y="905252"/>
                  <a:pt x="685481" y="813664"/>
                  <a:pt x="753554" y="741493"/>
                </a:cubicBezTo>
                <a:cubicBezTo>
                  <a:pt x="774781" y="718779"/>
                  <a:pt x="796739" y="696432"/>
                  <a:pt x="818698" y="674451"/>
                </a:cubicBezTo>
                <a:cubicBezTo>
                  <a:pt x="850539" y="642579"/>
                  <a:pt x="884575" y="614003"/>
                  <a:pt x="931420" y="605943"/>
                </a:cubicBezTo>
                <a:cubicBezTo>
                  <a:pt x="940204" y="604478"/>
                  <a:pt x="947889" y="596418"/>
                  <a:pt x="958869" y="589458"/>
                </a:cubicBezTo>
                <a:cubicBezTo>
                  <a:pt x="939106" y="581032"/>
                  <a:pt x="923003" y="567110"/>
                  <a:pt x="909461" y="569308"/>
                </a:cubicBezTo>
                <a:cubicBezTo>
                  <a:pt x="864812" y="576269"/>
                  <a:pt x="836997" y="540000"/>
                  <a:pt x="797837" y="531208"/>
                </a:cubicBezTo>
                <a:cubicBezTo>
                  <a:pt x="755750" y="521317"/>
                  <a:pt x="716590" y="493108"/>
                  <a:pt x="677064" y="470760"/>
                </a:cubicBezTo>
                <a:cubicBezTo>
                  <a:pt x="611919" y="434492"/>
                  <a:pt x="578615" y="378074"/>
                  <a:pt x="552264" y="313962"/>
                </a:cubicBezTo>
                <a:cubicBezTo>
                  <a:pt x="540187" y="285021"/>
                  <a:pt x="529208" y="256079"/>
                  <a:pt x="515300" y="220909"/>
                </a:cubicBezTo>
                <a:cubicBezTo>
                  <a:pt x="510543" y="240692"/>
                  <a:pt x="506883" y="255346"/>
                  <a:pt x="503955" y="270000"/>
                </a:cubicBezTo>
                <a:cubicBezTo>
                  <a:pt x="481630" y="380272"/>
                  <a:pt x="453084" y="488345"/>
                  <a:pt x="394527" y="586527"/>
                </a:cubicBezTo>
                <a:cubicBezTo>
                  <a:pt x="368542" y="630123"/>
                  <a:pt x="334506" y="662728"/>
                  <a:pt x="289491" y="683610"/>
                </a:cubicBezTo>
                <a:cubicBezTo>
                  <a:pt x="254722" y="699729"/>
                  <a:pt x="218856" y="713651"/>
                  <a:pt x="183722" y="728671"/>
                </a:cubicBezTo>
                <a:cubicBezTo>
                  <a:pt x="170913" y="734166"/>
                  <a:pt x="158470" y="739295"/>
                  <a:pt x="146026" y="7447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6986212" y="3229323"/>
            <a:ext cx="534976" cy="685573"/>
          </a:xfrm>
          <a:custGeom>
            <a:avLst/>
            <a:gdLst/>
            <a:ahLst/>
            <a:cxnLst/>
            <a:rect l="l" t="t" r="r" b="b"/>
            <a:pathLst>
              <a:path w="1069952" h="1371145" extrusionOk="0">
                <a:moveTo>
                  <a:pt x="490796" y="1175868"/>
                </a:moveTo>
                <a:cubicBezTo>
                  <a:pt x="461329" y="1176538"/>
                  <a:pt x="446595" y="1166150"/>
                  <a:pt x="436215" y="1142358"/>
                </a:cubicBezTo>
                <a:cubicBezTo>
                  <a:pt x="421481" y="1109853"/>
                  <a:pt x="401390" y="1080029"/>
                  <a:pt x="384647" y="1048529"/>
                </a:cubicBezTo>
                <a:cubicBezTo>
                  <a:pt x="378285" y="1036466"/>
                  <a:pt x="374267" y="1023397"/>
                  <a:pt x="367570" y="1006977"/>
                </a:cubicBezTo>
                <a:cubicBezTo>
                  <a:pt x="361208" y="1016695"/>
                  <a:pt x="355515" y="1024402"/>
                  <a:pt x="350827" y="1032445"/>
                </a:cubicBezTo>
                <a:cubicBezTo>
                  <a:pt x="309975" y="1100470"/>
                  <a:pt x="268453" y="1168160"/>
                  <a:pt x="228271" y="1236856"/>
                </a:cubicBezTo>
                <a:cubicBezTo>
                  <a:pt x="211528" y="1265675"/>
                  <a:pt x="196795" y="1295834"/>
                  <a:pt x="182061" y="1325993"/>
                </a:cubicBezTo>
                <a:cubicBezTo>
                  <a:pt x="157617" y="1375252"/>
                  <a:pt x="153599" y="1378603"/>
                  <a:pt x="103371" y="1362519"/>
                </a:cubicBezTo>
                <a:cubicBezTo>
                  <a:pt x="77252" y="1354141"/>
                  <a:pt x="51134" y="1343083"/>
                  <a:pt x="27359" y="1329679"/>
                </a:cubicBezTo>
                <a:cubicBezTo>
                  <a:pt x="-2778" y="1312924"/>
                  <a:pt x="-7131" y="1286786"/>
                  <a:pt x="9947" y="1256292"/>
                </a:cubicBezTo>
                <a:cubicBezTo>
                  <a:pt x="37405" y="1207032"/>
                  <a:pt x="63523" y="1157102"/>
                  <a:pt x="90981" y="1107842"/>
                </a:cubicBezTo>
                <a:cubicBezTo>
                  <a:pt x="105380" y="1081704"/>
                  <a:pt x="121788" y="1056237"/>
                  <a:pt x="136186" y="1030099"/>
                </a:cubicBezTo>
                <a:cubicBezTo>
                  <a:pt x="159626" y="988211"/>
                  <a:pt x="182731" y="945989"/>
                  <a:pt x="206840" y="902091"/>
                </a:cubicBezTo>
                <a:cubicBezTo>
                  <a:pt x="178043" y="886676"/>
                  <a:pt x="150920" y="894383"/>
                  <a:pt x="125136" y="890697"/>
                </a:cubicBezTo>
                <a:cubicBezTo>
                  <a:pt x="97678" y="887011"/>
                  <a:pt x="70220" y="883995"/>
                  <a:pt x="42762" y="881314"/>
                </a:cubicBezTo>
                <a:cubicBezTo>
                  <a:pt x="20327" y="879304"/>
                  <a:pt x="10616" y="863889"/>
                  <a:pt x="5259" y="845794"/>
                </a:cubicBezTo>
                <a:cubicBezTo>
                  <a:pt x="236" y="828704"/>
                  <a:pt x="12625" y="817310"/>
                  <a:pt x="24680" y="808598"/>
                </a:cubicBezTo>
                <a:cubicBezTo>
                  <a:pt x="62853" y="780784"/>
                  <a:pt x="102031" y="754311"/>
                  <a:pt x="140204" y="726163"/>
                </a:cubicBezTo>
                <a:cubicBezTo>
                  <a:pt x="195790" y="685281"/>
                  <a:pt x="250036" y="642723"/>
                  <a:pt x="305622" y="602176"/>
                </a:cubicBezTo>
                <a:cubicBezTo>
                  <a:pt x="354845" y="566320"/>
                  <a:pt x="405073" y="531134"/>
                  <a:pt x="455301" y="496619"/>
                </a:cubicBezTo>
                <a:cubicBezTo>
                  <a:pt x="487447" y="474502"/>
                  <a:pt x="519928" y="452721"/>
                  <a:pt x="554083" y="433955"/>
                </a:cubicBezTo>
                <a:cubicBezTo>
                  <a:pt x="581206" y="419211"/>
                  <a:pt x="610338" y="407482"/>
                  <a:pt x="639471" y="397764"/>
                </a:cubicBezTo>
                <a:cubicBezTo>
                  <a:pt x="665589" y="389052"/>
                  <a:pt x="681327" y="403461"/>
                  <a:pt x="677644" y="430939"/>
                </a:cubicBezTo>
                <a:cubicBezTo>
                  <a:pt x="675300" y="450375"/>
                  <a:pt x="669942" y="469476"/>
                  <a:pt x="665589" y="488577"/>
                </a:cubicBezTo>
                <a:cubicBezTo>
                  <a:pt x="642149" y="594468"/>
                  <a:pt x="620384" y="700695"/>
                  <a:pt x="594600" y="805917"/>
                </a:cubicBezTo>
                <a:cubicBezTo>
                  <a:pt x="578192" y="872937"/>
                  <a:pt x="556092" y="938617"/>
                  <a:pt x="537675" y="1005301"/>
                </a:cubicBezTo>
                <a:cubicBezTo>
                  <a:pt x="524281" y="1052886"/>
                  <a:pt x="512561" y="1101140"/>
                  <a:pt x="499837" y="1149060"/>
                </a:cubicBezTo>
                <a:cubicBezTo>
                  <a:pt x="498162" y="1158442"/>
                  <a:pt x="494479" y="1166485"/>
                  <a:pt x="490796" y="1175868"/>
                </a:cubicBezTo>
                <a:close/>
                <a:moveTo>
                  <a:pt x="966957" y="434625"/>
                </a:moveTo>
                <a:cubicBezTo>
                  <a:pt x="939499" y="435966"/>
                  <a:pt x="912041" y="436971"/>
                  <a:pt x="884918" y="438982"/>
                </a:cubicBezTo>
                <a:cubicBezTo>
                  <a:pt x="858464" y="440657"/>
                  <a:pt x="848754" y="457747"/>
                  <a:pt x="859469" y="481875"/>
                </a:cubicBezTo>
                <a:cubicBezTo>
                  <a:pt x="866166" y="496954"/>
                  <a:pt x="877886" y="505667"/>
                  <a:pt x="893624" y="507677"/>
                </a:cubicBezTo>
                <a:cubicBezTo>
                  <a:pt x="941843" y="513709"/>
                  <a:pt x="990062" y="514379"/>
                  <a:pt x="1037611" y="502986"/>
                </a:cubicBezTo>
                <a:cubicBezTo>
                  <a:pt x="1052344" y="499635"/>
                  <a:pt x="1067413" y="495614"/>
                  <a:pt x="1069757" y="476848"/>
                </a:cubicBezTo>
                <a:cubicBezTo>
                  <a:pt x="1071431" y="462104"/>
                  <a:pt x="1062390" y="449705"/>
                  <a:pt x="1042299" y="441998"/>
                </a:cubicBezTo>
                <a:cubicBezTo>
                  <a:pt x="1032923" y="438311"/>
                  <a:pt x="1022208" y="436301"/>
                  <a:pt x="1012162" y="435631"/>
                </a:cubicBezTo>
                <a:cubicBezTo>
                  <a:pt x="997428" y="434625"/>
                  <a:pt x="982360" y="435296"/>
                  <a:pt x="967292" y="435296"/>
                </a:cubicBezTo>
                <a:cubicBezTo>
                  <a:pt x="966957" y="434960"/>
                  <a:pt x="966957" y="434625"/>
                  <a:pt x="966957" y="434625"/>
                </a:cubicBezTo>
                <a:close/>
                <a:moveTo>
                  <a:pt x="518254" y="39207"/>
                </a:moveTo>
                <a:cubicBezTo>
                  <a:pt x="516579" y="80424"/>
                  <a:pt x="514235" y="121977"/>
                  <a:pt x="516914" y="163194"/>
                </a:cubicBezTo>
                <a:cubicBezTo>
                  <a:pt x="518589" y="186651"/>
                  <a:pt x="528299" y="209773"/>
                  <a:pt x="536671" y="231890"/>
                </a:cubicBezTo>
                <a:cubicBezTo>
                  <a:pt x="539349" y="238592"/>
                  <a:pt x="551069" y="245964"/>
                  <a:pt x="557432" y="244958"/>
                </a:cubicBezTo>
                <a:cubicBezTo>
                  <a:pt x="563459" y="244288"/>
                  <a:pt x="571161" y="233900"/>
                  <a:pt x="573170" y="226528"/>
                </a:cubicBezTo>
                <a:cubicBezTo>
                  <a:pt x="576853" y="212119"/>
                  <a:pt x="578527" y="197039"/>
                  <a:pt x="578192" y="182295"/>
                </a:cubicBezTo>
                <a:cubicBezTo>
                  <a:pt x="577523" y="143088"/>
                  <a:pt x="575514" y="104216"/>
                  <a:pt x="573504" y="65345"/>
                </a:cubicBezTo>
                <a:cubicBezTo>
                  <a:pt x="572835" y="53951"/>
                  <a:pt x="570826" y="42558"/>
                  <a:pt x="567812" y="31499"/>
                </a:cubicBezTo>
                <a:cubicBezTo>
                  <a:pt x="563794" y="16420"/>
                  <a:pt x="556092" y="3686"/>
                  <a:pt x="537340" y="0"/>
                </a:cubicBezTo>
                <a:cubicBezTo>
                  <a:pt x="520598" y="9048"/>
                  <a:pt x="518923" y="25133"/>
                  <a:pt x="518254" y="39207"/>
                </a:cubicBezTo>
                <a:close/>
                <a:moveTo>
                  <a:pt x="875207" y="66015"/>
                </a:moveTo>
                <a:cubicBezTo>
                  <a:pt x="850763" y="96844"/>
                  <a:pt x="826319" y="127338"/>
                  <a:pt x="803549" y="159173"/>
                </a:cubicBezTo>
                <a:cubicBezTo>
                  <a:pt x="797186" y="168220"/>
                  <a:pt x="794173" y="180284"/>
                  <a:pt x="791494" y="191342"/>
                </a:cubicBezTo>
                <a:cubicBezTo>
                  <a:pt x="786806" y="210443"/>
                  <a:pt x="793838" y="231890"/>
                  <a:pt x="806562" y="237586"/>
                </a:cubicBezTo>
                <a:cubicBezTo>
                  <a:pt x="826653" y="246634"/>
                  <a:pt x="838373" y="231554"/>
                  <a:pt x="846075" y="218821"/>
                </a:cubicBezTo>
                <a:cubicBezTo>
                  <a:pt x="870184" y="178273"/>
                  <a:pt x="892954" y="136721"/>
                  <a:pt x="913380" y="94498"/>
                </a:cubicBezTo>
                <a:cubicBezTo>
                  <a:pt x="922756" y="75398"/>
                  <a:pt x="917733" y="69701"/>
                  <a:pt x="892285" y="52276"/>
                </a:cubicBezTo>
                <a:cubicBezTo>
                  <a:pt x="885588" y="57302"/>
                  <a:pt x="879225" y="60653"/>
                  <a:pt x="875207" y="660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 rot="5331254">
            <a:off x="1113021" y="-1536085"/>
            <a:ext cx="1315849" cy="3520887"/>
          </a:xfrm>
          <a:custGeom>
            <a:avLst/>
            <a:gdLst/>
            <a:ahLst/>
            <a:cxnLst/>
            <a:rect l="l" t="t" r="r" b="b"/>
            <a:pathLst>
              <a:path w="2631171" h="7040367" extrusionOk="0">
                <a:moveTo>
                  <a:pt x="707520" y="7040368"/>
                </a:moveTo>
                <a:cubicBezTo>
                  <a:pt x="597680" y="6921287"/>
                  <a:pt x="602138" y="6832929"/>
                  <a:pt x="720084" y="6703553"/>
                </a:cubicBezTo>
                <a:cubicBezTo>
                  <a:pt x="749337" y="6672485"/>
                  <a:pt x="776781" y="6639763"/>
                  <a:pt x="802282" y="6605548"/>
                </a:cubicBezTo>
                <a:cubicBezTo>
                  <a:pt x="897449" y="6473174"/>
                  <a:pt x="995210" y="6344689"/>
                  <a:pt x="1110319" y="6226744"/>
                </a:cubicBezTo>
                <a:cubicBezTo>
                  <a:pt x="1211161" y="6123227"/>
                  <a:pt x="1286144" y="5994175"/>
                  <a:pt x="1369719" y="5874527"/>
                </a:cubicBezTo>
                <a:cubicBezTo>
                  <a:pt x="1451511" y="5757878"/>
                  <a:pt x="1530466" y="5639446"/>
                  <a:pt x="1609664" y="5520932"/>
                </a:cubicBezTo>
                <a:cubicBezTo>
                  <a:pt x="1712695" y="5366914"/>
                  <a:pt x="1813455" y="5210868"/>
                  <a:pt x="1917702" y="5057255"/>
                </a:cubicBezTo>
                <a:cubicBezTo>
                  <a:pt x="2088906" y="4804502"/>
                  <a:pt x="2221443" y="4530348"/>
                  <a:pt x="2335579" y="4249710"/>
                </a:cubicBezTo>
                <a:cubicBezTo>
                  <a:pt x="2407806" y="4072102"/>
                  <a:pt x="2459523" y="3880714"/>
                  <a:pt x="2468764" y="3686812"/>
                </a:cubicBezTo>
                <a:cubicBezTo>
                  <a:pt x="2472656" y="3605750"/>
                  <a:pt x="2475412" y="3510907"/>
                  <a:pt x="2419073" y="3438031"/>
                </a:cubicBezTo>
                <a:cubicBezTo>
                  <a:pt x="2265703" y="3437302"/>
                  <a:pt x="2153107" y="3530848"/>
                  <a:pt x="2034513" y="3597644"/>
                </a:cubicBezTo>
                <a:cubicBezTo>
                  <a:pt x="1981660" y="3627393"/>
                  <a:pt x="1959125" y="3715427"/>
                  <a:pt x="1929131" y="3779872"/>
                </a:cubicBezTo>
                <a:cubicBezTo>
                  <a:pt x="1871982" y="3901466"/>
                  <a:pt x="1822534" y="4027275"/>
                  <a:pt x="1763602" y="4148220"/>
                </a:cubicBezTo>
                <a:cubicBezTo>
                  <a:pt x="1699400" y="4279947"/>
                  <a:pt x="1630416" y="4409485"/>
                  <a:pt x="1559081" y="4537320"/>
                </a:cubicBezTo>
                <a:cubicBezTo>
                  <a:pt x="1491070" y="4659562"/>
                  <a:pt x="1430435" y="4789262"/>
                  <a:pt x="1343212" y="4896751"/>
                </a:cubicBezTo>
                <a:cubicBezTo>
                  <a:pt x="1202568" y="5070144"/>
                  <a:pt x="1088838" y="5266315"/>
                  <a:pt x="916175" y="5413606"/>
                </a:cubicBezTo>
                <a:cubicBezTo>
                  <a:pt x="867537" y="5454947"/>
                  <a:pt x="825222" y="5492479"/>
                  <a:pt x="752023" y="5487372"/>
                </a:cubicBezTo>
                <a:cubicBezTo>
                  <a:pt x="671852" y="5481860"/>
                  <a:pt x="646642" y="5475699"/>
                  <a:pt x="631888" y="5397069"/>
                </a:cubicBezTo>
                <a:cubicBezTo>
                  <a:pt x="620621" y="5335461"/>
                  <a:pt x="618918" y="5271990"/>
                  <a:pt x="615676" y="5209166"/>
                </a:cubicBezTo>
                <a:cubicBezTo>
                  <a:pt x="599463" y="4918395"/>
                  <a:pt x="657828" y="4641729"/>
                  <a:pt x="806740" y="4392623"/>
                </a:cubicBezTo>
                <a:cubicBezTo>
                  <a:pt x="876535" y="4275974"/>
                  <a:pt x="978268" y="4175619"/>
                  <a:pt x="1077489" y="4080289"/>
                </a:cubicBezTo>
                <a:cubicBezTo>
                  <a:pt x="1201920" y="3960641"/>
                  <a:pt x="1336484" y="3851045"/>
                  <a:pt x="1470885" y="3742259"/>
                </a:cubicBezTo>
                <a:cubicBezTo>
                  <a:pt x="1546111" y="3681300"/>
                  <a:pt x="1630822" y="3632095"/>
                  <a:pt x="1709290" y="3574946"/>
                </a:cubicBezTo>
                <a:cubicBezTo>
                  <a:pt x="1789299" y="3516581"/>
                  <a:pt x="1853581" y="3452379"/>
                  <a:pt x="1896382" y="3352997"/>
                </a:cubicBezTo>
                <a:cubicBezTo>
                  <a:pt x="1969338" y="3183252"/>
                  <a:pt x="2012058" y="3008643"/>
                  <a:pt x="2038161" y="2828847"/>
                </a:cubicBezTo>
                <a:cubicBezTo>
                  <a:pt x="2062966" y="2658210"/>
                  <a:pt x="2061506" y="2487330"/>
                  <a:pt x="2003871" y="2321314"/>
                </a:cubicBezTo>
                <a:cubicBezTo>
                  <a:pt x="1998213" y="2306459"/>
                  <a:pt x="1991042" y="2292225"/>
                  <a:pt x="1982471" y="2278838"/>
                </a:cubicBezTo>
                <a:cubicBezTo>
                  <a:pt x="1978499" y="2272353"/>
                  <a:pt x="1971041" y="2268137"/>
                  <a:pt x="1955963" y="2254519"/>
                </a:cubicBezTo>
                <a:cubicBezTo>
                  <a:pt x="1902543" y="2337203"/>
                  <a:pt x="1852527" y="2420048"/>
                  <a:pt x="1797162" y="2499165"/>
                </a:cubicBezTo>
                <a:cubicBezTo>
                  <a:pt x="1624904" y="2745352"/>
                  <a:pt x="1470885" y="3004185"/>
                  <a:pt x="1272282" y="3232052"/>
                </a:cubicBezTo>
                <a:cubicBezTo>
                  <a:pt x="1134476" y="3390205"/>
                  <a:pt x="1009640" y="3559950"/>
                  <a:pt x="873617" y="3719805"/>
                </a:cubicBezTo>
                <a:cubicBezTo>
                  <a:pt x="724462" y="3894900"/>
                  <a:pt x="571821" y="4066833"/>
                  <a:pt x="380757" y="4199208"/>
                </a:cubicBezTo>
                <a:cubicBezTo>
                  <a:pt x="357897" y="4215016"/>
                  <a:pt x="336172" y="4233255"/>
                  <a:pt x="311367" y="4245009"/>
                </a:cubicBezTo>
                <a:cubicBezTo>
                  <a:pt x="169994" y="4312128"/>
                  <a:pt x="58371" y="4242739"/>
                  <a:pt x="24082" y="4087828"/>
                </a:cubicBezTo>
                <a:cubicBezTo>
                  <a:pt x="-16936" y="3903816"/>
                  <a:pt x="-1453" y="3724831"/>
                  <a:pt x="39727" y="3546412"/>
                </a:cubicBezTo>
                <a:cubicBezTo>
                  <a:pt x="62291" y="3450523"/>
                  <a:pt x="93829" y="3356970"/>
                  <a:pt x="133921" y="3266990"/>
                </a:cubicBezTo>
                <a:cubicBezTo>
                  <a:pt x="185315" y="3150908"/>
                  <a:pt x="238654" y="3033448"/>
                  <a:pt x="308935" y="2928554"/>
                </a:cubicBezTo>
                <a:cubicBezTo>
                  <a:pt x="402319" y="2789207"/>
                  <a:pt x="515969" y="2663641"/>
                  <a:pt x="615352" y="2528105"/>
                </a:cubicBezTo>
                <a:cubicBezTo>
                  <a:pt x="731028" y="2370276"/>
                  <a:pt x="901989" y="2280945"/>
                  <a:pt x="1052684" y="2167052"/>
                </a:cubicBezTo>
                <a:cubicBezTo>
                  <a:pt x="1087379" y="2140788"/>
                  <a:pt x="1144203" y="2145328"/>
                  <a:pt x="1188950" y="2130007"/>
                </a:cubicBezTo>
                <a:cubicBezTo>
                  <a:pt x="1220645" y="2119144"/>
                  <a:pt x="1248774" y="2098149"/>
                  <a:pt x="1279172" y="2082909"/>
                </a:cubicBezTo>
                <a:cubicBezTo>
                  <a:pt x="1314354" y="2065319"/>
                  <a:pt x="1349291" y="2037271"/>
                  <a:pt x="1385932" y="2034272"/>
                </a:cubicBezTo>
                <a:cubicBezTo>
                  <a:pt x="1534519" y="2022518"/>
                  <a:pt x="1684485" y="2008656"/>
                  <a:pt x="1831775" y="2065967"/>
                </a:cubicBezTo>
                <a:cubicBezTo>
                  <a:pt x="1947533" y="1909598"/>
                  <a:pt x="2029892" y="1735314"/>
                  <a:pt x="2101551" y="1556976"/>
                </a:cubicBezTo>
                <a:cubicBezTo>
                  <a:pt x="2182614" y="1354725"/>
                  <a:pt x="2264244" y="1151664"/>
                  <a:pt x="2325770" y="942765"/>
                </a:cubicBezTo>
                <a:cubicBezTo>
                  <a:pt x="2380812" y="756322"/>
                  <a:pt x="2410156" y="562339"/>
                  <a:pt x="2365329" y="364952"/>
                </a:cubicBezTo>
                <a:cubicBezTo>
                  <a:pt x="2336957" y="238332"/>
                  <a:pt x="2245194" y="165457"/>
                  <a:pt x="2110874" y="173320"/>
                </a:cubicBezTo>
                <a:cubicBezTo>
                  <a:pt x="1974932" y="181426"/>
                  <a:pt x="1861525" y="245547"/>
                  <a:pt x="1749011" y="313153"/>
                </a:cubicBezTo>
                <a:cubicBezTo>
                  <a:pt x="1504040" y="460281"/>
                  <a:pt x="1310706" y="664073"/>
                  <a:pt x="1137394" y="886427"/>
                </a:cubicBezTo>
                <a:cubicBezTo>
                  <a:pt x="1018638" y="1038825"/>
                  <a:pt x="908393" y="1198437"/>
                  <a:pt x="803173" y="1360480"/>
                </a:cubicBezTo>
                <a:cubicBezTo>
                  <a:pt x="748132" y="1445191"/>
                  <a:pt x="712221" y="1542304"/>
                  <a:pt x="666664" y="1636093"/>
                </a:cubicBezTo>
                <a:lnTo>
                  <a:pt x="543530" y="1622799"/>
                </a:lnTo>
                <a:cubicBezTo>
                  <a:pt x="522454" y="1558678"/>
                  <a:pt x="517833" y="1509311"/>
                  <a:pt x="539153" y="1439598"/>
                </a:cubicBezTo>
                <a:cubicBezTo>
                  <a:pt x="604570" y="1225349"/>
                  <a:pt x="748456" y="1061036"/>
                  <a:pt x="866807" y="882374"/>
                </a:cubicBezTo>
                <a:cubicBezTo>
                  <a:pt x="974635" y="720912"/>
                  <a:pt x="1099424" y="571447"/>
                  <a:pt x="1239047" y="436530"/>
                </a:cubicBezTo>
                <a:cubicBezTo>
                  <a:pt x="1390309" y="289645"/>
                  <a:pt x="1545463" y="137247"/>
                  <a:pt x="1746741" y="59022"/>
                </a:cubicBezTo>
                <a:cubicBezTo>
                  <a:pt x="1819697" y="30812"/>
                  <a:pt x="1895491" y="-1937"/>
                  <a:pt x="1982714" y="90"/>
                </a:cubicBezTo>
                <a:cubicBezTo>
                  <a:pt x="2129599" y="3575"/>
                  <a:pt x="2165915" y="981"/>
                  <a:pt x="2253057" y="41675"/>
                </a:cubicBezTo>
                <a:cubicBezTo>
                  <a:pt x="2270405" y="49781"/>
                  <a:pt x="2293589" y="55374"/>
                  <a:pt x="2302749" y="69398"/>
                </a:cubicBezTo>
                <a:cubicBezTo>
                  <a:pt x="2376759" y="181426"/>
                  <a:pt x="2480681" y="278945"/>
                  <a:pt x="2509782" y="413752"/>
                </a:cubicBezTo>
                <a:cubicBezTo>
                  <a:pt x="2543261" y="569310"/>
                  <a:pt x="2553313" y="726977"/>
                  <a:pt x="2517321" y="887238"/>
                </a:cubicBezTo>
                <a:cubicBezTo>
                  <a:pt x="2442014" y="1222917"/>
                  <a:pt x="2314665" y="1538899"/>
                  <a:pt x="2169401" y="1848396"/>
                </a:cubicBezTo>
                <a:cubicBezTo>
                  <a:pt x="2118007" y="1958073"/>
                  <a:pt x="2052347" y="2061104"/>
                  <a:pt x="1991063" y="2171511"/>
                </a:cubicBezTo>
                <a:cubicBezTo>
                  <a:pt x="2014571" y="2199964"/>
                  <a:pt x="2035486" y="2228255"/>
                  <a:pt x="2059561" y="2253870"/>
                </a:cubicBezTo>
                <a:cubicBezTo>
                  <a:pt x="2157485" y="2357630"/>
                  <a:pt x="2191531" y="2485466"/>
                  <a:pt x="2202718" y="2622948"/>
                </a:cubicBezTo>
                <a:cubicBezTo>
                  <a:pt x="2220936" y="2833876"/>
                  <a:pt x="2193680" y="3046258"/>
                  <a:pt x="2122790" y="3245751"/>
                </a:cubicBezTo>
                <a:cubicBezTo>
                  <a:pt x="2117027" y="3264748"/>
                  <a:pt x="2112691" y="3284149"/>
                  <a:pt x="2109820" y="3303792"/>
                </a:cubicBezTo>
                <a:cubicBezTo>
                  <a:pt x="2109252" y="3306791"/>
                  <a:pt x="2112819" y="3310601"/>
                  <a:pt x="2118656" y="3322923"/>
                </a:cubicBezTo>
                <a:cubicBezTo>
                  <a:pt x="2134624" y="3317708"/>
                  <a:pt x="2150223" y="3311424"/>
                  <a:pt x="2165348" y="3304116"/>
                </a:cubicBezTo>
                <a:cubicBezTo>
                  <a:pt x="2263433" y="3248912"/>
                  <a:pt x="2389729" y="3275420"/>
                  <a:pt x="2480600" y="3343026"/>
                </a:cubicBezTo>
                <a:cubicBezTo>
                  <a:pt x="2625053" y="3450434"/>
                  <a:pt x="2646129" y="3590186"/>
                  <a:pt x="2623351" y="3752067"/>
                </a:cubicBezTo>
                <a:cubicBezTo>
                  <a:pt x="2610867" y="3841236"/>
                  <a:pt x="2615650" y="3933161"/>
                  <a:pt x="2595789" y="4020060"/>
                </a:cubicBezTo>
                <a:cubicBezTo>
                  <a:pt x="2564256" y="4158677"/>
                  <a:pt x="2522347" y="4295267"/>
                  <a:pt x="2478249" y="4430561"/>
                </a:cubicBezTo>
                <a:cubicBezTo>
                  <a:pt x="2404239" y="4657536"/>
                  <a:pt x="2309477" y="4874378"/>
                  <a:pt x="2178318" y="5075737"/>
                </a:cubicBezTo>
                <a:cubicBezTo>
                  <a:pt x="2086636" y="5216462"/>
                  <a:pt x="2011167" y="5367562"/>
                  <a:pt x="1921431" y="5509827"/>
                </a:cubicBezTo>
                <a:cubicBezTo>
                  <a:pt x="1847502" y="5627043"/>
                  <a:pt x="1765791" y="5739558"/>
                  <a:pt x="1683269" y="5850938"/>
                </a:cubicBezTo>
                <a:cubicBezTo>
                  <a:pt x="1556163" y="6022223"/>
                  <a:pt x="1461239" y="6215071"/>
                  <a:pt x="1311760" y="6371683"/>
                </a:cubicBezTo>
                <a:cubicBezTo>
                  <a:pt x="1245531" y="6440911"/>
                  <a:pt x="1205487" y="6534862"/>
                  <a:pt x="1150850" y="6615762"/>
                </a:cubicBezTo>
                <a:cubicBezTo>
                  <a:pt x="1113237" y="6671615"/>
                  <a:pt x="1071004" y="6724305"/>
                  <a:pt x="1030716" y="6777887"/>
                </a:cubicBezTo>
                <a:cubicBezTo>
                  <a:pt x="971864" y="6856518"/>
                  <a:pt x="912851" y="6935068"/>
                  <a:pt x="850595" y="7018157"/>
                </a:cubicBezTo>
                <a:close/>
                <a:moveTo>
                  <a:pt x="1765710" y="2170376"/>
                </a:moveTo>
                <a:cubicBezTo>
                  <a:pt x="1706858" y="2170376"/>
                  <a:pt x="1670380" y="2164945"/>
                  <a:pt x="1636010" y="2171349"/>
                </a:cubicBezTo>
                <a:cubicBezTo>
                  <a:pt x="1491556" y="2198505"/>
                  <a:pt x="1349048" y="2232956"/>
                  <a:pt x="1219754" y="2306966"/>
                </a:cubicBezTo>
                <a:cubicBezTo>
                  <a:pt x="827087" y="2531834"/>
                  <a:pt x="546124" y="2858678"/>
                  <a:pt x="350520" y="3262693"/>
                </a:cubicBezTo>
                <a:cubicBezTo>
                  <a:pt x="315826" y="3334271"/>
                  <a:pt x="287859" y="3409092"/>
                  <a:pt x="255839" y="3481562"/>
                </a:cubicBezTo>
                <a:cubicBezTo>
                  <a:pt x="176074" y="3664196"/>
                  <a:pt x="153782" y="3853558"/>
                  <a:pt x="179398" y="4064888"/>
                </a:cubicBezTo>
                <a:cubicBezTo>
                  <a:pt x="215227" y="4051756"/>
                  <a:pt x="247166" y="4047459"/>
                  <a:pt x="269296" y="4030436"/>
                </a:cubicBezTo>
                <a:cubicBezTo>
                  <a:pt x="319423" y="3991908"/>
                  <a:pt x="366773" y="3949894"/>
                  <a:pt x="410993" y="3904708"/>
                </a:cubicBezTo>
                <a:cubicBezTo>
                  <a:pt x="504053" y="3809703"/>
                  <a:pt x="596869" y="3714130"/>
                  <a:pt x="684903" y="3614504"/>
                </a:cubicBezTo>
                <a:cubicBezTo>
                  <a:pt x="818818" y="3463242"/>
                  <a:pt x="945681" y="3305656"/>
                  <a:pt x="1081137" y="3155853"/>
                </a:cubicBezTo>
                <a:cubicBezTo>
                  <a:pt x="1165280" y="3062712"/>
                  <a:pt x="1247558" y="2970058"/>
                  <a:pt x="1305112" y="2857381"/>
                </a:cubicBezTo>
                <a:cubicBezTo>
                  <a:pt x="1320967" y="2825229"/>
                  <a:pt x="1342030" y="2795921"/>
                  <a:pt x="1367449" y="2770644"/>
                </a:cubicBezTo>
                <a:cubicBezTo>
                  <a:pt x="1516442" y="2628379"/>
                  <a:pt x="1595721" y="2438693"/>
                  <a:pt x="1709533" y="2272515"/>
                </a:cubicBezTo>
                <a:cubicBezTo>
                  <a:pt x="1726800" y="2247385"/>
                  <a:pt x="1739283" y="2218932"/>
                  <a:pt x="1765710" y="2170376"/>
                </a:cubicBezTo>
                <a:close/>
                <a:moveTo>
                  <a:pt x="823763" y="5128752"/>
                </a:moveTo>
                <a:cubicBezTo>
                  <a:pt x="928334" y="5023371"/>
                  <a:pt x="1040200" y="4945227"/>
                  <a:pt x="1100349" y="4838143"/>
                </a:cubicBezTo>
                <a:cubicBezTo>
                  <a:pt x="1144852" y="4758945"/>
                  <a:pt x="1198758" y="4688420"/>
                  <a:pt x="1246261" y="4612546"/>
                </a:cubicBezTo>
                <a:cubicBezTo>
                  <a:pt x="1348967" y="4447989"/>
                  <a:pt x="1451025" y="4283027"/>
                  <a:pt x="1547976" y="4115146"/>
                </a:cubicBezTo>
                <a:cubicBezTo>
                  <a:pt x="1591749" y="4039434"/>
                  <a:pt x="1622715" y="3956426"/>
                  <a:pt x="1659518" y="3876742"/>
                </a:cubicBezTo>
                <a:cubicBezTo>
                  <a:pt x="1617485" y="3885389"/>
                  <a:pt x="1578395" y="3904739"/>
                  <a:pt x="1546030" y="3932918"/>
                </a:cubicBezTo>
                <a:cubicBezTo>
                  <a:pt x="1477613" y="3992418"/>
                  <a:pt x="1414304" y="4057835"/>
                  <a:pt x="1344752" y="4115876"/>
                </a:cubicBezTo>
                <a:cubicBezTo>
                  <a:pt x="1190733" y="4244441"/>
                  <a:pt x="1058601" y="4389786"/>
                  <a:pt x="963272" y="4567799"/>
                </a:cubicBezTo>
                <a:cubicBezTo>
                  <a:pt x="872320" y="4736977"/>
                  <a:pt x="819710" y="4914342"/>
                  <a:pt x="823763" y="512875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-31954" y="4976525"/>
            <a:ext cx="9207900" cy="167100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711191" y="514350"/>
            <a:ext cx="918724" cy="374315"/>
          </a:xfrm>
          <a:custGeom>
            <a:avLst/>
            <a:gdLst/>
            <a:ahLst/>
            <a:cxnLst/>
            <a:rect l="l" t="t" r="r" b="b"/>
            <a:pathLst>
              <a:path w="1837447" h="748629" extrusionOk="0">
                <a:moveTo>
                  <a:pt x="794424" y="293495"/>
                </a:moveTo>
                <a:cubicBezTo>
                  <a:pt x="793250" y="311691"/>
                  <a:pt x="793544" y="326072"/>
                  <a:pt x="790902" y="339867"/>
                </a:cubicBezTo>
                <a:cubicBezTo>
                  <a:pt x="780630" y="390935"/>
                  <a:pt x="768303" y="442003"/>
                  <a:pt x="741302" y="487201"/>
                </a:cubicBezTo>
                <a:cubicBezTo>
                  <a:pt x="716648" y="528290"/>
                  <a:pt x="687299" y="566738"/>
                  <a:pt x="646503" y="593739"/>
                </a:cubicBezTo>
                <a:cubicBezTo>
                  <a:pt x="627426" y="606360"/>
                  <a:pt x="607762" y="619860"/>
                  <a:pt x="586337" y="627491"/>
                </a:cubicBezTo>
                <a:cubicBezTo>
                  <a:pt x="549356" y="640699"/>
                  <a:pt x="510909" y="641873"/>
                  <a:pt x="472754" y="629839"/>
                </a:cubicBezTo>
                <a:cubicBezTo>
                  <a:pt x="436654" y="618393"/>
                  <a:pt x="409653" y="596968"/>
                  <a:pt x="390282" y="563803"/>
                </a:cubicBezTo>
                <a:cubicBezTo>
                  <a:pt x="374434" y="536508"/>
                  <a:pt x="362107" y="508332"/>
                  <a:pt x="353889" y="478103"/>
                </a:cubicBezTo>
                <a:cubicBezTo>
                  <a:pt x="351248" y="469004"/>
                  <a:pt x="351835" y="459025"/>
                  <a:pt x="351248" y="449340"/>
                </a:cubicBezTo>
                <a:cubicBezTo>
                  <a:pt x="350661" y="432611"/>
                  <a:pt x="348313" y="415588"/>
                  <a:pt x="350367" y="399153"/>
                </a:cubicBezTo>
                <a:cubicBezTo>
                  <a:pt x="353302" y="374499"/>
                  <a:pt x="357117" y="349552"/>
                  <a:pt x="364748" y="326366"/>
                </a:cubicBezTo>
                <a:cubicBezTo>
                  <a:pt x="375314" y="294375"/>
                  <a:pt x="387641" y="262678"/>
                  <a:pt x="403490" y="233035"/>
                </a:cubicBezTo>
                <a:cubicBezTo>
                  <a:pt x="419338" y="204272"/>
                  <a:pt x="437241" y="176097"/>
                  <a:pt x="464536" y="155552"/>
                </a:cubicBezTo>
                <a:cubicBezTo>
                  <a:pt x="481559" y="142932"/>
                  <a:pt x="495647" y="126790"/>
                  <a:pt x="516191" y="117985"/>
                </a:cubicBezTo>
                <a:cubicBezTo>
                  <a:pt x="529692" y="112115"/>
                  <a:pt x="540552" y="100962"/>
                  <a:pt x="557574" y="104191"/>
                </a:cubicBezTo>
                <a:cubicBezTo>
                  <a:pt x="562857" y="105071"/>
                  <a:pt x="569607" y="99201"/>
                  <a:pt x="575477" y="96560"/>
                </a:cubicBezTo>
                <a:cubicBezTo>
                  <a:pt x="595141" y="88048"/>
                  <a:pt x="615980" y="92157"/>
                  <a:pt x="636231" y="89516"/>
                </a:cubicBezTo>
                <a:cubicBezTo>
                  <a:pt x="641514" y="88929"/>
                  <a:pt x="646796" y="86874"/>
                  <a:pt x="652079" y="87168"/>
                </a:cubicBezTo>
                <a:cubicBezTo>
                  <a:pt x="662939" y="87755"/>
                  <a:pt x="674385" y="87461"/>
                  <a:pt x="684951" y="90690"/>
                </a:cubicBezTo>
                <a:cubicBezTo>
                  <a:pt x="699332" y="95092"/>
                  <a:pt x="712833" y="103310"/>
                  <a:pt x="727214" y="107419"/>
                </a:cubicBezTo>
                <a:cubicBezTo>
                  <a:pt x="746585" y="113289"/>
                  <a:pt x="753628" y="130018"/>
                  <a:pt x="761553" y="144693"/>
                </a:cubicBezTo>
                <a:cubicBezTo>
                  <a:pt x="774760" y="169053"/>
                  <a:pt x="785326" y="194880"/>
                  <a:pt x="797359" y="221001"/>
                </a:cubicBezTo>
                <a:cubicBezTo>
                  <a:pt x="808512" y="221588"/>
                  <a:pt x="815849" y="217186"/>
                  <a:pt x="821426" y="206033"/>
                </a:cubicBezTo>
                <a:cubicBezTo>
                  <a:pt x="825828" y="196935"/>
                  <a:pt x="834339" y="189597"/>
                  <a:pt x="841090" y="181673"/>
                </a:cubicBezTo>
                <a:cubicBezTo>
                  <a:pt x="864863" y="154085"/>
                  <a:pt x="888636" y="126790"/>
                  <a:pt x="912409" y="99201"/>
                </a:cubicBezTo>
                <a:cubicBezTo>
                  <a:pt x="914463" y="96853"/>
                  <a:pt x="915637" y="93038"/>
                  <a:pt x="918279" y="91864"/>
                </a:cubicBezTo>
                <a:cubicBezTo>
                  <a:pt x="940878" y="79537"/>
                  <a:pt x="954966" y="57818"/>
                  <a:pt x="972869" y="40502"/>
                </a:cubicBezTo>
                <a:cubicBezTo>
                  <a:pt x="987544" y="26708"/>
                  <a:pt x="1005447" y="14675"/>
                  <a:pt x="1025991" y="17903"/>
                </a:cubicBezTo>
                <a:cubicBezTo>
                  <a:pt x="1052699" y="22012"/>
                  <a:pt x="1066200" y="42850"/>
                  <a:pt x="1061504" y="71026"/>
                </a:cubicBezTo>
                <a:cubicBezTo>
                  <a:pt x="1057102" y="96853"/>
                  <a:pt x="1051525" y="122974"/>
                  <a:pt x="1043601" y="147921"/>
                </a:cubicBezTo>
                <a:cubicBezTo>
                  <a:pt x="1028339" y="195467"/>
                  <a:pt x="1009849" y="242133"/>
                  <a:pt x="995174" y="289973"/>
                </a:cubicBezTo>
                <a:cubicBezTo>
                  <a:pt x="980206" y="338986"/>
                  <a:pt x="969053" y="388880"/>
                  <a:pt x="961716" y="439655"/>
                </a:cubicBezTo>
                <a:cubicBezTo>
                  <a:pt x="954672" y="486907"/>
                  <a:pt x="945280" y="533573"/>
                  <a:pt x="937062" y="580532"/>
                </a:cubicBezTo>
                <a:cubicBezTo>
                  <a:pt x="938530" y="581119"/>
                  <a:pt x="940291" y="581413"/>
                  <a:pt x="941758" y="582000"/>
                </a:cubicBezTo>
                <a:cubicBezTo>
                  <a:pt x="945574" y="573782"/>
                  <a:pt x="950270" y="565857"/>
                  <a:pt x="952618" y="557346"/>
                </a:cubicBezTo>
                <a:cubicBezTo>
                  <a:pt x="955259" y="548541"/>
                  <a:pt x="968466" y="546487"/>
                  <a:pt x="965825" y="534454"/>
                </a:cubicBezTo>
                <a:cubicBezTo>
                  <a:pt x="965238" y="532106"/>
                  <a:pt x="967292" y="528290"/>
                  <a:pt x="969347" y="525942"/>
                </a:cubicBezTo>
                <a:cubicBezTo>
                  <a:pt x="985783" y="507746"/>
                  <a:pt x="989598" y="481625"/>
                  <a:pt x="1008088" y="464308"/>
                </a:cubicBezTo>
                <a:cubicBezTo>
                  <a:pt x="1013958" y="458732"/>
                  <a:pt x="1015425" y="448753"/>
                  <a:pt x="1019241" y="441122"/>
                </a:cubicBezTo>
                <a:cubicBezTo>
                  <a:pt x="1043307" y="391815"/>
                  <a:pt x="1074124" y="346030"/>
                  <a:pt x="1099658" y="297897"/>
                </a:cubicBezTo>
                <a:cubicBezTo>
                  <a:pt x="1120496" y="258275"/>
                  <a:pt x="1146031" y="222175"/>
                  <a:pt x="1168043" y="183434"/>
                </a:cubicBezTo>
                <a:cubicBezTo>
                  <a:pt x="1187707" y="149095"/>
                  <a:pt x="1212947" y="117985"/>
                  <a:pt x="1234959" y="84820"/>
                </a:cubicBezTo>
                <a:cubicBezTo>
                  <a:pt x="1249928" y="62221"/>
                  <a:pt x="1263722" y="38741"/>
                  <a:pt x="1278103" y="15849"/>
                </a:cubicBezTo>
                <a:cubicBezTo>
                  <a:pt x="1281038" y="11153"/>
                  <a:pt x="1284266" y="6750"/>
                  <a:pt x="1288669" y="0"/>
                </a:cubicBezTo>
                <a:cubicBezTo>
                  <a:pt x="1298354" y="4402"/>
                  <a:pt x="1307746" y="8511"/>
                  <a:pt x="1316844" y="12620"/>
                </a:cubicBezTo>
                <a:cubicBezTo>
                  <a:pt x="1323888" y="36980"/>
                  <a:pt x="1307452" y="53123"/>
                  <a:pt x="1298061" y="70439"/>
                </a:cubicBezTo>
                <a:cubicBezTo>
                  <a:pt x="1288669" y="88048"/>
                  <a:pt x="1275462" y="103310"/>
                  <a:pt x="1264309" y="120039"/>
                </a:cubicBezTo>
                <a:cubicBezTo>
                  <a:pt x="1243764" y="151443"/>
                  <a:pt x="1223220" y="182847"/>
                  <a:pt x="1202968" y="214544"/>
                </a:cubicBezTo>
                <a:cubicBezTo>
                  <a:pt x="1174206" y="258862"/>
                  <a:pt x="1143976" y="302593"/>
                  <a:pt x="1117268" y="348084"/>
                </a:cubicBezTo>
                <a:cubicBezTo>
                  <a:pt x="1091147" y="392696"/>
                  <a:pt x="1068841" y="439655"/>
                  <a:pt x="1044188" y="485146"/>
                </a:cubicBezTo>
                <a:cubicBezTo>
                  <a:pt x="1013958" y="540617"/>
                  <a:pt x="983728" y="596087"/>
                  <a:pt x="952031" y="650677"/>
                </a:cubicBezTo>
                <a:cubicBezTo>
                  <a:pt x="946161" y="660950"/>
                  <a:pt x="933247" y="667113"/>
                  <a:pt x="924442" y="674450"/>
                </a:cubicBezTo>
                <a:cubicBezTo>
                  <a:pt x="891864" y="660950"/>
                  <a:pt x="890690" y="660656"/>
                  <a:pt x="892158" y="627491"/>
                </a:cubicBezTo>
                <a:cubicBezTo>
                  <a:pt x="894506" y="576423"/>
                  <a:pt x="897441" y="525355"/>
                  <a:pt x="911235" y="475461"/>
                </a:cubicBezTo>
                <a:cubicBezTo>
                  <a:pt x="919453" y="445818"/>
                  <a:pt x="922681" y="414708"/>
                  <a:pt x="929432" y="384478"/>
                </a:cubicBezTo>
                <a:cubicBezTo>
                  <a:pt x="938530" y="343389"/>
                  <a:pt x="947628" y="302299"/>
                  <a:pt x="959368" y="261797"/>
                </a:cubicBezTo>
                <a:cubicBezTo>
                  <a:pt x="969640" y="226578"/>
                  <a:pt x="983728" y="192239"/>
                  <a:pt x="995468" y="157313"/>
                </a:cubicBezTo>
                <a:cubicBezTo>
                  <a:pt x="1006034" y="126496"/>
                  <a:pt x="1015425" y="95092"/>
                  <a:pt x="1025404" y="63982"/>
                </a:cubicBezTo>
                <a:cubicBezTo>
                  <a:pt x="1026578" y="60460"/>
                  <a:pt x="1025991" y="56644"/>
                  <a:pt x="1026285" y="49014"/>
                </a:cubicBezTo>
                <a:cubicBezTo>
                  <a:pt x="1019241" y="53123"/>
                  <a:pt x="1014252" y="55177"/>
                  <a:pt x="1010730" y="58405"/>
                </a:cubicBezTo>
                <a:cubicBezTo>
                  <a:pt x="974336" y="89809"/>
                  <a:pt x="942345" y="125322"/>
                  <a:pt x="912115" y="162596"/>
                </a:cubicBezTo>
                <a:cubicBezTo>
                  <a:pt x="876603" y="206327"/>
                  <a:pt x="841970" y="250644"/>
                  <a:pt x="799414" y="287918"/>
                </a:cubicBezTo>
                <a:cubicBezTo>
                  <a:pt x="795892" y="290853"/>
                  <a:pt x="793544" y="294375"/>
                  <a:pt x="794424" y="293495"/>
                </a:cubicBezTo>
                <a:close/>
                <a:moveTo>
                  <a:pt x="538204" y="174336"/>
                </a:moveTo>
                <a:cubicBezTo>
                  <a:pt x="536443" y="173455"/>
                  <a:pt x="534388" y="172281"/>
                  <a:pt x="532627" y="171401"/>
                </a:cubicBezTo>
                <a:cubicBezTo>
                  <a:pt x="529399" y="173455"/>
                  <a:pt x="525583" y="174923"/>
                  <a:pt x="523529" y="177564"/>
                </a:cubicBezTo>
                <a:cubicBezTo>
                  <a:pt x="509441" y="194880"/>
                  <a:pt x="495647" y="212490"/>
                  <a:pt x="481266" y="229513"/>
                </a:cubicBezTo>
                <a:cubicBezTo>
                  <a:pt x="456612" y="258862"/>
                  <a:pt x="442818" y="293788"/>
                  <a:pt x="429904" y="328714"/>
                </a:cubicBezTo>
                <a:cubicBezTo>
                  <a:pt x="416697" y="365107"/>
                  <a:pt x="412001" y="403848"/>
                  <a:pt x="412294" y="442296"/>
                </a:cubicBezTo>
                <a:cubicBezTo>
                  <a:pt x="412588" y="471059"/>
                  <a:pt x="418164" y="499821"/>
                  <a:pt x="430491" y="527703"/>
                </a:cubicBezTo>
                <a:cubicBezTo>
                  <a:pt x="438415" y="545900"/>
                  <a:pt x="449862" y="560281"/>
                  <a:pt x="461308" y="574956"/>
                </a:cubicBezTo>
                <a:cubicBezTo>
                  <a:pt x="466884" y="582000"/>
                  <a:pt x="475689" y="589337"/>
                  <a:pt x="483907" y="590804"/>
                </a:cubicBezTo>
                <a:cubicBezTo>
                  <a:pt x="500049" y="593739"/>
                  <a:pt x="517365" y="595500"/>
                  <a:pt x="533214" y="592272"/>
                </a:cubicBezTo>
                <a:cubicBezTo>
                  <a:pt x="558748" y="586989"/>
                  <a:pt x="581641" y="574075"/>
                  <a:pt x="603653" y="559694"/>
                </a:cubicBezTo>
                <a:cubicBezTo>
                  <a:pt x="614219" y="552944"/>
                  <a:pt x="622436" y="543845"/>
                  <a:pt x="632122" y="537095"/>
                </a:cubicBezTo>
                <a:cubicBezTo>
                  <a:pt x="654427" y="521833"/>
                  <a:pt x="668515" y="500115"/>
                  <a:pt x="681722" y="478983"/>
                </a:cubicBezTo>
                <a:cubicBezTo>
                  <a:pt x="706082" y="440242"/>
                  <a:pt x="722518" y="397098"/>
                  <a:pt x="737486" y="353954"/>
                </a:cubicBezTo>
                <a:cubicBezTo>
                  <a:pt x="738660" y="350432"/>
                  <a:pt x="736312" y="345737"/>
                  <a:pt x="735138" y="338986"/>
                </a:cubicBezTo>
                <a:cubicBezTo>
                  <a:pt x="697864" y="367455"/>
                  <a:pt x="660297" y="386239"/>
                  <a:pt x="614512" y="392696"/>
                </a:cubicBezTo>
                <a:cubicBezTo>
                  <a:pt x="581934" y="397098"/>
                  <a:pt x="537910" y="365107"/>
                  <a:pt x="530279" y="338399"/>
                </a:cubicBezTo>
                <a:cubicBezTo>
                  <a:pt x="518246" y="296723"/>
                  <a:pt x="516778" y="255047"/>
                  <a:pt x="528812" y="213077"/>
                </a:cubicBezTo>
                <a:cubicBezTo>
                  <a:pt x="532921" y="200457"/>
                  <a:pt x="535269" y="187250"/>
                  <a:pt x="538204" y="174336"/>
                </a:cubicBezTo>
                <a:close/>
                <a:moveTo>
                  <a:pt x="568727" y="282929"/>
                </a:moveTo>
                <a:cubicBezTo>
                  <a:pt x="568727" y="282929"/>
                  <a:pt x="569020" y="282929"/>
                  <a:pt x="569020" y="282929"/>
                </a:cubicBezTo>
                <a:cubicBezTo>
                  <a:pt x="569020" y="298190"/>
                  <a:pt x="567259" y="313746"/>
                  <a:pt x="569607" y="328714"/>
                </a:cubicBezTo>
                <a:cubicBezTo>
                  <a:pt x="571955" y="344856"/>
                  <a:pt x="579880" y="361292"/>
                  <a:pt x="596609" y="365107"/>
                </a:cubicBezTo>
                <a:cubicBezTo>
                  <a:pt x="610403" y="368336"/>
                  <a:pt x="626839" y="371858"/>
                  <a:pt x="638579" y="354248"/>
                </a:cubicBezTo>
                <a:cubicBezTo>
                  <a:pt x="643862" y="346030"/>
                  <a:pt x="657069" y="342802"/>
                  <a:pt x="666754" y="338106"/>
                </a:cubicBezTo>
                <a:cubicBezTo>
                  <a:pt x="675852" y="333703"/>
                  <a:pt x="687005" y="331942"/>
                  <a:pt x="694636" y="325779"/>
                </a:cubicBezTo>
                <a:cubicBezTo>
                  <a:pt x="710485" y="313452"/>
                  <a:pt x="724866" y="299364"/>
                  <a:pt x="738954" y="285277"/>
                </a:cubicBezTo>
                <a:cubicBezTo>
                  <a:pt x="743650" y="280581"/>
                  <a:pt x="747172" y="273243"/>
                  <a:pt x="748052" y="266787"/>
                </a:cubicBezTo>
                <a:cubicBezTo>
                  <a:pt x="752161" y="241839"/>
                  <a:pt x="752748" y="217186"/>
                  <a:pt x="742476" y="193413"/>
                </a:cubicBezTo>
                <a:cubicBezTo>
                  <a:pt x="736312" y="178738"/>
                  <a:pt x="728975" y="164357"/>
                  <a:pt x="721638" y="149976"/>
                </a:cubicBezTo>
                <a:cubicBezTo>
                  <a:pt x="708724" y="125029"/>
                  <a:pt x="684070" y="116224"/>
                  <a:pt x="657362" y="125909"/>
                </a:cubicBezTo>
                <a:cubicBezTo>
                  <a:pt x="651492" y="127964"/>
                  <a:pt x="645035" y="131486"/>
                  <a:pt x="639753" y="130312"/>
                </a:cubicBezTo>
                <a:cubicBezTo>
                  <a:pt x="624784" y="127377"/>
                  <a:pt x="615099" y="134127"/>
                  <a:pt x="606881" y="144986"/>
                </a:cubicBezTo>
                <a:cubicBezTo>
                  <a:pt x="586043" y="173162"/>
                  <a:pt x="574303" y="204859"/>
                  <a:pt x="570488" y="239785"/>
                </a:cubicBezTo>
                <a:cubicBezTo>
                  <a:pt x="569314" y="253873"/>
                  <a:pt x="569314" y="268547"/>
                  <a:pt x="568727" y="282929"/>
                </a:cubicBezTo>
                <a:close/>
                <a:moveTo>
                  <a:pt x="1535791" y="486614"/>
                </a:moveTo>
                <a:cubicBezTo>
                  <a:pt x="1534030" y="484853"/>
                  <a:pt x="1531976" y="483679"/>
                  <a:pt x="1529628" y="482798"/>
                </a:cubicBezTo>
                <a:cubicBezTo>
                  <a:pt x="1484136" y="469591"/>
                  <a:pt x="1438938" y="476342"/>
                  <a:pt x="1394327" y="486320"/>
                </a:cubicBezTo>
                <a:cubicBezTo>
                  <a:pt x="1363803" y="493364"/>
                  <a:pt x="1333867" y="504224"/>
                  <a:pt x="1302169" y="513909"/>
                </a:cubicBezTo>
                <a:cubicBezTo>
                  <a:pt x="1302169" y="508919"/>
                  <a:pt x="1301583" y="504224"/>
                  <a:pt x="1302169" y="499528"/>
                </a:cubicBezTo>
                <a:cubicBezTo>
                  <a:pt x="1306572" y="476048"/>
                  <a:pt x="1310974" y="452569"/>
                  <a:pt x="1316257" y="429089"/>
                </a:cubicBezTo>
                <a:cubicBezTo>
                  <a:pt x="1320953" y="408251"/>
                  <a:pt x="1326823" y="387413"/>
                  <a:pt x="1332399" y="366868"/>
                </a:cubicBezTo>
                <a:cubicBezTo>
                  <a:pt x="1335041" y="356596"/>
                  <a:pt x="1343259" y="353661"/>
                  <a:pt x="1352651" y="353661"/>
                </a:cubicBezTo>
                <a:cubicBezTo>
                  <a:pt x="1399903" y="353074"/>
                  <a:pt x="1445688" y="344563"/>
                  <a:pt x="1490299" y="329594"/>
                </a:cubicBezTo>
                <a:cubicBezTo>
                  <a:pt x="1502333" y="325485"/>
                  <a:pt x="1512605" y="315800"/>
                  <a:pt x="1523758" y="308463"/>
                </a:cubicBezTo>
                <a:cubicBezTo>
                  <a:pt x="1523464" y="305821"/>
                  <a:pt x="1523464" y="305528"/>
                  <a:pt x="1522877" y="302886"/>
                </a:cubicBezTo>
                <a:cubicBezTo>
                  <a:pt x="1516127" y="301125"/>
                  <a:pt x="1509377" y="299364"/>
                  <a:pt x="1502626" y="297310"/>
                </a:cubicBezTo>
                <a:cubicBezTo>
                  <a:pt x="1494408" y="294669"/>
                  <a:pt x="1482669" y="294082"/>
                  <a:pt x="1478560" y="288212"/>
                </a:cubicBezTo>
                <a:cubicBezTo>
                  <a:pt x="1470635" y="277646"/>
                  <a:pt x="1462124" y="278820"/>
                  <a:pt x="1453319" y="282048"/>
                </a:cubicBezTo>
                <a:cubicBezTo>
                  <a:pt x="1433655" y="288799"/>
                  <a:pt x="1412230" y="284983"/>
                  <a:pt x="1392859" y="297603"/>
                </a:cubicBezTo>
                <a:cubicBezTo>
                  <a:pt x="1383467" y="303767"/>
                  <a:pt x="1367032" y="298777"/>
                  <a:pt x="1354412" y="298777"/>
                </a:cubicBezTo>
                <a:cubicBezTo>
                  <a:pt x="1361749" y="280581"/>
                  <a:pt x="1368499" y="262091"/>
                  <a:pt x="1376424" y="244187"/>
                </a:cubicBezTo>
                <a:cubicBezTo>
                  <a:pt x="1389044" y="214544"/>
                  <a:pt x="1404599" y="186076"/>
                  <a:pt x="1414284" y="155552"/>
                </a:cubicBezTo>
                <a:cubicBezTo>
                  <a:pt x="1421328" y="133247"/>
                  <a:pt x="1432774" y="115343"/>
                  <a:pt x="1446275" y="98321"/>
                </a:cubicBezTo>
                <a:cubicBezTo>
                  <a:pt x="1472983" y="98321"/>
                  <a:pt x="1498811" y="100375"/>
                  <a:pt x="1524051" y="97734"/>
                </a:cubicBezTo>
                <a:cubicBezTo>
                  <a:pt x="1558977" y="94212"/>
                  <a:pt x="1593609" y="89516"/>
                  <a:pt x="1628829" y="90396"/>
                </a:cubicBezTo>
                <a:cubicBezTo>
                  <a:pt x="1666103" y="91277"/>
                  <a:pt x="1703963" y="92744"/>
                  <a:pt x="1740944" y="84233"/>
                </a:cubicBezTo>
                <a:cubicBezTo>
                  <a:pt x="1751510" y="81885"/>
                  <a:pt x="1756499" y="73667"/>
                  <a:pt x="1749455" y="68091"/>
                </a:cubicBezTo>
                <a:cubicBezTo>
                  <a:pt x="1736248" y="58112"/>
                  <a:pt x="1727149" y="45492"/>
                  <a:pt x="1719225" y="31404"/>
                </a:cubicBezTo>
                <a:cubicBezTo>
                  <a:pt x="1717464" y="28175"/>
                  <a:pt x="1711594" y="27295"/>
                  <a:pt x="1707485" y="25241"/>
                </a:cubicBezTo>
                <a:cubicBezTo>
                  <a:pt x="1694278" y="18197"/>
                  <a:pt x="1681071" y="20838"/>
                  <a:pt x="1666690" y="22893"/>
                </a:cubicBezTo>
                <a:cubicBezTo>
                  <a:pt x="1647906" y="25828"/>
                  <a:pt x="1627948" y="21719"/>
                  <a:pt x="1608578" y="21719"/>
                </a:cubicBezTo>
                <a:cubicBezTo>
                  <a:pt x="1589207" y="21425"/>
                  <a:pt x="1570423" y="34339"/>
                  <a:pt x="1550759" y="23480"/>
                </a:cubicBezTo>
                <a:cubicBezTo>
                  <a:pt x="1550172" y="23186"/>
                  <a:pt x="1549292" y="23773"/>
                  <a:pt x="1548411" y="24067"/>
                </a:cubicBezTo>
                <a:cubicBezTo>
                  <a:pt x="1525812" y="36980"/>
                  <a:pt x="1498811" y="28762"/>
                  <a:pt x="1475331" y="41383"/>
                </a:cubicBezTo>
                <a:cubicBezTo>
                  <a:pt x="1463298" y="47840"/>
                  <a:pt x="1445688" y="45492"/>
                  <a:pt x="1430720" y="44318"/>
                </a:cubicBezTo>
                <a:cubicBezTo>
                  <a:pt x="1413697" y="42850"/>
                  <a:pt x="1405186" y="45785"/>
                  <a:pt x="1396968" y="60753"/>
                </a:cubicBezTo>
                <a:cubicBezTo>
                  <a:pt x="1391685" y="70439"/>
                  <a:pt x="1382880" y="85994"/>
                  <a:pt x="1377304" y="95386"/>
                </a:cubicBezTo>
                <a:cubicBezTo>
                  <a:pt x="1354412" y="132953"/>
                  <a:pt x="1336215" y="172868"/>
                  <a:pt x="1318899" y="213371"/>
                </a:cubicBezTo>
                <a:cubicBezTo>
                  <a:pt x="1310387" y="233622"/>
                  <a:pt x="1296593" y="252112"/>
                  <a:pt x="1294245" y="275004"/>
                </a:cubicBezTo>
                <a:cubicBezTo>
                  <a:pt x="1293952" y="277352"/>
                  <a:pt x="1292778" y="279407"/>
                  <a:pt x="1291897" y="281755"/>
                </a:cubicBezTo>
                <a:cubicBezTo>
                  <a:pt x="1283973" y="303180"/>
                  <a:pt x="1274875" y="324605"/>
                  <a:pt x="1268418" y="346617"/>
                </a:cubicBezTo>
                <a:cubicBezTo>
                  <a:pt x="1258732" y="380369"/>
                  <a:pt x="1251982" y="415001"/>
                  <a:pt x="1242003" y="448753"/>
                </a:cubicBezTo>
                <a:cubicBezTo>
                  <a:pt x="1233198" y="478396"/>
                  <a:pt x="1231144" y="508332"/>
                  <a:pt x="1228502" y="538562"/>
                </a:cubicBezTo>
                <a:cubicBezTo>
                  <a:pt x="1225861" y="569966"/>
                  <a:pt x="1264015" y="601664"/>
                  <a:pt x="1302169" y="581413"/>
                </a:cubicBezTo>
                <a:cubicBezTo>
                  <a:pt x="1321834" y="571140"/>
                  <a:pt x="1341791" y="562042"/>
                  <a:pt x="1362923" y="555585"/>
                </a:cubicBezTo>
                <a:cubicBezTo>
                  <a:pt x="1393153" y="546193"/>
                  <a:pt x="1421035" y="528584"/>
                  <a:pt x="1453026" y="525942"/>
                </a:cubicBezTo>
                <a:cubicBezTo>
                  <a:pt x="1484136" y="523301"/>
                  <a:pt x="1510844" y="510093"/>
                  <a:pt x="1539607" y="495125"/>
                </a:cubicBezTo>
                <a:cubicBezTo>
                  <a:pt x="1538139" y="490429"/>
                  <a:pt x="1537259" y="488081"/>
                  <a:pt x="1535791" y="486614"/>
                </a:cubicBezTo>
                <a:close/>
                <a:moveTo>
                  <a:pt x="64210" y="641873"/>
                </a:moveTo>
                <a:cubicBezTo>
                  <a:pt x="66558" y="598729"/>
                  <a:pt x="76830" y="557053"/>
                  <a:pt x="85048" y="514789"/>
                </a:cubicBezTo>
                <a:cubicBezTo>
                  <a:pt x="90331" y="487494"/>
                  <a:pt x="92972" y="459319"/>
                  <a:pt x="98549" y="432024"/>
                </a:cubicBezTo>
                <a:cubicBezTo>
                  <a:pt x="105593" y="398566"/>
                  <a:pt x="116452" y="365694"/>
                  <a:pt x="122322" y="332236"/>
                </a:cubicBezTo>
                <a:cubicBezTo>
                  <a:pt x="135529" y="255634"/>
                  <a:pt x="156661" y="181086"/>
                  <a:pt x="175444" y="105658"/>
                </a:cubicBezTo>
                <a:cubicBezTo>
                  <a:pt x="182195" y="78657"/>
                  <a:pt x="187184" y="51362"/>
                  <a:pt x="193348" y="23186"/>
                </a:cubicBezTo>
                <a:cubicBezTo>
                  <a:pt x="181608" y="19077"/>
                  <a:pt x="171923" y="15555"/>
                  <a:pt x="159596" y="10859"/>
                </a:cubicBezTo>
                <a:cubicBezTo>
                  <a:pt x="149030" y="36393"/>
                  <a:pt x="138171" y="61047"/>
                  <a:pt x="128485" y="86287"/>
                </a:cubicBezTo>
                <a:cubicBezTo>
                  <a:pt x="121441" y="104191"/>
                  <a:pt x="116159" y="122681"/>
                  <a:pt x="110289" y="140877"/>
                </a:cubicBezTo>
                <a:cubicBezTo>
                  <a:pt x="100310" y="171401"/>
                  <a:pt x="89451" y="201631"/>
                  <a:pt x="81233" y="232448"/>
                </a:cubicBezTo>
                <a:cubicBezTo>
                  <a:pt x="68906" y="277646"/>
                  <a:pt x="64797" y="324898"/>
                  <a:pt x="50122" y="369510"/>
                </a:cubicBezTo>
                <a:cubicBezTo>
                  <a:pt x="49242" y="371858"/>
                  <a:pt x="48948" y="374206"/>
                  <a:pt x="48655" y="376553"/>
                </a:cubicBezTo>
                <a:cubicBezTo>
                  <a:pt x="34861" y="448460"/>
                  <a:pt x="22240" y="520659"/>
                  <a:pt x="6979" y="592272"/>
                </a:cubicBezTo>
                <a:cubicBezTo>
                  <a:pt x="-1239" y="630720"/>
                  <a:pt x="-65" y="668874"/>
                  <a:pt x="228" y="707322"/>
                </a:cubicBezTo>
                <a:cubicBezTo>
                  <a:pt x="522" y="729334"/>
                  <a:pt x="26643" y="751052"/>
                  <a:pt x="47774" y="748411"/>
                </a:cubicBezTo>
                <a:cubicBezTo>
                  <a:pt x="66558" y="746063"/>
                  <a:pt x="85048" y="741954"/>
                  <a:pt x="103538" y="739019"/>
                </a:cubicBezTo>
                <a:cubicBezTo>
                  <a:pt x="146388" y="732269"/>
                  <a:pt x="187771" y="718181"/>
                  <a:pt x="230915" y="711724"/>
                </a:cubicBezTo>
                <a:cubicBezTo>
                  <a:pt x="255568" y="707909"/>
                  <a:pt x="277580" y="696463"/>
                  <a:pt x="298125" y="677092"/>
                </a:cubicBezTo>
                <a:cubicBezTo>
                  <a:pt x="275233" y="675331"/>
                  <a:pt x="255275" y="672689"/>
                  <a:pt x="235611" y="672689"/>
                </a:cubicBezTo>
                <a:cubicBezTo>
                  <a:pt x="224751" y="672689"/>
                  <a:pt x="214186" y="679440"/>
                  <a:pt x="203326" y="679440"/>
                </a:cubicBezTo>
                <a:cubicBezTo>
                  <a:pt x="181608" y="679440"/>
                  <a:pt x="160476" y="680907"/>
                  <a:pt x="139051" y="685016"/>
                </a:cubicBezTo>
                <a:cubicBezTo>
                  <a:pt x="115572" y="689712"/>
                  <a:pt x="91505" y="691180"/>
                  <a:pt x="63917" y="694408"/>
                </a:cubicBezTo>
                <a:cubicBezTo>
                  <a:pt x="64210" y="676505"/>
                  <a:pt x="63330" y="659189"/>
                  <a:pt x="64210" y="641873"/>
                </a:cubicBezTo>
                <a:close/>
                <a:moveTo>
                  <a:pt x="1728323" y="230100"/>
                </a:moveTo>
                <a:cubicBezTo>
                  <a:pt x="1713942" y="254460"/>
                  <a:pt x="1703963" y="281755"/>
                  <a:pt x="1691930" y="307582"/>
                </a:cubicBezTo>
                <a:cubicBezTo>
                  <a:pt x="1684886" y="322257"/>
                  <a:pt x="1696626" y="333116"/>
                  <a:pt x="1701909" y="344269"/>
                </a:cubicBezTo>
                <a:cubicBezTo>
                  <a:pt x="1706311" y="353661"/>
                  <a:pt x="1715116" y="343095"/>
                  <a:pt x="1722160" y="342215"/>
                </a:cubicBezTo>
                <a:cubicBezTo>
                  <a:pt x="1726563" y="341628"/>
                  <a:pt x="1730965" y="341628"/>
                  <a:pt x="1733606" y="341334"/>
                </a:cubicBezTo>
                <a:cubicBezTo>
                  <a:pt x="1744466" y="317561"/>
                  <a:pt x="1753564" y="295549"/>
                  <a:pt x="1764717" y="274711"/>
                </a:cubicBezTo>
                <a:cubicBezTo>
                  <a:pt x="1783500" y="239492"/>
                  <a:pt x="1802871" y="204566"/>
                  <a:pt x="1823122" y="170227"/>
                </a:cubicBezTo>
                <a:cubicBezTo>
                  <a:pt x="1848950" y="126496"/>
                  <a:pt x="1837797" y="132073"/>
                  <a:pt x="1806099" y="108886"/>
                </a:cubicBezTo>
                <a:cubicBezTo>
                  <a:pt x="1779392" y="149682"/>
                  <a:pt x="1752390" y="189010"/>
                  <a:pt x="1728323" y="230100"/>
                </a:cubicBezTo>
                <a:close/>
                <a:moveTo>
                  <a:pt x="1670212" y="425567"/>
                </a:moveTo>
                <a:cubicBezTo>
                  <a:pt x="1654363" y="437600"/>
                  <a:pt x="1651721" y="451688"/>
                  <a:pt x="1662287" y="467830"/>
                </a:cubicBezTo>
                <a:cubicBezTo>
                  <a:pt x="1672559" y="483385"/>
                  <a:pt x="1687821" y="485440"/>
                  <a:pt x="1711007" y="473407"/>
                </a:cubicBezTo>
                <a:cubicBezTo>
                  <a:pt x="1710127" y="465482"/>
                  <a:pt x="1709246" y="456971"/>
                  <a:pt x="1708366" y="448460"/>
                </a:cubicBezTo>
                <a:cubicBezTo>
                  <a:pt x="1694278" y="439948"/>
                  <a:pt x="1682245" y="432904"/>
                  <a:pt x="1670212" y="4255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24103" y="3914604"/>
            <a:ext cx="420322" cy="458074"/>
          </a:xfrm>
          <a:custGeom>
            <a:avLst/>
            <a:gdLst/>
            <a:ahLst/>
            <a:cxnLst/>
            <a:rect l="l" t="t" r="r" b="b"/>
            <a:pathLst>
              <a:path w="840644" h="916148" extrusionOk="0">
                <a:moveTo>
                  <a:pt x="388151" y="0"/>
                </a:moveTo>
                <a:cubicBezTo>
                  <a:pt x="404903" y="4572"/>
                  <a:pt x="418228" y="8383"/>
                  <a:pt x="436313" y="13336"/>
                </a:cubicBezTo>
                <a:cubicBezTo>
                  <a:pt x="441262" y="61537"/>
                  <a:pt x="447925" y="110690"/>
                  <a:pt x="450780" y="160224"/>
                </a:cubicBezTo>
                <a:cubicBezTo>
                  <a:pt x="453636" y="209568"/>
                  <a:pt x="452494" y="259292"/>
                  <a:pt x="458014" y="310922"/>
                </a:cubicBezTo>
                <a:cubicBezTo>
                  <a:pt x="488663" y="269771"/>
                  <a:pt x="549579" y="267675"/>
                  <a:pt x="568806" y="216045"/>
                </a:cubicBezTo>
                <a:cubicBezTo>
                  <a:pt x="612780" y="194707"/>
                  <a:pt x="635814" y="146888"/>
                  <a:pt x="683785" y="128979"/>
                </a:cubicBezTo>
                <a:cubicBezTo>
                  <a:pt x="702822" y="121930"/>
                  <a:pt x="716147" y="100021"/>
                  <a:pt x="733089" y="86304"/>
                </a:cubicBezTo>
                <a:cubicBezTo>
                  <a:pt x="747747" y="74492"/>
                  <a:pt x="760502" y="69538"/>
                  <a:pt x="774588" y="91829"/>
                </a:cubicBezTo>
                <a:cubicBezTo>
                  <a:pt x="783916" y="106498"/>
                  <a:pt x="803333" y="114691"/>
                  <a:pt x="822560" y="129170"/>
                </a:cubicBezTo>
                <a:cubicBezTo>
                  <a:pt x="724523" y="212806"/>
                  <a:pt x="628009" y="295109"/>
                  <a:pt x="529972" y="378936"/>
                </a:cubicBezTo>
                <a:cubicBezTo>
                  <a:pt x="555671" y="393987"/>
                  <a:pt x="578134" y="399893"/>
                  <a:pt x="603452" y="393797"/>
                </a:cubicBezTo>
                <a:cubicBezTo>
                  <a:pt x="627628" y="388081"/>
                  <a:pt x="651994" y="385985"/>
                  <a:pt x="671221" y="408847"/>
                </a:cubicBezTo>
                <a:cubicBezTo>
                  <a:pt x="684166" y="397416"/>
                  <a:pt x="694255" y="388272"/>
                  <a:pt x="702631" y="380842"/>
                </a:cubicBezTo>
                <a:cubicBezTo>
                  <a:pt x="757646" y="379889"/>
                  <a:pt x="788485" y="411324"/>
                  <a:pt x="820276" y="458953"/>
                </a:cubicBezTo>
                <a:cubicBezTo>
                  <a:pt x="728330" y="461239"/>
                  <a:pt x="643809" y="463335"/>
                  <a:pt x="559478" y="465431"/>
                </a:cubicBezTo>
                <a:cubicBezTo>
                  <a:pt x="558526" y="469050"/>
                  <a:pt x="557765" y="472670"/>
                  <a:pt x="556813" y="476290"/>
                </a:cubicBezTo>
                <a:cubicBezTo>
                  <a:pt x="647997" y="541065"/>
                  <a:pt x="755362" y="582407"/>
                  <a:pt x="840645" y="663186"/>
                </a:cubicBezTo>
                <a:cubicBezTo>
                  <a:pt x="801049" y="686239"/>
                  <a:pt x="763547" y="687382"/>
                  <a:pt x="726617" y="665663"/>
                </a:cubicBezTo>
                <a:cubicBezTo>
                  <a:pt x="688164" y="642992"/>
                  <a:pt x="650852" y="618034"/>
                  <a:pt x="613351" y="593838"/>
                </a:cubicBezTo>
                <a:cubicBezTo>
                  <a:pt x="575278" y="569262"/>
                  <a:pt x="537967" y="543542"/>
                  <a:pt x="499704" y="519347"/>
                </a:cubicBezTo>
                <a:cubicBezTo>
                  <a:pt x="484475" y="509630"/>
                  <a:pt x="467532" y="502581"/>
                  <a:pt x="446973" y="491912"/>
                </a:cubicBezTo>
                <a:cubicBezTo>
                  <a:pt x="444118" y="546781"/>
                  <a:pt x="440691" y="594791"/>
                  <a:pt x="439359" y="642801"/>
                </a:cubicBezTo>
                <a:cubicBezTo>
                  <a:pt x="438026" y="689668"/>
                  <a:pt x="437265" y="736535"/>
                  <a:pt x="438407" y="783211"/>
                </a:cubicBezTo>
                <a:cubicBezTo>
                  <a:pt x="439168" y="817123"/>
                  <a:pt x="444308" y="851035"/>
                  <a:pt x="445450" y="884947"/>
                </a:cubicBezTo>
                <a:cubicBezTo>
                  <a:pt x="445831" y="894092"/>
                  <a:pt x="440882" y="909523"/>
                  <a:pt x="434980" y="911429"/>
                </a:cubicBezTo>
                <a:cubicBezTo>
                  <a:pt x="421464" y="915811"/>
                  <a:pt x="402618" y="918859"/>
                  <a:pt x="391958" y="912572"/>
                </a:cubicBezTo>
                <a:cubicBezTo>
                  <a:pt x="377871" y="904189"/>
                  <a:pt x="366640" y="891805"/>
                  <a:pt x="365878" y="867800"/>
                </a:cubicBezTo>
                <a:cubicBezTo>
                  <a:pt x="362833" y="771209"/>
                  <a:pt x="357122" y="674808"/>
                  <a:pt x="367021" y="578216"/>
                </a:cubicBezTo>
                <a:cubicBezTo>
                  <a:pt x="368543" y="562975"/>
                  <a:pt x="367211" y="547543"/>
                  <a:pt x="367211" y="522014"/>
                </a:cubicBezTo>
                <a:cubicBezTo>
                  <a:pt x="332946" y="546590"/>
                  <a:pt x="304772" y="564689"/>
                  <a:pt x="279263" y="585837"/>
                </a:cubicBezTo>
                <a:cubicBezTo>
                  <a:pt x="240810" y="617653"/>
                  <a:pt x="205592" y="653660"/>
                  <a:pt x="166187" y="684334"/>
                </a:cubicBezTo>
                <a:cubicBezTo>
                  <a:pt x="125640" y="715959"/>
                  <a:pt x="103177" y="719388"/>
                  <a:pt x="75574" y="671569"/>
                </a:cubicBezTo>
                <a:cubicBezTo>
                  <a:pt x="65485" y="654232"/>
                  <a:pt x="70434" y="638800"/>
                  <a:pt x="80333" y="628703"/>
                </a:cubicBezTo>
                <a:cubicBezTo>
                  <a:pt x="107936" y="599744"/>
                  <a:pt x="138204" y="573453"/>
                  <a:pt x="168091" y="546781"/>
                </a:cubicBezTo>
                <a:cubicBezTo>
                  <a:pt x="195313" y="522585"/>
                  <a:pt x="223487" y="499342"/>
                  <a:pt x="259656" y="468479"/>
                </a:cubicBezTo>
                <a:cubicBezTo>
                  <a:pt x="168852" y="459525"/>
                  <a:pt x="85473" y="494389"/>
                  <a:pt x="0" y="457619"/>
                </a:cubicBezTo>
                <a:cubicBezTo>
                  <a:pt x="60345" y="411896"/>
                  <a:pt x="173231" y="401227"/>
                  <a:pt x="298109" y="394940"/>
                </a:cubicBezTo>
                <a:cubicBezTo>
                  <a:pt x="287068" y="381794"/>
                  <a:pt x="280025" y="370744"/>
                  <a:pt x="270506" y="362361"/>
                </a:cubicBezTo>
                <a:cubicBezTo>
                  <a:pt x="247853" y="342357"/>
                  <a:pt x="224819" y="322925"/>
                  <a:pt x="200643" y="304826"/>
                </a:cubicBezTo>
                <a:cubicBezTo>
                  <a:pt x="189792" y="296824"/>
                  <a:pt x="175705" y="293395"/>
                  <a:pt x="163903" y="286536"/>
                </a:cubicBezTo>
                <a:cubicBezTo>
                  <a:pt x="129066" y="266532"/>
                  <a:pt x="94230" y="246337"/>
                  <a:pt x="59964" y="224999"/>
                </a:cubicBezTo>
                <a:cubicBezTo>
                  <a:pt x="54254" y="221380"/>
                  <a:pt x="51588" y="212616"/>
                  <a:pt x="42261" y="197946"/>
                </a:cubicBezTo>
                <a:cubicBezTo>
                  <a:pt x="68912" y="199280"/>
                  <a:pt x="90232" y="194707"/>
                  <a:pt x="106413" y="202137"/>
                </a:cubicBezTo>
                <a:cubicBezTo>
                  <a:pt x="151149" y="222523"/>
                  <a:pt x="194551" y="246528"/>
                  <a:pt x="237002" y="271676"/>
                </a:cubicBezTo>
                <a:cubicBezTo>
                  <a:pt x="273362" y="293204"/>
                  <a:pt x="307437" y="318733"/>
                  <a:pt x="342654" y="342167"/>
                </a:cubicBezTo>
                <a:cubicBezTo>
                  <a:pt x="351601" y="348073"/>
                  <a:pt x="361119" y="352836"/>
                  <a:pt x="376158" y="361409"/>
                </a:cubicBezTo>
                <a:cubicBezTo>
                  <a:pt x="387199" y="239669"/>
                  <a:pt x="388532" y="122883"/>
                  <a:pt x="3881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292966">
            <a:off x="2726474" y="2684455"/>
            <a:ext cx="3707193" cy="305382"/>
          </a:xfrm>
          <a:custGeom>
            <a:avLst/>
            <a:gdLst/>
            <a:ahLst/>
            <a:cxnLst/>
            <a:rect l="l" t="t" r="r" b="b"/>
            <a:pathLst>
              <a:path w="7424602" h="611605" extrusionOk="0">
                <a:moveTo>
                  <a:pt x="7358162" y="0"/>
                </a:moveTo>
                <a:cubicBezTo>
                  <a:pt x="7369167" y="38093"/>
                  <a:pt x="7375516" y="68991"/>
                  <a:pt x="7386943" y="98619"/>
                </a:cubicBezTo>
                <a:cubicBezTo>
                  <a:pt x="7397949" y="127401"/>
                  <a:pt x="7436042" y="144755"/>
                  <a:pt x="7421228" y="187081"/>
                </a:cubicBezTo>
                <a:cubicBezTo>
                  <a:pt x="7372976" y="200202"/>
                  <a:pt x="7326418" y="209937"/>
                  <a:pt x="7271394" y="198085"/>
                </a:cubicBezTo>
                <a:cubicBezTo>
                  <a:pt x="7209174" y="184541"/>
                  <a:pt x="7142300" y="191736"/>
                  <a:pt x="7077541" y="192160"/>
                </a:cubicBezTo>
                <a:cubicBezTo>
                  <a:pt x="6893000" y="193430"/>
                  <a:pt x="6708459" y="193430"/>
                  <a:pt x="6524341" y="198085"/>
                </a:cubicBezTo>
                <a:cubicBezTo>
                  <a:pt x="6347841" y="202741"/>
                  <a:pt x="6171766" y="213746"/>
                  <a:pt x="5995267" y="220095"/>
                </a:cubicBezTo>
                <a:cubicBezTo>
                  <a:pt x="5781944" y="227714"/>
                  <a:pt x="5569044" y="232369"/>
                  <a:pt x="5355722" y="240835"/>
                </a:cubicBezTo>
                <a:cubicBezTo>
                  <a:pt x="5194460" y="247183"/>
                  <a:pt x="5033198" y="259035"/>
                  <a:pt x="4871936" y="266230"/>
                </a:cubicBezTo>
                <a:cubicBezTo>
                  <a:pt x="4683586" y="275119"/>
                  <a:pt x="4494812" y="281467"/>
                  <a:pt x="4306038" y="289509"/>
                </a:cubicBezTo>
                <a:cubicBezTo>
                  <a:pt x="4263712" y="291202"/>
                  <a:pt x="4221386" y="295435"/>
                  <a:pt x="4179060" y="298398"/>
                </a:cubicBezTo>
                <a:cubicBezTo>
                  <a:pt x="3963198" y="313212"/>
                  <a:pt x="3747759" y="328026"/>
                  <a:pt x="3531897" y="342840"/>
                </a:cubicBezTo>
                <a:cubicBezTo>
                  <a:pt x="3368942" y="353845"/>
                  <a:pt x="3205564" y="364850"/>
                  <a:pt x="3042609" y="375854"/>
                </a:cubicBezTo>
                <a:cubicBezTo>
                  <a:pt x="2903780" y="385166"/>
                  <a:pt x="2764527" y="393631"/>
                  <a:pt x="2625698" y="403789"/>
                </a:cubicBezTo>
                <a:cubicBezTo>
                  <a:pt x="2489409" y="413524"/>
                  <a:pt x="2353543" y="426222"/>
                  <a:pt x="2217676" y="435534"/>
                </a:cubicBezTo>
                <a:cubicBezTo>
                  <a:pt x="1917162" y="456697"/>
                  <a:pt x="1616225" y="472357"/>
                  <a:pt x="1316134" y="497753"/>
                </a:cubicBezTo>
                <a:cubicBezTo>
                  <a:pt x="1033396" y="521879"/>
                  <a:pt x="751929" y="556163"/>
                  <a:pt x="469615" y="584098"/>
                </a:cubicBezTo>
                <a:cubicBezTo>
                  <a:pt x="348563" y="595949"/>
                  <a:pt x="226664" y="604838"/>
                  <a:pt x="105188" y="611186"/>
                </a:cubicBezTo>
                <a:cubicBezTo>
                  <a:pt x="43393" y="614573"/>
                  <a:pt x="21806" y="597642"/>
                  <a:pt x="6569" y="553200"/>
                </a:cubicBezTo>
                <a:cubicBezTo>
                  <a:pt x="-13324" y="491404"/>
                  <a:pt x="12495" y="448655"/>
                  <a:pt x="76830" y="457120"/>
                </a:cubicBezTo>
                <a:cubicBezTo>
                  <a:pt x="156826" y="468125"/>
                  <a:pt x="233013" y="453734"/>
                  <a:pt x="310893" y="444846"/>
                </a:cubicBezTo>
                <a:cubicBezTo>
                  <a:pt x="440833" y="430031"/>
                  <a:pt x="570774" y="414371"/>
                  <a:pt x="700714" y="400827"/>
                </a:cubicBezTo>
                <a:cubicBezTo>
                  <a:pt x="838274" y="386436"/>
                  <a:pt x="974987" y="358924"/>
                  <a:pt x="1114662" y="358501"/>
                </a:cubicBezTo>
                <a:cubicBezTo>
                  <a:pt x="1212012" y="358077"/>
                  <a:pt x="1308938" y="336491"/>
                  <a:pt x="1406711" y="331412"/>
                </a:cubicBezTo>
                <a:cubicBezTo>
                  <a:pt x="1502368" y="326333"/>
                  <a:pt x="1598448" y="316598"/>
                  <a:pt x="1694951" y="325486"/>
                </a:cubicBezTo>
                <a:cubicBezTo>
                  <a:pt x="1705956" y="326333"/>
                  <a:pt x="1718230" y="322524"/>
                  <a:pt x="1729235" y="318714"/>
                </a:cubicBezTo>
                <a:cubicBezTo>
                  <a:pt x="1738123" y="315751"/>
                  <a:pt x="1750398" y="303477"/>
                  <a:pt x="1753784" y="306017"/>
                </a:cubicBezTo>
                <a:cubicBezTo>
                  <a:pt x="1800766" y="338184"/>
                  <a:pt x="1843092" y="296282"/>
                  <a:pt x="1888804" y="299244"/>
                </a:cubicBezTo>
                <a:cubicBezTo>
                  <a:pt x="1934516" y="302207"/>
                  <a:pt x="1982767" y="282737"/>
                  <a:pt x="2026786" y="290779"/>
                </a:cubicBezTo>
                <a:cubicBezTo>
                  <a:pt x="2087312" y="301784"/>
                  <a:pt x="2142336" y="278505"/>
                  <a:pt x="2199476" y="278928"/>
                </a:cubicBezTo>
                <a:cubicBezTo>
                  <a:pt x="2306137" y="279774"/>
                  <a:pt x="2410683" y="252686"/>
                  <a:pt x="2515651" y="256918"/>
                </a:cubicBezTo>
                <a:cubicBezTo>
                  <a:pt x="2615540" y="261151"/>
                  <a:pt x="2715853" y="259881"/>
                  <a:pt x="2810240" y="239988"/>
                </a:cubicBezTo>
                <a:cubicBezTo>
                  <a:pt x="2923673" y="216286"/>
                  <a:pt x="3039223" y="246760"/>
                  <a:pt x="3149693" y="210783"/>
                </a:cubicBezTo>
                <a:cubicBezTo>
                  <a:pt x="3305876" y="227290"/>
                  <a:pt x="3457826" y="179462"/>
                  <a:pt x="3612739" y="178192"/>
                </a:cubicBezTo>
                <a:cubicBezTo>
                  <a:pt x="3711782" y="177346"/>
                  <a:pt x="3810401" y="175229"/>
                  <a:pt x="3909444" y="170574"/>
                </a:cubicBezTo>
                <a:cubicBezTo>
                  <a:pt x="3956003" y="168457"/>
                  <a:pt x="4002138" y="157452"/>
                  <a:pt x="4048696" y="153643"/>
                </a:cubicBezTo>
                <a:cubicBezTo>
                  <a:pt x="4086367" y="150680"/>
                  <a:pt x="4124460" y="153643"/>
                  <a:pt x="4162130" y="151950"/>
                </a:cubicBezTo>
                <a:cubicBezTo>
                  <a:pt x="4281912" y="147294"/>
                  <a:pt x="4402118" y="144331"/>
                  <a:pt x="4521477" y="135443"/>
                </a:cubicBezTo>
                <a:cubicBezTo>
                  <a:pt x="4571422" y="131634"/>
                  <a:pt x="4625176" y="161685"/>
                  <a:pt x="4672581" y="122322"/>
                </a:cubicBezTo>
                <a:cubicBezTo>
                  <a:pt x="4675967" y="119359"/>
                  <a:pt x="4688665" y="129941"/>
                  <a:pt x="4697553" y="131634"/>
                </a:cubicBezTo>
                <a:cubicBezTo>
                  <a:pt x="4720409" y="135443"/>
                  <a:pt x="4753847" y="148987"/>
                  <a:pt x="4765275" y="138829"/>
                </a:cubicBezTo>
                <a:cubicBezTo>
                  <a:pt x="4809717" y="99043"/>
                  <a:pt x="4862625" y="114703"/>
                  <a:pt x="4910453" y="110471"/>
                </a:cubicBezTo>
                <a:cubicBezTo>
                  <a:pt x="5016268" y="101159"/>
                  <a:pt x="5122929" y="100312"/>
                  <a:pt x="5229590" y="98196"/>
                </a:cubicBezTo>
                <a:cubicBezTo>
                  <a:pt x="5308316" y="96926"/>
                  <a:pt x="5386619" y="100312"/>
                  <a:pt x="5465346" y="100312"/>
                </a:cubicBezTo>
                <a:cubicBezTo>
                  <a:pt x="5482276" y="100312"/>
                  <a:pt x="5499206" y="96503"/>
                  <a:pt x="5516137" y="93117"/>
                </a:cubicBezTo>
                <a:cubicBezTo>
                  <a:pt x="5528411" y="90577"/>
                  <a:pt x="5541956" y="79996"/>
                  <a:pt x="5551691" y="83382"/>
                </a:cubicBezTo>
                <a:cubicBezTo>
                  <a:pt x="5662161" y="121052"/>
                  <a:pt x="5771362" y="64759"/>
                  <a:pt x="5883526" y="79996"/>
                </a:cubicBezTo>
                <a:cubicBezTo>
                  <a:pt x="5968178" y="91424"/>
                  <a:pt x="6057486" y="67298"/>
                  <a:pt x="6145101" y="61373"/>
                </a:cubicBezTo>
                <a:cubicBezTo>
                  <a:pt x="6168380" y="59680"/>
                  <a:pt x="6192082" y="65605"/>
                  <a:pt x="6215785" y="68145"/>
                </a:cubicBezTo>
                <a:cubicBezTo>
                  <a:pt x="6222980" y="68991"/>
                  <a:pt x="6232715" y="73647"/>
                  <a:pt x="6236948" y="70684"/>
                </a:cubicBezTo>
                <a:cubicBezTo>
                  <a:pt x="6280544" y="41056"/>
                  <a:pt x="6331335" y="47828"/>
                  <a:pt x="6379163" y="45289"/>
                </a:cubicBezTo>
                <a:cubicBezTo>
                  <a:pt x="6474396" y="40210"/>
                  <a:pt x="6570053" y="40210"/>
                  <a:pt x="6665286" y="38517"/>
                </a:cubicBezTo>
                <a:cubicBezTo>
                  <a:pt x="6679677" y="38093"/>
                  <a:pt x="6695338" y="44865"/>
                  <a:pt x="6708882" y="42326"/>
                </a:cubicBezTo>
                <a:cubicBezTo>
                  <a:pt x="6817659" y="22856"/>
                  <a:pt x="6927284" y="25396"/>
                  <a:pt x="7036908" y="26665"/>
                </a:cubicBezTo>
                <a:cubicBezTo>
                  <a:pt x="7120714" y="27935"/>
                  <a:pt x="7204519" y="26665"/>
                  <a:pt x="7288324" y="23279"/>
                </a:cubicBezTo>
                <a:cubicBezTo>
                  <a:pt x="7308217" y="23279"/>
                  <a:pt x="7328957" y="10158"/>
                  <a:pt x="73581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855300" y="1417975"/>
            <a:ext cx="7433400" cy="131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855300" y="3192046"/>
            <a:ext cx="74334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55300" y="2471475"/>
            <a:ext cx="7433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ctr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3179922" y="2043523"/>
            <a:ext cx="2784226" cy="229352"/>
          </a:xfrm>
          <a:custGeom>
            <a:avLst/>
            <a:gdLst/>
            <a:ahLst/>
            <a:cxnLst/>
            <a:rect l="l" t="t" r="r" b="b"/>
            <a:pathLst>
              <a:path w="7424602" h="611605" extrusionOk="0">
                <a:moveTo>
                  <a:pt x="7358162" y="0"/>
                </a:moveTo>
                <a:cubicBezTo>
                  <a:pt x="7369167" y="38093"/>
                  <a:pt x="7375516" y="68991"/>
                  <a:pt x="7386943" y="98619"/>
                </a:cubicBezTo>
                <a:cubicBezTo>
                  <a:pt x="7397949" y="127401"/>
                  <a:pt x="7436042" y="144755"/>
                  <a:pt x="7421228" y="187081"/>
                </a:cubicBezTo>
                <a:cubicBezTo>
                  <a:pt x="7372976" y="200202"/>
                  <a:pt x="7326418" y="209937"/>
                  <a:pt x="7271394" y="198085"/>
                </a:cubicBezTo>
                <a:cubicBezTo>
                  <a:pt x="7209174" y="184541"/>
                  <a:pt x="7142300" y="191736"/>
                  <a:pt x="7077541" y="192160"/>
                </a:cubicBezTo>
                <a:cubicBezTo>
                  <a:pt x="6893000" y="193430"/>
                  <a:pt x="6708459" y="193430"/>
                  <a:pt x="6524341" y="198085"/>
                </a:cubicBezTo>
                <a:cubicBezTo>
                  <a:pt x="6347841" y="202741"/>
                  <a:pt x="6171766" y="213746"/>
                  <a:pt x="5995267" y="220095"/>
                </a:cubicBezTo>
                <a:cubicBezTo>
                  <a:pt x="5781944" y="227714"/>
                  <a:pt x="5569044" y="232369"/>
                  <a:pt x="5355722" y="240835"/>
                </a:cubicBezTo>
                <a:cubicBezTo>
                  <a:pt x="5194460" y="247183"/>
                  <a:pt x="5033198" y="259035"/>
                  <a:pt x="4871936" y="266230"/>
                </a:cubicBezTo>
                <a:cubicBezTo>
                  <a:pt x="4683586" y="275119"/>
                  <a:pt x="4494812" y="281467"/>
                  <a:pt x="4306038" y="289509"/>
                </a:cubicBezTo>
                <a:cubicBezTo>
                  <a:pt x="4263712" y="291202"/>
                  <a:pt x="4221386" y="295435"/>
                  <a:pt x="4179060" y="298398"/>
                </a:cubicBezTo>
                <a:cubicBezTo>
                  <a:pt x="3963198" y="313212"/>
                  <a:pt x="3747759" y="328026"/>
                  <a:pt x="3531897" y="342840"/>
                </a:cubicBezTo>
                <a:cubicBezTo>
                  <a:pt x="3368942" y="353845"/>
                  <a:pt x="3205564" y="364850"/>
                  <a:pt x="3042609" y="375854"/>
                </a:cubicBezTo>
                <a:cubicBezTo>
                  <a:pt x="2903780" y="385166"/>
                  <a:pt x="2764527" y="393631"/>
                  <a:pt x="2625698" y="403789"/>
                </a:cubicBezTo>
                <a:cubicBezTo>
                  <a:pt x="2489409" y="413524"/>
                  <a:pt x="2353543" y="426222"/>
                  <a:pt x="2217676" y="435534"/>
                </a:cubicBezTo>
                <a:cubicBezTo>
                  <a:pt x="1917162" y="456697"/>
                  <a:pt x="1616225" y="472357"/>
                  <a:pt x="1316134" y="497753"/>
                </a:cubicBezTo>
                <a:cubicBezTo>
                  <a:pt x="1033396" y="521879"/>
                  <a:pt x="751929" y="556163"/>
                  <a:pt x="469615" y="584098"/>
                </a:cubicBezTo>
                <a:cubicBezTo>
                  <a:pt x="348563" y="595949"/>
                  <a:pt x="226664" y="604838"/>
                  <a:pt x="105188" y="611186"/>
                </a:cubicBezTo>
                <a:cubicBezTo>
                  <a:pt x="43393" y="614573"/>
                  <a:pt x="21806" y="597642"/>
                  <a:pt x="6569" y="553200"/>
                </a:cubicBezTo>
                <a:cubicBezTo>
                  <a:pt x="-13324" y="491404"/>
                  <a:pt x="12495" y="448655"/>
                  <a:pt x="76830" y="457120"/>
                </a:cubicBezTo>
                <a:cubicBezTo>
                  <a:pt x="156826" y="468125"/>
                  <a:pt x="233013" y="453734"/>
                  <a:pt x="310893" y="444846"/>
                </a:cubicBezTo>
                <a:cubicBezTo>
                  <a:pt x="440833" y="430031"/>
                  <a:pt x="570774" y="414371"/>
                  <a:pt x="700714" y="400827"/>
                </a:cubicBezTo>
                <a:cubicBezTo>
                  <a:pt x="838274" y="386436"/>
                  <a:pt x="974987" y="358924"/>
                  <a:pt x="1114662" y="358501"/>
                </a:cubicBezTo>
                <a:cubicBezTo>
                  <a:pt x="1212012" y="358077"/>
                  <a:pt x="1308938" y="336491"/>
                  <a:pt x="1406711" y="331412"/>
                </a:cubicBezTo>
                <a:cubicBezTo>
                  <a:pt x="1502368" y="326333"/>
                  <a:pt x="1598448" y="316598"/>
                  <a:pt x="1694951" y="325486"/>
                </a:cubicBezTo>
                <a:cubicBezTo>
                  <a:pt x="1705956" y="326333"/>
                  <a:pt x="1718230" y="322524"/>
                  <a:pt x="1729235" y="318714"/>
                </a:cubicBezTo>
                <a:cubicBezTo>
                  <a:pt x="1738123" y="315751"/>
                  <a:pt x="1750398" y="303477"/>
                  <a:pt x="1753784" y="306017"/>
                </a:cubicBezTo>
                <a:cubicBezTo>
                  <a:pt x="1800766" y="338184"/>
                  <a:pt x="1843092" y="296282"/>
                  <a:pt x="1888804" y="299244"/>
                </a:cubicBezTo>
                <a:cubicBezTo>
                  <a:pt x="1934516" y="302207"/>
                  <a:pt x="1982767" y="282737"/>
                  <a:pt x="2026786" y="290779"/>
                </a:cubicBezTo>
                <a:cubicBezTo>
                  <a:pt x="2087312" y="301784"/>
                  <a:pt x="2142336" y="278505"/>
                  <a:pt x="2199476" y="278928"/>
                </a:cubicBezTo>
                <a:cubicBezTo>
                  <a:pt x="2306137" y="279774"/>
                  <a:pt x="2410683" y="252686"/>
                  <a:pt x="2515651" y="256918"/>
                </a:cubicBezTo>
                <a:cubicBezTo>
                  <a:pt x="2615540" y="261151"/>
                  <a:pt x="2715853" y="259881"/>
                  <a:pt x="2810240" y="239988"/>
                </a:cubicBezTo>
                <a:cubicBezTo>
                  <a:pt x="2923673" y="216286"/>
                  <a:pt x="3039223" y="246760"/>
                  <a:pt x="3149693" y="210783"/>
                </a:cubicBezTo>
                <a:cubicBezTo>
                  <a:pt x="3305876" y="227290"/>
                  <a:pt x="3457826" y="179462"/>
                  <a:pt x="3612739" y="178192"/>
                </a:cubicBezTo>
                <a:cubicBezTo>
                  <a:pt x="3711782" y="177346"/>
                  <a:pt x="3810401" y="175229"/>
                  <a:pt x="3909444" y="170574"/>
                </a:cubicBezTo>
                <a:cubicBezTo>
                  <a:pt x="3956003" y="168457"/>
                  <a:pt x="4002138" y="157452"/>
                  <a:pt x="4048696" y="153643"/>
                </a:cubicBezTo>
                <a:cubicBezTo>
                  <a:pt x="4086367" y="150680"/>
                  <a:pt x="4124460" y="153643"/>
                  <a:pt x="4162130" y="151950"/>
                </a:cubicBezTo>
                <a:cubicBezTo>
                  <a:pt x="4281912" y="147294"/>
                  <a:pt x="4402118" y="144331"/>
                  <a:pt x="4521477" y="135443"/>
                </a:cubicBezTo>
                <a:cubicBezTo>
                  <a:pt x="4571422" y="131634"/>
                  <a:pt x="4625176" y="161685"/>
                  <a:pt x="4672581" y="122322"/>
                </a:cubicBezTo>
                <a:cubicBezTo>
                  <a:pt x="4675967" y="119359"/>
                  <a:pt x="4688665" y="129941"/>
                  <a:pt x="4697553" y="131634"/>
                </a:cubicBezTo>
                <a:cubicBezTo>
                  <a:pt x="4720409" y="135443"/>
                  <a:pt x="4753847" y="148987"/>
                  <a:pt x="4765275" y="138829"/>
                </a:cubicBezTo>
                <a:cubicBezTo>
                  <a:pt x="4809717" y="99043"/>
                  <a:pt x="4862625" y="114703"/>
                  <a:pt x="4910453" y="110471"/>
                </a:cubicBezTo>
                <a:cubicBezTo>
                  <a:pt x="5016268" y="101159"/>
                  <a:pt x="5122929" y="100312"/>
                  <a:pt x="5229590" y="98196"/>
                </a:cubicBezTo>
                <a:cubicBezTo>
                  <a:pt x="5308316" y="96926"/>
                  <a:pt x="5386619" y="100312"/>
                  <a:pt x="5465346" y="100312"/>
                </a:cubicBezTo>
                <a:cubicBezTo>
                  <a:pt x="5482276" y="100312"/>
                  <a:pt x="5499206" y="96503"/>
                  <a:pt x="5516137" y="93117"/>
                </a:cubicBezTo>
                <a:cubicBezTo>
                  <a:pt x="5528411" y="90577"/>
                  <a:pt x="5541956" y="79996"/>
                  <a:pt x="5551691" y="83382"/>
                </a:cubicBezTo>
                <a:cubicBezTo>
                  <a:pt x="5662161" y="121052"/>
                  <a:pt x="5771362" y="64759"/>
                  <a:pt x="5883526" y="79996"/>
                </a:cubicBezTo>
                <a:cubicBezTo>
                  <a:pt x="5968178" y="91424"/>
                  <a:pt x="6057486" y="67298"/>
                  <a:pt x="6145101" y="61373"/>
                </a:cubicBezTo>
                <a:cubicBezTo>
                  <a:pt x="6168380" y="59680"/>
                  <a:pt x="6192082" y="65605"/>
                  <a:pt x="6215785" y="68145"/>
                </a:cubicBezTo>
                <a:cubicBezTo>
                  <a:pt x="6222980" y="68991"/>
                  <a:pt x="6232715" y="73647"/>
                  <a:pt x="6236948" y="70684"/>
                </a:cubicBezTo>
                <a:cubicBezTo>
                  <a:pt x="6280544" y="41056"/>
                  <a:pt x="6331335" y="47828"/>
                  <a:pt x="6379163" y="45289"/>
                </a:cubicBezTo>
                <a:cubicBezTo>
                  <a:pt x="6474396" y="40210"/>
                  <a:pt x="6570053" y="40210"/>
                  <a:pt x="6665286" y="38517"/>
                </a:cubicBezTo>
                <a:cubicBezTo>
                  <a:pt x="6679677" y="38093"/>
                  <a:pt x="6695338" y="44865"/>
                  <a:pt x="6708882" y="42326"/>
                </a:cubicBezTo>
                <a:cubicBezTo>
                  <a:pt x="6817659" y="22856"/>
                  <a:pt x="6927284" y="25396"/>
                  <a:pt x="7036908" y="26665"/>
                </a:cubicBezTo>
                <a:cubicBezTo>
                  <a:pt x="7120714" y="27935"/>
                  <a:pt x="7204519" y="26665"/>
                  <a:pt x="7288324" y="23279"/>
                </a:cubicBezTo>
                <a:cubicBezTo>
                  <a:pt x="7308217" y="23279"/>
                  <a:pt x="7328957" y="10158"/>
                  <a:pt x="73581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2365157" y="1508957"/>
            <a:ext cx="597044" cy="765114"/>
          </a:xfrm>
          <a:custGeom>
            <a:avLst/>
            <a:gdLst/>
            <a:ahLst/>
            <a:cxnLst/>
            <a:rect l="l" t="t" r="r" b="b"/>
            <a:pathLst>
              <a:path w="1194088" h="1530227" extrusionOk="0">
                <a:moveTo>
                  <a:pt x="547738" y="1312293"/>
                </a:moveTo>
                <a:cubicBezTo>
                  <a:pt x="514852" y="1313041"/>
                  <a:pt x="498409" y="1301448"/>
                  <a:pt x="486824" y="1274895"/>
                </a:cubicBezTo>
                <a:cubicBezTo>
                  <a:pt x="470381" y="1238619"/>
                  <a:pt x="447959" y="1205335"/>
                  <a:pt x="429274" y="1170181"/>
                </a:cubicBezTo>
                <a:cubicBezTo>
                  <a:pt x="422174" y="1156718"/>
                  <a:pt x="417689" y="1142133"/>
                  <a:pt x="410215" y="1123808"/>
                </a:cubicBezTo>
                <a:cubicBezTo>
                  <a:pt x="403115" y="1134653"/>
                  <a:pt x="396762" y="1143255"/>
                  <a:pt x="391530" y="1152230"/>
                </a:cubicBezTo>
                <a:cubicBezTo>
                  <a:pt x="345938" y="1228148"/>
                  <a:pt x="299599" y="1303692"/>
                  <a:pt x="254755" y="1380357"/>
                </a:cubicBezTo>
                <a:cubicBezTo>
                  <a:pt x="236070" y="1412520"/>
                  <a:pt x="219627" y="1446178"/>
                  <a:pt x="203184" y="1479836"/>
                </a:cubicBezTo>
                <a:cubicBezTo>
                  <a:pt x="175904" y="1534811"/>
                  <a:pt x="171419" y="1538551"/>
                  <a:pt x="115364" y="1520600"/>
                </a:cubicBezTo>
                <a:cubicBezTo>
                  <a:pt x="86215" y="1511250"/>
                  <a:pt x="57066" y="1498909"/>
                  <a:pt x="30533" y="1483950"/>
                </a:cubicBezTo>
                <a:cubicBezTo>
                  <a:pt x="-3100" y="1465251"/>
                  <a:pt x="-7958" y="1436080"/>
                  <a:pt x="11101" y="1402048"/>
                </a:cubicBezTo>
                <a:cubicBezTo>
                  <a:pt x="41744" y="1347073"/>
                  <a:pt x="70893" y="1291350"/>
                  <a:pt x="101537" y="1236375"/>
                </a:cubicBezTo>
                <a:cubicBezTo>
                  <a:pt x="117606" y="1207205"/>
                  <a:pt x="135917" y="1178783"/>
                  <a:pt x="151987" y="1149612"/>
                </a:cubicBezTo>
                <a:cubicBezTo>
                  <a:pt x="178146" y="1102865"/>
                  <a:pt x="203931" y="1055743"/>
                  <a:pt x="230838" y="1006752"/>
                </a:cubicBezTo>
                <a:cubicBezTo>
                  <a:pt x="198699" y="989549"/>
                  <a:pt x="168430" y="998151"/>
                  <a:pt x="139654" y="994037"/>
                </a:cubicBezTo>
                <a:cubicBezTo>
                  <a:pt x="109011" y="989923"/>
                  <a:pt x="78367" y="986557"/>
                  <a:pt x="47723" y="983565"/>
                </a:cubicBezTo>
                <a:cubicBezTo>
                  <a:pt x="22685" y="981321"/>
                  <a:pt x="11848" y="964118"/>
                  <a:pt x="5869" y="943924"/>
                </a:cubicBezTo>
                <a:cubicBezTo>
                  <a:pt x="263" y="924851"/>
                  <a:pt x="14090" y="912135"/>
                  <a:pt x="27544" y="902412"/>
                </a:cubicBezTo>
                <a:cubicBezTo>
                  <a:pt x="70146" y="871372"/>
                  <a:pt x="113869" y="841827"/>
                  <a:pt x="156471" y="810413"/>
                </a:cubicBezTo>
                <a:cubicBezTo>
                  <a:pt x="218506" y="764788"/>
                  <a:pt x="279046" y="717292"/>
                  <a:pt x="341080" y="672041"/>
                </a:cubicBezTo>
                <a:cubicBezTo>
                  <a:pt x="396015" y="632025"/>
                  <a:pt x="452070" y="592757"/>
                  <a:pt x="508125" y="554237"/>
                </a:cubicBezTo>
                <a:cubicBezTo>
                  <a:pt x="544001" y="529555"/>
                  <a:pt x="580250" y="505246"/>
                  <a:pt x="618368" y="484303"/>
                </a:cubicBezTo>
                <a:cubicBezTo>
                  <a:pt x="648638" y="467848"/>
                  <a:pt x="681150" y="454759"/>
                  <a:pt x="713662" y="443913"/>
                </a:cubicBezTo>
                <a:cubicBezTo>
                  <a:pt x="742811" y="434190"/>
                  <a:pt x="760375" y="450271"/>
                  <a:pt x="756264" y="480937"/>
                </a:cubicBezTo>
                <a:cubicBezTo>
                  <a:pt x="753648" y="502628"/>
                  <a:pt x="747669" y="523945"/>
                  <a:pt x="742811" y="545262"/>
                </a:cubicBezTo>
                <a:cubicBezTo>
                  <a:pt x="716652" y="663439"/>
                  <a:pt x="692361" y="781991"/>
                  <a:pt x="663586" y="899420"/>
                </a:cubicBezTo>
                <a:cubicBezTo>
                  <a:pt x="645274" y="974216"/>
                  <a:pt x="620610" y="1047516"/>
                  <a:pt x="600056" y="1121938"/>
                </a:cubicBezTo>
                <a:cubicBezTo>
                  <a:pt x="585108" y="1175043"/>
                  <a:pt x="572029" y="1228896"/>
                  <a:pt x="557828" y="1282375"/>
                </a:cubicBezTo>
                <a:cubicBezTo>
                  <a:pt x="555959" y="1292846"/>
                  <a:pt x="551849" y="1301822"/>
                  <a:pt x="547738" y="1312293"/>
                </a:cubicBezTo>
                <a:close/>
                <a:moveTo>
                  <a:pt x="1079143" y="485051"/>
                </a:moveTo>
                <a:cubicBezTo>
                  <a:pt x="1048500" y="486547"/>
                  <a:pt x="1017856" y="487669"/>
                  <a:pt x="987586" y="489913"/>
                </a:cubicBezTo>
                <a:cubicBezTo>
                  <a:pt x="958064" y="491783"/>
                  <a:pt x="947226" y="510856"/>
                  <a:pt x="959185" y="537782"/>
                </a:cubicBezTo>
                <a:cubicBezTo>
                  <a:pt x="966659" y="554611"/>
                  <a:pt x="979738" y="564335"/>
                  <a:pt x="997302" y="566579"/>
                </a:cubicBezTo>
                <a:cubicBezTo>
                  <a:pt x="1051116" y="573310"/>
                  <a:pt x="1104929" y="574058"/>
                  <a:pt x="1157995" y="561343"/>
                </a:cubicBezTo>
                <a:cubicBezTo>
                  <a:pt x="1174437" y="557603"/>
                  <a:pt x="1191254" y="553115"/>
                  <a:pt x="1193870" y="532172"/>
                </a:cubicBezTo>
                <a:cubicBezTo>
                  <a:pt x="1195739" y="515717"/>
                  <a:pt x="1185649" y="501880"/>
                  <a:pt x="1163226" y="493279"/>
                </a:cubicBezTo>
                <a:cubicBezTo>
                  <a:pt x="1152763" y="489165"/>
                  <a:pt x="1140804" y="486921"/>
                  <a:pt x="1129593" y="486173"/>
                </a:cubicBezTo>
                <a:cubicBezTo>
                  <a:pt x="1113150" y="485051"/>
                  <a:pt x="1096334" y="485799"/>
                  <a:pt x="1079517" y="485799"/>
                </a:cubicBezTo>
                <a:cubicBezTo>
                  <a:pt x="1079143" y="485425"/>
                  <a:pt x="1079143" y="485051"/>
                  <a:pt x="1079143" y="485051"/>
                </a:cubicBezTo>
                <a:close/>
                <a:moveTo>
                  <a:pt x="578382" y="43756"/>
                </a:moveTo>
                <a:cubicBezTo>
                  <a:pt x="576513" y="89755"/>
                  <a:pt x="573897" y="136128"/>
                  <a:pt x="576887" y="182128"/>
                </a:cubicBezTo>
                <a:cubicBezTo>
                  <a:pt x="578755" y="208306"/>
                  <a:pt x="589593" y="234111"/>
                  <a:pt x="598935" y="258794"/>
                </a:cubicBezTo>
                <a:cubicBezTo>
                  <a:pt x="601925" y="266273"/>
                  <a:pt x="615004" y="274501"/>
                  <a:pt x="622105" y="273379"/>
                </a:cubicBezTo>
                <a:cubicBezTo>
                  <a:pt x="628831" y="272631"/>
                  <a:pt x="637427" y="261038"/>
                  <a:pt x="639669" y="252810"/>
                </a:cubicBezTo>
                <a:cubicBezTo>
                  <a:pt x="643780" y="236729"/>
                  <a:pt x="645648" y="219900"/>
                  <a:pt x="645274" y="203445"/>
                </a:cubicBezTo>
                <a:cubicBezTo>
                  <a:pt x="644527" y="159689"/>
                  <a:pt x="642285" y="116308"/>
                  <a:pt x="640042" y="72926"/>
                </a:cubicBezTo>
                <a:cubicBezTo>
                  <a:pt x="639295" y="60211"/>
                  <a:pt x="637053" y="47495"/>
                  <a:pt x="633690" y="35154"/>
                </a:cubicBezTo>
                <a:cubicBezTo>
                  <a:pt x="629205" y="18325"/>
                  <a:pt x="620610" y="4114"/>
                  <a:pt x="599683" y="0"/>
                </a:cubicBezTo>
                <a:cubicBezTo>
                  <a:pt x="580997" y="10097"/>
                  <a:pt x="579129" y="28048"/>
                  <a:pt x="578382" y="43756"/>
                </a:cubicBezTo>
                <a:close/>
                <a:moveTo>
                  <a:pt x="976749" y="73674"/>
                </a:moveTo>
                <a:cubicBezTo>
                  <a:pt x="949468" y="108080"/>
                  <a:pt x="922188" y="142112"/>
                  <a:pt x="896776" y="177640"/>
                </a:cubicBezTo>
                <a:cubicBezTo>
                  <a:pt x="889676" y="187738"/>
                  <a:pt x="886313" y="201201"/>
                  <a:pt x="883323" y="213542"/>
                </a:cubicBezTo>
                <a:cubicBezTo>
                  <a:pt x="878091" y="234859"/>
                  <a:pt x="885939" y="258794"/>
                  <a:pt x="900140" y="265151"/>
                </a:cubicBezTo>
                <a:cubicBezTo>
                  <a:pt x="922562" y="275249"/>
                  <a:pt x="935641" y="258420"/>
                  <a:pt x="944237" y="244208"/>
                </a:cubicBezTo>
                <a:cubicBezTo>
                  <a:pt x="971143" y="198957"/>
                  <a:pt x="996555" y="152584"/>
                  <a:pt x="1019351" y="105462"/>
                </a:cubicBezTo>
                <a:cubicBezTo>
                  <a:pt x="1029815" y="84145"/>
                  <a:pt x="1024209" y="77788"/>
                  <a:pt x="995808" y="58341"/>
                </a:cubicBezTo>
                <a:cubicBezTo>
                  <a:pt x="988334" y="63950"/>
                  <a:pt x="981233" y="67690"/>
                  <a:pt x="976749" y="7367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 rot="-5400000">
            <a:off x="311146" y="3517822"/>
            <a:ext cx="1074040" cy="2873869"/>
          </a:xfrm>
          <a:custGeom>
            <a:avLst/>
            <a:gdLst/>
            <a:ahLst/>
            <a:cxnLst/>
            <a:rect l="l" t="t" r="r" b="b"/>
            <a:pathLst>
              <a:path w="2148081" h="5747738" extrusionOk="0">
                <a:moveTo>
                  <a:pt x="577617" y="5747738"/>
                </a:moveTo>
                <a:cubicBezTo>
                  <a:pt x="487944" y="5650521"/>
                  <a:pt x="491584" y="5578386"/>
                  <a:pt x="587875" y="5472764"/>
                </a:cubicBezTo>
                <a:cubicBezTo>
                  <a:pt x="611756" y="5447400"/>
                  <a:pt x="634162" y="5420686"/>
                  <a:pt x="654981" y="5392753"/>
                </a:cubicBezTo>
                <a:cubicBezTo>
                  <a:pt x="732675" y="5284682"/>
                  <a:pt x="812487" y="5179788"/>
                  <a:pt x="906462" y="5083498"/>
                </a:cubicBezTo>
                <a:cubicBezTo>
                  <a:pt x="988789" y="4998987"/>
                  <a:pt x="1050004" y="4893629"/>
                  <a:pt x="1118235" y="4795949"/>
                </a:cubicBezTo>
                <a:cubicBezTo>
                  <a:pt x="1185010" y="4700717"/>
                  <a:pt x="1249468" y="4604029"/>
                  <a:pt x="1314126" y="4507275"/>
                </a:cubicBezTo>
                <a:cubicBezTo>
                  <a:pt x="1398239" y="4381535"/>
                  <a:pt x="1480500" y="4254140"/>
                  <a:pt x="1565607" y="4128730"/>
                </a:cubicBezTo>
                <a:cubicBezTo>
                  <a:pt x="1705377" y="3922383"/>
                  <a:pt x="1813580" y="3698565"/>
                  <a:pt x="1906760" y="3469452"/>
                </a:cubicBezTo>
                <a:cubicBezTo>
                  <a:pt x="1965726" y="3324454"/>
                  <a:pt x="2007948" y="3168205"/>
                  <a:pt x="2015493" y="3009904"/>
                </a:cubicBezTo>
                <a:cubicBezTo>
                  <a:pt x="2018669" y="2943725"/>
                  <a:pt x="2020919" y="2866295"/>
                  <a:pt x="1974925" y="2806800"/>
                </a:cubicBezTo>
                <a:cubicBezTo>
                  <a:pt x="1849714" y="2806204"/>
                  <a:pt x="1757791" y="2882575"/>
                  <a:pt x="1660971" y="2937107"/>
                </a:cubicBezTo>
                <a:cubicBezTo>
                  <a:pt x="1617822" y="2961395"/>
                  <a:pt x="1599424" y="3033265"/>
                  <a:pt x="1574938" y="3085878"/>
                </a:cubicBezTo>
                <a:cubicBezTo>
                  <a:pt x="1528281" y="3185147"/>
                  <a:pt x="1487912" y="3287857"/>
                  <a:pt x="1439800" y="3386596"/>
                </a:cubicBezTo>
                <a:cubicBezTo>
                  <a:pt x="1387386" y="3494137"/>
                  <a:pt x="1331067" y="3599892"/>
                  <a:pt x="1272830" y="3704257"/>
                </a:cubicBezTo>
                <a:cubicBezTo>
                  <a:pt x="1217305" y="3804054"/>
                  <a:pt x="1167803" y="3909941"/>
                  <a:pt x="1096594" y="3997695"/>
                </a:cubicBezTo>
                <a:cubicBezTo>
                  <a:pt x="981774" y="4139252"/>
                  <a:pt x="888924" y="4299406"/>
                  <a:pt x="747962" y="4419654"/>
                </a:cubicBezTo>
                <a:cubicBezTo>
                  <a:pt x="708255" y="4453405"/>
                  <a:pt x="673709" y="4484046"/>
                  <a:pt x="613950" y="4479877"/>
                </a:cubicBezTo>
                <a:cubicBezTo>
                  <a:pt x="548498" y="4475377"/>
                  <a:pt x="527917" y="4470347"/>
                  <a:pt x="515872" y="4406153"/>
                </a:cubicBezTo>
                <a:cubicBezTo>
                  <a:pt x="506673" y="4355857"/>
                  <a:pt x="505283" y="4304039"/>
                  <a:pt x="502636" y="4252750"/>
                </a:cubicBezTo>
                <a:cubicBezTo>
                  <a:pt x="489400" y="4015365"/>
                  <a:pt x="537049" y="3789495"/>
                  <a:pt x="658621" y="3586126"/>
                </a:cubicBezTo>
                <a:cubicBezTo>
                  <a:pt x="715601" y="3490894"/>
                  <a:pt x="798656" y="3408965"/>
                  <a:pt x="879659" y="3331138"/>
                </a:cubicBezTo>
                <a:cubicBezTo>
                  <a:pt x="981244" y="3233457"/>
                  <a:pt x="1091102" y="3143983"/>
                  <a:pt x="1200827" y="3055171"/>
                </a:cubicBezTo>
                <a:cubicBezTo>
                  <a:pt x="1262241" y="3005404"/>
                  <a:pt x="1331398" y="2965233"/>
                  <a:pt x="1395460" y="2918577"/>
                </a:cubicBezTo>
                <a:cubicBezTo>
                  <a:pt x="1460779" y="2870928"/>
                  <a:pt x="1513259" y="2818514"/>
                  <a:pt x="1548201" y="2737378"/>
                </a:cubicBezTo>
                <a:cubicBezTo>
                  <a:pt x="1607763" y="2598799"/>
                  <a:pt x="1642639" y="2456249"/>
                  <a:pt x="1663949" y="2309463"/>
                </a:cubicBezTo>
                <a:cubicBezTo>
                  <a:pt x="1684200" y="2170156"/>
                  <a:pt x="1683008" y="2030650"/>
                  <a:pt x="1635955" y="1895115"/>
                </a:cubicBezTo>
                <a:cubicBezTo>
                  <a:pt x="1631336" y="1882987"/>
                  <a:pt x="1625481" y="1871367"/>
                  <a:pt x="1618484" y="1860437"/>
                </a:cubicBezTo>
                <a:cubicBezTo>
                  <a:pt x="1615241" y="1855143"/>
                  <a:pt x="1609152" y="1851701"/>
                  <a:pt x="1596843" y="1840583"/>
                </a:cubicBezTo>
                <a:cubicBezTo>
                  <a:pt x="1553231" y="1908086"/>
                  <a:pt x="1512398" y="1975721"/>
                  <a:pt x="1467198" y="2040312"/>
                </a:cubicBezTo>
                <a:cubicBezTo>
                  <a:pt x="1326567" y="2241299"/>
                  <a:pt x="1200827" y="2452609"/>
                  <a:pt x="1038688" y="2638639"/>
                </a:cubicBezTo>
                <a:cubicBezTo>
                  <a:pt x="926183" y="2767754"/>
                  <a:pt x="824267" y="2906334"/>
                  <a:pt x="713218" y="3036839"/>
                </a:cubicBezTo>
                <a:cubicBezTo>
                  <a:pt x="591449" y="3179786"/>
                  <a:pt x="466833" y="3320152"/>
                  <a:pt x="310849" y="3428223"/>
                </a:cubicBezTo>
                <a:cubicBezTo>
                  <a:pt x="292186" y="3441128"/>
                  <a:pt x="274450" y="3456018"/>
                  <a:pt x="254199" y="3465614"/>
                </a:cubicBezTo>
                <a:cubicBezTo>
                  <a:pt x="138783" y="3520410"/>
                  <a:pt x="47654" y="3463761"/>
                  <a:pt x="19660" y="3337293"/>
                </a:cubicBezTo>
                <a:cubicBezTo>
                  <a:pt x="-13826" y="3187066"/>
                  <a:pt x="-1186" y="3040942"/>
                  <a:pt x="32433" y="2895282"/>
                </a:cubicBezTo>
                <a:cubicBezTo>
                  <a:pt x="50855" y="2816998"/>
                  <a:pt x="76601" y="2740621"/>
                  <a:pt x="109333" y="2667162"/>
                </a:cubicBezTo>
                <a:cubicBezTo>
                  <a:pt x="151291" y="2572393"/>
                  <a:pt x="194837" y="2476500"/>
                  <a:pt x="252214" y="2390864"/>
                </a:cubicBezTo>
                <a:cubicBezTo>
                  <a:pt x="328452" y="2277102"/>
                  <a:pt x="421236" y="2174590"/>
                  <a:pt x="502371" y="2063938"/>
                </a:cubicBezTo>
                <a:cubicBezTo>
                  <a:pt x="596809" y="1935087"/>
                  <a:pt x="736381" y="1862158"/>
                  <a:pt x="859408" y="1769176"/>
                </a:cubicBezTo>
                <a:cubicBezTo>
                  <a:pt x="887733" y="1747734"/>
                  <a:pt x="934124" y="1751440"/>
                  <a:pt x="970655" y="1738932"/>
                </a:cubicBezTo>
                <a:cubicBezTo>
                  <a:pt x="996532" y="1730064"/>
                  <a:pt x="1019496" y="1712924"/>
                  <a:pt x="1044313" y="1700482"/>
                </a:cubicBezTo>
                <a:cubicBezTo>
                  <a:pt x="1073035" y="1686121"/>
                  <a:pt x="1101558" y="1663223"/>
                  <a:pt x="1131471" y="1660774"/>
                </a:cubicBezTo>
                <a:cubicBezTo>
                  <a:pt x="1252777" y="1651178"/>
                  <a:pt x="1375209" y="1639862"/>
                  <a:pt x="1495457" y="1686650"/>
                </a:cubicBezTo>
                <a:cubicBezTo>
                  <a:pt x="1589960" y="1558991"/>
                  <a:pt x="1657199" y="1416706"/>
                  <a:pt x="1715701" y="1271111"/>
                </a:cubicBezTo>
                <a:cubicBezTo>
                  <a:pt x="1781880" y="1105994"/>
                  <a:pt x="1848523" y="940215"/>
                  <a:pt x="1898753" y="769671"/>
                </a:cubicBezTo>
                <a:cubicBezTo>
                  <a:pt x="1943688" y="617459"/>
                  <a:pt x="1967645" y="459092"/>
                  <a:pt x="1931048" y="297946"/>
                </a:cubicBezTo>
                <a:cubicBezTo>
                  <a:pt x="1907885" y="194574"/>
                  <a:pt x="1832970" y="135079"/>
                  <a:pt x="1723311" y="141498"/>
                </a:cubicBezTo>
                <a:cubicBezTo>
                  <a:pt x="1612329" y="148116"/>
                  <a:pt x="1519744" y="200464"/>
                  <a:pt x="1427888" y="255657"/>
                </a:cubicBezTo>
                <a:cubicBezTo>
                  <a:pt x="1227894" y="375773"/>
                  <a:pt x="1070057" y="542147"/>
                  <a:pt x="928565" y="723677"/>
                </a:cubicBezTo>
                <a:cubicBezTo>
                  <a:pt x="831613" y="848094"/>
                  <a:pt x="741609" y="978401"/>
                  <a:pt x="655709" y="1110693"/>
                </a:cubicBezTo>
                <a:cubicBezTo>
                  <a:pt x="610773" y="1179850"/>
                  <a:pt x="581456" y="1259133"/>
                  <a:pt x="544263" y="1335702"/>
                </a:cubicBezTo>
                <a:lnTo>
                  <a:pt x="443737" y="1324849"/>
                </a:lnTo>
                <a:cubicBezTo>
                  <a:pt x="426530" y="1272501"/>
                  <a:pt x="422758" y="1232198"/>
                  <a:pt x="440163" y="1175284"/>
                </a:cubicBezTo>
                <a:cubicBezTo>
                  <a:pt x="493570" y="1000372"/>
                  <a:pt x="611038" y="866227"/>
                  <a:pt x="707659" y="720368"/>
                </a:cubicBezTo>
                <a:cubicBezTo>
                  <a:pt x="795689" y="588550"/>
                  <a:pt x="897567" y="466528"/>
                  <a:pt x="1011554" y="356382"/>
                </a:cubicBezTo>
                <a:cubicBezTo>
                  <a:pt x="1135045" y="236465"/>
                  <a:pt x="1261712" y="112048"/>
                  <a:pt x="1426035" y="48185"/>
                </a:cubicBezTo>
                <a:cubicBezTo>
                  <a:pt x="1485596" y="25155"/>
                  <a:pt x="1547473" y="-1581"/>
                  <a:pt x="1618682" y="73"/>
                </a:cubicBezTo>
                <a:cubicBezTo>
                  <a:pt x="1738599" y="2919"/>
                  <a:pt x="1768247" y="801"/>
                  <a:pt x="1839390" y="34023"/>
                </a:cubicBezTo>
                <a:cubicBezTo>
                  <a:pt x="1853552" y="40641"/>
                  <a:pt x="1872479" y="45207"/>
                  <a:pt x="1879958" y="56656"/>
                </a:cubicBezTo>
                <a:cubicBezTo>
                  <a:pt x="1940379" y="148116"/>
                  <a:pt x="2025221" y="227730"/>
                  <a:pt x="2048979" y="337786"/>
                </a:cubicBezTo>
                <a:cubicBezTo>
                  <a:pt x="2076311" y="464784"/>
                  <a:pt x="2084518" y="593502"/>
                  <a:pt x="2055134" y="724339"/>
                </a:cubicBezTo>
                <a:cubicBezTo>
                  <a:pt x="1993654" y="998387"/>
                  <a:pt x="1889686" y="1256353"/>
                  <a:pt x="1771093" y="1509026"/>
                </a:cubicBezTo>
                <a:cubicBezTo>
                  <a:pt x="1729135" y="1598566"/>
                  <a:pt x="1675530" y="1682680"/>
                  <a:pt x="1625499" y="1772816"/>
                </a:cubicBezTo>
                <a:cubicBezTo>
                  <a:pt x="1644691" y="1796045"/>
                  <a:pt x="1661765" y="1819141"/>
                  <a:pt x="1681420" y="1840054"/>
                </a:cubicBezTo>
                <a:cubicBezTo>
                  <a:pt x="1761364" y="1924763"/>
                  <a:pt x="1789160" y="2029128"/>
                  <a:pt x="1798293" y="2141368"/>
                </a:cubicBezTo>
                <a:cubicBezTo>
                  <a:pt x="1813166" y="2313569"/>
                  <a:pt x="1790914" y="2486958"/>
                  <a:pt x="1733040" y="2649823"/>
                </a:cubicBezTo>
                <a:cubicBezTo>
                  <a:pt x="1728335" y="2665332"/>
                  <a:pt x="1724795" y="2681171"/>
                  <a:pt x="1722451" y="2697207"/>
                </a:cubicBezTo>
                <a:cubicBezTo>
                  <a:pt x="1721988" y="2699656"/>
                  <a:pt x="1724900" y="2702766"/>
                  <a:pt x="1729665" y="2712825"/>
                </a:cubicBezTo>
                <a:cubicBezTo>
                  <a:pt x="1742701" y="2708568"/>
                  <a:pt x="1755436" y="2703438"/>
                  <a:pt x="1767784" y="2697472"/>
                </a:cubicBezTo>
                <a:cubicBezTo>
                  <a:pt x="1847861" y="2652404"/>
                  <a:pt x="1950968" y="2674045"/>
                  <a:pt x="2025155" y="2729238"/>
                </a:cubicBezTo>
                <a:cubicBezTo>
                  <a:pt x="2143086" y="2816925"/>
                  <a:pt x="2160293" y="2931018"/>
                  <a:pt x="2141696" y="3063178"/>
                </a:cubicBezTo>
                <a:cubicBezTo>
                  <a:pt x="2131505" y="3135975"/>
                  <a:pt x="2135410" y="3211023"/>
                  <a:pt x="2119196" y="3281967"/>
                </a:cubicBezTo>
                <a:cubicBezTo>
                  <a:pt x="2093452" y="3395133"/>
                  <a:pt x="2059237" y="3506645"/>
                  <a:pt x="2023236" y="3617098"/>
                </a:cubicBezTo>
                <a:cubicBezTo>
                  <a:pt x="1962814" y="3802400"/>
                  <a:pt x="1885450" y="3979429"/>
                  <a:pt x="1778373" y="4143819"/>
                </a:cubicBezTo>
                <a:cubicBezTo>
                  <a:pt x="1703524" y="4258706"/>
                  <a:pt x="1641911" y="4382064"/>
                  <a:pt x="1568651" y="4498208"/>
                </a:cubicBezTo>
                <a:cubicBezTo>
                  <a:pt x="1508295" y="4593904"/>
                  <a:pt x="1441587" y="4685761"/>
                  <a:pt x="1374216" y="4776691"/>
                </a:cubicBezTo>
                <a:cubicBezTo>
                  <a:pt x="1270447" y="4916527"/>
                  <a:pt x="1192951" y="5073968"/>
                  <a:pt x="1070917" y="5201826"/>
                </a:cubicBezTo>
                <a:cubicBezTo>
                  <a:pt x="1016848" y="5258343"/>
                  <a:pt x="984156" y="5335045"/>
                  <a:pt x="939551" y="5401092"/>
                </a:cubicBezTo>
                <a:cubicBezTo>
                  <a:pt x="908844" y="5446689"/>
                  <a:pt x="874365" y="5489706"/>
                  <a:pt x="841474" y="5533450"/>
                </a:cubicBezTo>
                <a:cubicBezTo>
                  <a:pt x="793428" y="5597644"/>
                  <a:pt x="745249" y="5661772"/>
                  <a:pt x="694423" y="5729605"/>
                </a:cubicBezTo>
                <a:close/>
                <a:moveTo>
                  <a:pt x="1441521" y="1771889"/>
                </a:moveTo>
                <a:cubicBezTo>
                  <a:pt x="1393474" y="1771889"/>
                  <a:pt x="1363694" y="1767455"/>
                  <a:pt x="1335634" y="1772683"/>
                </a:cubicBezTo>
                <a:cubicBezTo>
                  <a:pt x="1217702" y="1794854"/>
                  <a:pt x="1101359" y="1822980"/>
                  <a:pt x="995804" y="1883401"/>
                </a:cubicBezTo>
                <a:cubicBezTo>
                  <a:pt x="675231" y="2066982"/>
                  <a:pt x="445854" y="2333817"/>
                  <a:pt x="286164" y="2663654"/>
                </a:cubicBezTo>
                <a:cubicBezTo>
                  <a:pt x="257839" y="2722091"/>
                  <a:pt x="235007" y="2783174"/>
                  <a:pt x="208867" y="2842338"/>
                </a:cubicBezTo>
                <a:cubicBezTo>
                  <a:pt x="143746" y="2991440"/>
                  <a:pt x="125547" y="3146035"/>
                  <a:pt x="146460" y="3318564"/>
                </a:cubicBezTo>
                <a:cubicBezTo>
                  <a:pt x="175711" y="3307843"/>
                  <a:pt x="201785" y="3304335"/>
                  <a:pt x="219852" y="3290438"/>
                </a:cubicBezTo>
                <a:cubicBezTo>
                  <a:pt x="260776" y="3258983"/>
                  <a:pt x="299432" y="3224683"/>
                  <a:pt x="335534" y="3187794"/>
                </a:cubicBezTo>
                <a:cubicBezTo>
                  <a:pt x="411507" y="3110232"/>
                  <a:pt x="487283" y="3032206"/>
                  <a:pt x="559153" y="2950872"/>
                </a:cubicBezTo>
                <a:cubicBezTo>
                  <a:pt x="668481" y="2827382"/>
                  <a:pt x="772052" y="2698729"/>
                  <a:pt x="882637" y="2576430"/>
                </a:cubicBezTo>
                <a:cubicBezTo>
                  <a:pt x="951331" y="2500390"/>
                  <a:pt x="1018503" y="2424747"/>
                  <a:pt x="1065490" y="2332758"/>
                </a:cubicBezTo>
                <a:cubicBezTo>
                  <a:pt x="1078434" y="2306510"/>
                  <a:pt x="1095630" y="2282583"/>
                  <a:pt x="1116382" y="2261946"/>
                </a:cubicBezTo>
                <a:cubicBezTo>
                  <a:pt x="1238019" y="2145802"/>
                  <a:pt x="1302743" y="1990943"/>
                  <a:pt x="1395658" y="1855275"/>
                </a:cubicBezTo>
                <a:cubicBezTo>
                  <a:pt x="1409754" y="1834760"/>
                  <a:pt x="1419946" y="1811531"/>
                  <a:pt x="1441521" y="1771889"/>
                </a:cubicBezTo>
                <a:close/>
                <a:moveTo>
                  <a:pt x="672518" y="4187100"/>
                </a:moveTo>
                <a:cubicBezTo>
                  <a:pt x="757889" y="4101067"/>
                  <a:pt x="849217" y="4037270"/>
                  <a:pt x="898322" y="3949847"/>
                </a:cubicBezTo>
                <a:cubicBezTo>
                  <a:pt x="934654" y="3885190"/>
                  <a:pt x="978663" y="3827614"/>
                  <a:pt x="1017444" y="3765671"/>
                </a:cubicBezTo>
                <a:cubicBezTo>
                  <a:pt x="1101293" y="3631327"/>
                  <a:pt x="1184613" y="3496652"/>
                  <a:pt x="1263763" y="3359595"/>
                </a:cubicBezTo>
                <a:cubicBezTo>
                  <a:pt x="1299500" y="3297784"/>
                  <a:pt x="1324780" y="3230016"/>
                  <a:pt x="1354826" y="3164962"/>
                </a:cubicBezTo>
                <a:cubicBezTo>
                  <a:pt x="1320510" y="3172022"/>
                  <a:pt x="1288597" y="3187819"/>
                  <a:pt x="1262175" y="3210824"/>
                </a:cubicBezTo>
                <a:cubicBezTo>
                  <a:pt x="1206320" y="3259400"/>
                  <a:pt x="1154634" y="3312806"/>
                  <a:pt x="1097852" y="3360191"/>
                </a:cubicBezTo>
                <a:cubicBezTo>
                  <a:pt x="972111" y="3465151"/>
                  <a:pt x="864239" y="3583810"/>
                  <a:pt x="786413" y="3729140"/>
                </a:cubicBezTo>
                <a:cubicBezTo>
                  <a:pt x="712159" y="3867256"/>
                  <a:pt x="669209" y="4012056"/>
                  <a:pt x="672518" y="41871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 rot="5400000" flipH="1">
            <a:off x="7735125" y="3517822"/>
            <a:ext cx="1074040" cy="2873869"/>
          </a:xfrm>
          <a:custGeom>
            <a:avLst/>
            <a:gdLst/>
            <a:ahLst/>
            <a:cxnLst/>
            <a:rect l="l" t="t" r="r" b="b"/>
            <a:pathLst>
              <a:path w="2148081" h="5747738" extrusionOk="0">
                <a:moveTo>
                  <a:pt x="577617" y="5747738"/>
                </a:moveTo>
                <a:cubicBezTo>
                  <a:pt x="487944" y="5650521"/>
                  <a:pt x="491584" y="5578386"/>
                  <a:pt x="587875" y="5472764"/>
                </a:cubicBezTo>
                <a:cubicBezTo>
                  <a:pt x="611756" y="5447400"/>
                  <a:pt x="634162" y="5420686"/>
                  <a:pt x="654981" y="5392753"/>
                </a:cubicBezTo>
                <a:cubicBezTo>
                  <a:pt x="732675" y="5284682"/>
                  <a:pt x="812487" y="5179788"/>
                  <a:pt x="906462" y="5083498"/>
                </a:cubicBezTo>
                <a:cubicBezTo>
                  <a:pt x="988789" y="4998987"/>
                  <a:pt x="1050004" y="4893629"/>
                  <a:pt x="1118235" y="4795949"/>
                </a:cubicBezTo>
                <a:cubicBezTo>
                  <a:pt x="1185010" y="4700717"/>
                  <a:pt x="1249468" y="4604029"/>
                  <a:pt x="1314126" y="4507275"/>
                </a:cubicBezTo>
                <a:cubicBezTo>
                  <a:pt x="1398239" y="4381535"/>
                  <a:pt x="1480500" y="4254140"/>
                  <a:pt x="1565607" y="4128730"/>
                </a:cubicBezTo>
                <a:cubicBezTo>
                  <a:pt x="1705377" y="3922383"/>
                  <a:pt x="1813580" y="3698565"/>
                  <a:pt x="1906760" y="3469452"/>
                </a:cubicBezTo>
                <a:cubicBezTo>
                  <a:pt x="1965726" y="3324454"/>
                  <a:pt x="2007948" y="3168205"/>
                  <a:pt x="2015493" y="3009904"/>
                </a:cubicBezTo>
                <a:cubicBezTo>
                  <a:pt x="2018669" y="2943725"/>
                  <a:pt x="2020919" y="2866295"/>
                  <a:pt x="1974925" y="2806800"/>
                </a:cubicBezTo>
                <a:cubicBezTo>
                  <a:pt x="1849714" y="2806204"/>
                  <a:pt x="1757791" y="2882575"/>
                  <a:pt x="1660971" y="2937107"/>
                </a:cubicBezTo>
                <a:cubicBezTo>
                  <a:pt x="1617822" y="2961395"/>
                  <a:pt x="1599424" y="3033265"/>
                  <a:pt x="1574938" y="3085878"/>
                </a:cubicBezTo>
                <a:cubicBezTo>
                  <a:pt x="1528281" y="3185147"/>
                  <a:pt x="1487912" y="3287857"/>
                  <a:pt x="1439800" y="3386596"/>
                </a:cubicBezTo>
                <a:cubicBezTo>
                  <a:pt x="1387386" y="3494137"/>
                  <a:pt x="1331067" y="3599892"/>
                  <a:pt x="1272830" y="3704257"/>
                </a:cubicBezTo>
                <a:cubicBezTo>
                  <a:pt x="1217305" y="3804054"/>
                  <a:pt x="1167803" y="3909941"/>
                  <a:pt x="1096594" y="3997695"/>
                </a:cubicBezTo>
                <a:cubicBezTo>
                  <a:pt x="981774" y="4139252"/>
                  <a:pt x="888924" y="4299406"/>
                  <a:pt x="747962" y="4419654"/>
                </a:cubicBezTo>
                <a:cubicBezTo>
                  <a:pt x="708255" y="4453405"/>
                  <a:pt x="673709" y="4484046"/>
                  <a:pt x="613950" y="4479877"/>
                </a:cubicBezTo>
                <a:cubicBezTo>
                  <a:pt x="548498" y="4475377"/>
                  <a:pt x="527917" y="4470347"/>
                  <a:pt x="515872" y="4406153"/>
                </a:cubicBezTo>
                <a:cubicBezTo>
                  <a:pt x="506673" y="4355857"/>
                  <a:pt x="505283" y="4304039"/>
                  <a:pt x="502636" y="4252750"/>
                </a:cubicBezTo>
                <a:cubicBezTo>
                  <a:pt x="489400" y="4015365"/>
                  <a:pt x="537049" y="3789495"/>
                  <a:pt x="658621" y="3586126"/>
                </a:cubicBezTo>
                <a:cubicBezTo>
                  <a:pt x="715601" y="3490894"/>
                  <a:pt x="798656" y="3408965"/>
                  <a:pt x="879659" y="3331138"/>
                </a:cubicBezTo>
                <a:cubicBezTo>
                  <a:pt x="981244" y="3233457"/>
                  <a:pt x="1091102" y="3143983"/>
                  <a:pt x="1200827" y="3055171"/>
                </a:cubicBezTo>
                <a:cubicBezTo>
                  <a:pt x="1262241" y="3005404"/>
                  <a:pt x="1331398" y="2965233"/>
                  <a:pt x="1395460" y="2918577"/>
                </a:cubicBezTo>
                <a:cubicBezTo>
                  <a:pt x="1460779" y="2870928"/>
                  <a:pt x="1513259" y="2818514"/>
                  <a:pt x="1548201" y="2737378"/>
                </a:cubicBezTo>
                <a:cubicBezTo>
                  <a:pt x="1607763" y="2598799"/>
                  <a:pt x="1642639" y="2456249"/>
                  <a:pt x="1663949" y="2309463"/>
                </a:cubicBezTo>
                <a:cubicBezTo>
                  <a:pt x="1684200" y="2170156"/>
                  <a:pt x="1683008" y="2030650"/>
                  <a:pt x="1635955" y="1895115"/>
                </a:cubicBezTo>
                <a:cubicBezTo>
                  <a:pt x="1631336" y="1882987"/>
                  <a:pt x="1625481" y="1871367"/>
                  <a:pt x="1618484" y="1860437"/>
                </a:cubicBezTo>
                <a:cubicBezTo>
                  <a:pt x="1615241" y="1855143"/>
                  <a:pt x="1609152" y="1851701"/>
                  <a:pt x="1596843" y="1840583"/>
                </a:cubicBezTo>
                <a:cubicBezTo>
                  <a:pt x="1553231" y="1908086"/>
                  <a:pt x="1512398" y="1975721"/>
                  <a:pt x="1467198" y="2040312"/>
                </a:cubicBezTo>
                <a:cubicBezTo>
                  <a:pt x="1326567" y="2241299"/>
                  <a:pt x="1200827" y="2452609"/>
                  <a:pt x="1038688" y="2638639"/>
                </a:cubicBezTo>
                <a:cubicBezTo>
                  <a:pt x="926183" y="2767754"/>
                  <a:pt x="824267" y="2906334"/>
                  <a:pt x="713218" y="3036839"/>
                </a:cubicBezTo>
                <a:cubicBezTo>
                  <a:pt x="591449" y="3179786"/>
                  <a:pt x="466833" y="3320152"/>
                  <a:pt x="310849" y="3428223"/>
                </a:cubicBezTo>
                <a:cubicBezTo>
                  <a:pt x="292186" y="3441128"/>
                  <a:pt x="274450" y="3456018"/>
                  <a:pt x="254199" y="3465614"/>
                </a:cubicBezTo>
                <a:cubicBezTo>
                  <a:pt x="138783" y="3520410"/>
                  <a:pt x="47654" y="3463761"/>
                  <a:pt x="19660" y="3337293"/>
                </a:cubicBezTo>
                <a:cubicBezTo>
                  <a:pt x="-13826" y="3187066"/>
                  <a:pt x="-1186" y="3040942"/>
                  <a:pt x="32433" y="2895282"/>
                </a:cubicBezTo>
                <a:cubicBezTo>
                  <a:pt x="50855" y="2816998"/>
                  <a:pt x="76601" y="2740621"/>
                  <a:pt x="109333" y="2667162"/>
                </a:cubicBezTo>
                <a:cubicBezTo>
                  <a:pt x="151291" y="2572393"/>
                  <a:pt x="194837" y="2476500"/>
                  <a:pt x="252214" y="2390864"/>
                </a:cubicBezTo>
                <a:cubicBezTo>
                  <a:pt x="328452" y="2277102"/>
                  <a:pt x="421236" y="2174590"/>
                  <a:pt x="502371" y="2063938"/>
                </a:cubicBezTo>
                <a:cubicBezTo>
                  <a:pt x="596809" y="1935087"/>
                  <a:pt x="736381" y="1862158"/>
                  <a:pt x="859408" y="1769176"/>
                </a:cubicBezTo>
                <a:cubicBezTo>
                  <a:pt x="887733" y="1747734"/>
                  <a:pt x="934124" y="1751440"/>
                  <a:pt x="970655" y="1738932"/>
                </a:cubicBezTo>
                <a:cubicBezTo>
                  <a:pt x="996532" y="1730064"/>
                  <a:pt x="1019496" y="1712924"/>
                  <a:pt x="1044313" y="1700482"/>
                </a:cubicBezTo>
                <a:cubicBezTo>
                  <a:pt x="1073035" y="1686121"/>
                  <a:pt x="1101558" y="1663223"/>
                  <a:pt x="1131471" y="1660774"/>
                </a:cubicBezTo>
                <a:cubicBezTo>
                  <a:pt x="1252777" y="1651178"/>
                  <a:pt x="1375209" y="1639862"/>
                  <a:pt x="1495457" y="1686650"/>
                </a:cubicBezTo>
                <a:cubicBezTo>
                  <a:pt x="1589960" y="1558991"/>
                  <a:pt x="1657199" y="1416706"/>
                  <a:pt x="1715701" y="1271111"/>
                </a:cubicBezTo>
                <a:cubicBezTo>
                  <a:pt x="1781880" y="1105994"/>
                  <a:pt x="1848523" y="940215"/>
                  <a:pt x="1898753" y="769671"/>
                </a:cubicBezTo>
                <a:cubicBezTo>
                  <a:pt x="1943688" y="617459"/>
                  <a:pt x="1967645" y="459092"/>
                  <a:pt x="1931048" y="297946"/>
                </a:cubicBezTo>
                <a:cubicBezTo>
                  <a:pt x="1907885" y="194574"/>
                  <a:pt x="1832970" y="135079"/>
                  <a:pt x="1723311" y="141498"/>
                </a:cubicBezTo>
                <a:cubicBezTo>
                  <a:pt x="1612329" y="148116"/>
                  <a:pt x="1519744" y="200464"/>
                  <a:pt x="1427888" y="255657"/>
                </a:cubicBezTo>
                <a:cubicBezTo>
                  <a:pt x="1227894" y="375773"/>
                  <a:pt x="1070057" y="542147"/>
                  <a:pt x="928565" y="723677"/>
                </a:cubicBezTo>
                <a:cubicBezTo>
                  <a:pt x="831613" y="848094"/>
                  <a:pt x="741609" y="978401"/>
                  <a:pt x="655709" y="1110693"/>
                </a:cubicBezTo>
                <a:cubicBezTo>
                  <a:pt x="610773" y="1179850"/>
                  <a:pt x="581456" y="1259133"/>
                  <a:pt x="544263" y="1335702"/>
                </a:cubicBezTo>
                <a:lnTo>
                  <a:pt x="443737" y="1324849"/>
                </a:lnTo>
                <a:cubicBezTo>
                  <a:pt x="426530" y="1272501"/>
                  <a:pt x="422758" y="1232198"/>
                  <a:pt x="440163" y="1175284"/>
                </a:cubicBezTo>
                <a:cubicBezTo>
                  <a:pt x="493570" y="1000372"/>
                  <a:pt x="611038" y="866227"/>
                  <a:pt x="707659" y="720368"/>
                </a:cubicBezTo>
                <a:cubicBezTo>
                  <a:pt x="795689" y="588550"/>
                  <a:pt x="897567" y="466528"/>
                  <a:pt x="1011554" y="356382"/>
                </a:cubicBezTo>
                <a:cubicBezTo>
                  <a:pt x="1135045" y="236465"/>
                  <a:pt x="1261712" y="112048"/>
                  <a:pt x="1426035" y="48185"/>
                </a:cubicBezTo>
                <a:cubicBezTo>
                  <a:pt x="1485596" y="25155"/>
                  <a:pt x="1547473" y="-1581"/>
                  <a:pt x="1618682" y="73"/>
                </a:cubicBezTo>
                <a:cubicBezTo>
                  <a:pt x="1738599" y="2919"/>
                  <a:pt x="1768247" y="801"/>
                  <a:pt x="1839390" y="34023"/>
                </a:cubicBezTo>
                <a:cubicBezTo>
                  <a:pt x="1853552" y="40641"/>
                  <a:pt x="1872479" y="45207"/>
                  <a:pt x="1879958" y="56656"/>
                </a:cubicBezTo>
                <a:cubicBezTo>
                  <a:pt x="1940379" y="148116"/>
                  <a:pt x="2025221" y="227730"/>
                  <a:pt x="2048979" y="337786"/>
                </a:cubicBezTo>
                <a:cubicBezTo>
                  <a:pt x="2076311" y="464784"/>
                  <a:pt x="2084518" y="593502"/>
                  <a:pt x="2055134" y="724339"/>
                </a:cubicBezTo>
                <a:cubicBezTo>
                  <a:pt x="1993654" y="998387"/>
                  <a:pt x="1889686" y="1256353"/>
                  <a:pt x="1771093" y="1509026"/>
                </a:cubicBezTo>
                <a:cubicBezTo>
                  <a:pt x="1729135" y="1598566"/>
                  <a:pt x="1675530" y="1682680"/>
                  <a:pt x="1625499" y="1772816"/>
                </a:cubicBezTo>
                <a:cubicBezTo>
                  <a:pt x="1644691" y="1796045"/>
                  <a:pt x="1661765" y="1819141"/>
                  <a:pt x="1681420" y="1840054"/>
                </a:cubicBezTo>
                <a:cubicBezTo>
                  <a:pt x="1761364" y="1924763"/>
                  <a:pt x="1789160" y="2029128"/>
                  <a:pt x="1798293" y="2141368"/>
                </a:cubicBezTo>
                <a:cubicBezTo>
                  <a:pt x="1813166" y="2313569"/>
                  <a:pt x="1790914" y="2486958"/>
                  <a:pt x="1733040" y="2649823"/>
                </a:cubicBezTo>
                <a:cubicBezTo>
                  <a:pt x="1728335" y="2665332"/>
                  <a:pt x="1724795" y="2681171"/>
                  <a:pt x="1722451" y="2697207"/>
                </a:cubicBezTo>
                <a:cubicBezTo>
                  <a:pt x="1721988" y="2699656"/>
                  <a:pt x="1724900" y="2702766"/>
                  <a:pt x="1729665" y="2712825"/>
                </a:cubicBezTo>
                <a:cubicBezTo>
                  <a:pt x="1742701" y="2708568"/>
                  <a:pt x="1755436" y="2703438"/>
                  <a:pt x="1767784" y="2697472"/>
                </a:cubicBezTo>
                <a:cubicBezTo>
                  <a:pt x="1847861" y="2652404"/>
                  <a:pt x="1950968" y="2674045"/>
                  <a:pt x="2025155" y="2729238"/>
                </a:cubicBezTo>
                <a:cubicBezTo>
                  <a:pt x="2143086" y="2816925"/>
                  <a:pt x="2160293" y="2931018"/>
                  <a:pt x="2141696" y="3063178"/>
                </a:cubicBezTo>
                <a:cubicBezTo>
                  <a:pt x="2131505" y="3135975"/>
                  <a:pt x="2135410" y="3211023"/>
                  <a:pt x="2119196" y="3281967"/>
                </a:cubicBezTo>
                <a:cubicBezTo>
                  <a:pt x="2093452" y="3395133"/>
                  <a:pt x="2059237" y="3506645"/>
                  <a:pt x="2023236" y="3617098"/>
                </a:cubicBezTo>
                <a:cubicBezTo>
                  <a:pt x="1962814" y="3802400"/>
                  <a:pt x="1885450" y="3979429"/>
                  <a:pt x="1778373" y="4143819"/>
                </a:cubicBezTo>
                <a:cubicBezTo>
                  <a:pt x="1703524" y="4258706"/>
                  <a:pt x="1641911" y="4382064"/>
                  <a:pt x="1568651" y="4498208"/>
                </a:cubicBezTo>
                <a:cubicBezTo>
                  <a:pt x="1508295" y="4593904"/>
                  <a:pt x="1441587" y="4685761"/>
                  <a:pt x="1374216" y="4776691"/>
                </a:cubicBezTo>
                <a:cubicBezTo>
                  <a:pt x="1270447" y="4916527"/>
                  <a:pt x="1192951" y="5073968"/>
                  <a:pt x="1070917" y="5201826"/>
                </a:cubicBezTo>
                <a:cubicBezTo>
                  <a:pt x="1016848" y="5258343"/>
                  <a:pt x="984156" y="5335045"/>
                  <a:pt x="939551" y="5401092"/>
                </a:cubicBezTo>
                <a:cubicBezTo>
                  <a:pt x="908844" y="5446689"/>
                  <a:pt x="874365" y="5489706"/>
                  <a:pt x="841474" y="5533450"/>
                </a:cubicBezTo>
                <a:cubicBezTo>
                  <a:pt x="793428" y="5597644"/>
                  <a:pt x="745249" y="5661772"/>
                  <a:pt x="694423" y="5729605"/>
                </a:cubicBezTo>
                <a:close/>
                <a:moveTo>
                  <a:pt x="1441521" y="1771889"/>
                </a:moveTo>
                <a:cubicBezTo>
                  <a:pt x="1393474" y="1771889"/>
                  <a:pt x="1363694" y="1767455"/>
                  <a:pt x="1335634" y="1772683"/>
                </a:cubicBezTo>
                <a:cubicBezTo>
                  <a:pt x="1217702" y="1794854"/>
                  <a:pt x="1101359" y="1822980"/>
                  <a:pt x="995804" y="1883401"/>
                </a:cubicBezTo>
                <a:cubicBezTo>
                  <a:pt x="675231" y="2066982"/>
                  <a:pt x="445854" y="2333817"/>
                  <a:pt x="286164" y="2663654"/>
                </a:cubicBezTo>
                <a:cubicBezTo>
                  <a:pt x="257839" y="2722091"/>
                  <a:pt x="235007" y="2783174"/>
                  <a:pt x="208867" y="2842338"/>
                </a:cubicBezTo>
                <a:cubicBezTo>
                  <a:pt x="143746" y="2991440"/>
                  <a:pt x="125547" y="3146035"/>
                  <a:pt x="146460" y="3318564"/>
                </a:cubicBezTo>
                <a:cubicBezTo>
                  <a:pt x="175711" y="3307843"/>
                  <a:pt x="201785" y="3304335"/>
                  <a:pt x="219852" y="3290438"/>
                </a:cubicBezTo>
                <a:cubicBezTo>
                  <a:pt x="260776" y="3258983"/>
                  <a:pt x="299432" y="3224683"/>
                  <a:pt x="335534" y="3187794"/>
                </a:cubicBezTo>
                <a:cubicBezTo>
                  <a:pt x="411507" y="3110232"/>
                  <a:pt x="487283" y="3032206"/>
                  <a:pt x="559153" y="2950872"/>
                </a:cubicBezTo>
                <a:cubicBezTo>
                  <a:pt x="668481" y="2827382"/>
                  <a:pt x="772052" y="2698729"/>
                  <a:pt x="882637" y="2576430"/>
                </a:cubicBezTo>
                <a:cubicBezTo>
                  <a:pt x="951331" y="2500390"/>
                  <a:pt x="1018503" y="2424747"/>
                  <a:pt x="1065490" y="2332758"/>
                </a:cubicBezTo>
                <a:cubicBezTo>
                  <a:pt x="1078434" y="2306510"/>
                  <a:pt x="1095630" y="2282583"/>
                  <a:pt x="1116382" y="2261946"/>
                </a:cubicBezTo>
                <a:cubicBezTo>
                  <a:pt x="1238019" y="2145802"/>
                  <a:pt x="1302743" y="1990943"/>
                  <a:pt x="1395658" y="1855275"/>
                </a:cubicBezTo>
                <a:cubicBezTo>
                  <a:pt x="1409754" y="1834760"/>
                  <a:pt x="1419946" y="1811531"/>
                  <a:pt x="1441521" y="1771889"/>
                </a:cubicBezTo>
                <a:close/>
                <a:moveTo>
                  <a:pt x="672518" y="4187100"/>
                </a:moveTo>
                <a:cubicBezTo>
                  <a:pt x="757889" y="4101067"/>
                  <a:pt x="849217" y="4037270"/>
                  <a:pt x="898322" y="3949847"/>
                </a:cubicBezTo>
                <a:cubicBezTo>
                  <a:pt x="934654" y="3885190"/>
                  <a:pt x="978663" y="3827614"/>
                  <a:pt x="1017444" y="3765671"/>
                </a:cubicBezTo>
                <a:cubicBezTo>
                  <a:pt x="1101293" y="3631327"/>
                  <a:pt x="1184613" y="3496652"/>
                  <a:pt x="1263763" y="3359595"/>
                </a:cubicBezTo>
                <a:cubicBezTo>
                  <a:pt x="1299500" y="3297784"/>
                  <a:pt x="1324780" y="3230016"/>
                  <a:pt x="1354826" y="3164962"/>
                </a:cubicBezTo>
                <a:cubicBezTo>
                  <a:pt x="1320510" y="3172022"/>
                  <a:pt x="1288597" y="3187819"/>
                  <a:pt x="1262175" y="3210824"/>
                </a:cubicBezTo>
                <a:cubicBezTo>
                  <a:pt x="1206320" y="3259400"/>
                  <a:pt x="1154634" y="3312806"/>
                  <a:pt x="1097852" y="3360191"/>
                </a:cubicBezTo>
                <a:cubicBezTo>
                  <a:pt x="972111" y="3465151"/>
                  <a:pt x="864239" y="3583810"/>
                  <a:pt x="786413" y="3729140"/>
                </a:cubicBezTo>
                <a:cubicBezTo>
                  <a:pt x="712159" y="3867256"/>
                  <a:pt x="669209" y="4012056"/>
                  <a:pt x="672518" y="41871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225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55300" y="460550"/>
            <a:ext cx="7433400" cy="133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371981" y="460669"/>
            <a:ext cx="996174" cy="1337264"/>
          </a:xfrm>
          <a:custGeom>
            <a:avLst/>
            <a:gdLst/>
            <a:ahLst/>
            <a:cxnLst/>
            <a:rect l="l" t="t" r="r" b="b"/>
            <a:pathLst>
              <a:path w="1992347" h="2674527" extrusionOk="0">
                <a:moveTo>
                  <a:pt x="1769124" y="1462176"/>
                </a:moveTo>
                <a:cubicBezTo>
                  <a:pt x="1733904" y="1444070"/>
                  <a:pt x="1698188" y="1426460"/>
                  <a:pt x="1663713" y="1409098"/>
                </a:cubicBezTo>
                <a:cubicBezTo>
                  <a:pt x="1626261" y="1423980"/>
                  <a:pt x="1610635" y="1461680"/>
                  <a:pt x="1582608" y="1486234"/>
                </a:cubicBezTo>
                <a:cubicBezTo>
                  <a:pt x="1545652" y="1518726"/>
                  <a:pt x="1526554" y="1567091"/>
                  <a:pt x="1528787" y="1621905"/>
                </a:cubicBezTo>
                <a:cubicBezTo>
                  <a:pt x="1531763" y="1703505"/>
                  <a:pt x="1583104" y="1750630"/>
                  <a:pt x="1671898" y="1725331"/>
                </a:cubicBezTo>
                <a:cubicBezTo>
                  <a:pt x="1732664" y="1707970"/>
                  <a:pt x="1773340" y="1671014"/>
                  <a:pt x="1797399" y="1612728"/>
                </a:cubicBezTo>
                <a:cubicBezTo>
                  <a:pt x="1817985" y="1562874"/>
                  <a:pt x="1802855" y="1518230"/>
                  <a:pt x="1783013" y="1473585"/>
                </a:cubicBezTo>
                <a:cubicBezTo>
                  <a:pt x="1780781" y="1468872"/>
                  <a:pt x="1774580" y="1464904"/>
                  <a:pt x="1769124" y="1462176"/>
                </a:cubicBezTo>
                <a:close/>
                <a:moveTo>
                  <a:pt x="1629237" y="1658364"/>
                </a:moveTo>
                <a:cubicBezTo>
                  <a:pt x="1641142" y="1595862"/>
                  <a:pt x="1645359" y="1540552"/>
                  <a:pt x="1707613" y="1503100"/>
                </a:cubicBezTo>
                <a:cubicBezTo>
                  <a:pt x="1699180" y="1564859"/>
                  <a:pt x="1691492" y="1618928"/>
                  <a:pt x="1629237" y="1658364"/>
                </a:cubicBezTo>
                <a:close/>
                <a:moveTo>
                  <a:pt x="228882" y="1742941"/>
                </a:moveTo>
                <a:cubicBezTo>
                  <a:pt x="201103" y="1732524"/>
                  <a:pt x="172580" y="1723595"/>
                  <a:pt x="144553" y="1714170"/>
                </a:cubicBezTo>
                <a:cubicBezTo>
                  <a:pt x="146786" y="1708714"/>
                  <a:pt x="147034" y="1704745"/>
                  <a:pt x="149018" y="1703257"/>
                </a:cubicBezTo>
                <a:cubicBezTo>
                  <a:pt x="160179" y="1695568"/>
                  <a:pt x="171836" y="1688624"/>
                  <a:pt x="183245" y="1681679"/>
                </a:cubicBezTo>
                <a:cubicBezTo>
                  <a:pt x="183493" y="1677958"/>
                  <a:pt x="183989" y="1674486"/>
                  <a:pt x="184238" y="1670766"/>
                </a:cubicBezTo>
                <a:cubicBezTo>
                  <a:pt x="159931" y="1668782"/>
                  <a:pt x="135624" y="1668285"/>
                  <a:pt x="111814" y="1664813"/>
                </a:cubicBezTo>
                <a:cubicBezTo>
                  <a:pt x="77338" y="1659852"/>
                  <a:pt x="51048" y="1677958"/>
                  <a:pt x="38398" y="1703505"/>
                </a:cubicBezTo>
                <a:cubicBezTo>
                  <a:pt x="20044" y="1740461"/>
                  <a:pt x="4667" y="1781385"/>
                  <a:pt x="698" y="1821813"/>
                </a:cubicBezTo>
                <a:cubicBezTo>
                  <a:pt x="-4262" y="1872163"/>
                  <a:pt x="17068" y="1916559"/>
                  <a:pt x="69153" y="1936650"/>
                </a:cubicBezTo>
                <a:cubicBezTo>
                  <a:pt x="87755" y="1943842"/>
                  <a:pt x="108094" y="1947067"/>
                  <a:pt x="127936" y="1949795"/>
                </a:cubicBezTo>
                <a:cubicBezTo>
                  <a:pt x="192670" y="1958228"/>
                  <a:pt x="267574" y="1903662"/>
                  <a:pt x="279728" y="1839671"/>
                </a:cubicBezTo>
                <a:cubicBezTo>
                  <a:pt x="286424" y="1803956"/>
                  <a:pt x="261374" y="1755095"/>
                  <a:pt x="228882" y="1742941"/>
                </a:cubicBezTo>
                <a:close/>
                <a:moveTo>
                  <a:pt x="148026" y="1882084"/>
                </a:moveTo>
                <a:cubicBezTo>
                  <a:pt x="145793" y="1879356"/>
                  <a:pt x="143561" y="1876875"/>
                  <a:pt x="141329" y="1874147"/>
                </a:cubicBezTo>
                <a:cubicBezTo>
                  <a:pt x="148770" y="1868690"/>
                  <a:pt x="155963" y="1862986"/>
                  <a:pt x="163403" y="1857529"/>
                </a:cubicBezTo>
                <a:cubicBezTo>
                  <a:pt x="165388" y="1859762"/>
                  <a:pt x="167620" y="1861994"/>
                  <a:pt x="169604" y="1864474"/>
                </a:cubicBezTo>
                <a:cubicBezTo>
                  <a:pt x="162411" y="1870179"/>
                  <a:pt x="155218" y="1876131"/>
                  <a:pt x="148026" y="1882084"/>
                </a:cubicBezTo>
                <a:close/>
                <a:moveTo>
                  <a:pt x="779996" y="322744"/>
                </a:moveTo>
                <a:cubicBezTo>
                  <a:pt x="836794" y="316047"/>
                  <a:pt x="887143" y="269914"/>
                  <a:pt x="898305" y="212124"/>
                </a:cubicBezTo>
                <a:cubicBezTo>
                  <a:pt x="903017" y="187818"/>
                  <a:pt x="904257" y="162767"/>
                  <a:pt x="907978" y="129780"/>
                </a:cubicBezTo>
                <a:cubicBezTo>
                  <a:pt x="908226" y="108697"/>
                  <a:pt x="888135" y="69261"/>
                  <a:pt x="862837" y="49667"/>
                </a:cubicBezTo>
                <a:cubicBezTo>
                  <a:pt x="846963" y="37266"/>
                  <a:pt x="831089" y="25113"/>
                  <a:pt x="815464" y="12463"/>
                </a:cubicBezTo>
                <a:cubicBezTo>
                  <a:pt x="795374" y="-3906"/>
                  <a:pt x="781980" y="-4650"/>
                  <a:pt x="762138" y="13207"/>
                </a:cubicBezTo>
                <a:cubicBezTo>
                  <a:pt x="753209" y="21144"/>
                  <a:pt x="745520" y="31809"/>
                  <a:pt x="740312" y="42474"/>
                </a:cubicBezTo>
                <a:cubicBezTo>
                  <a:pt x="719230" y="85383"/>
                  <a:pt x="703852" y="129532"/>
                  <a:pt x="692691" y="176409"/>
                </a:cubicBezTo>
                <a:cubicBezTo>
                  <a:pt x="685250" y="207412"/>
                  <a:pt x="687482" y="234695"/>
                  <a:pt x="697899" y="262226"/>
                </a:cubicBezTo>
                <a:cubicBezTo>
                  <a:pt x="710549" y="294965"/>
                  <a:pt x="754449" y="325720"/>
                  <a:pt x="779996" y="322744"/>
                </a:cubicBezTo>
                <a:close/>
                <a:moveTo>
                  <a:pt x="809263" y="134988"/>
                </a:moveTo>
                <a:cubicBezTo>
                  <a:pt x="820672" y="174920"/>
                  <a:pt x="816952" y="185834"/>
                  <a:pt x="780988" y="222045"/>
                </a:cubicBezTo>
                <a:cubicBezTo>
                  <a:pt x="777516" y="187818"/>
                  <a:pt x="790413" y="162023"/>
                  <a:pt x="809263" y="134988"/>
                </a:cubicBezTo>
                <a:close/>
                <a:moveTo>
                  <a:pt x="928068" y="2187404"/>
                </a:moveTo>
                <a:cubicBezTo>
                  <a:pt x="924099" y="2218903"/>
                  <a:pt x="917899" y="2251891"/>
                  <a:pt x="889624" y="2273717"/>
                </a:cubicBezTo>
                <a:cubicBezTo>
                  <a:pt x="879951" y="2281406"/>
                  <a:pt x="870526" y="2289591"/>
                  <a:pt x="861101" y="2297528"/>
                </a:cubicBezTo>
                <a:cubicBezTo>
                  <a:pt x="810999" y="2339692"/>
                  <a:pt x="790165" y="2340188"/>
                  <a:pt x="741304" y="2300256"/>
                </a:cubicBezTo>
                <a:cubicBezTo>
                  <a:pt x="702860" y="2268757"/>
                  <a:pt x="696411" y="2189636"/>
                  <a:pt x="730639" y="2154168"/>
                </a:cubicBezTo>
                <a:cubicBezTo>
                  <a:pt x="738328" y="2146232"/>
                  <a:pt x="750977" y="2143503"/>
                  <a:pt x="762138" y="2137799"/>
                </a:cubicBezTo>
                <a:cubicBezTo>
                  <a:pt x="765859" y="2120933"/>
                  <a:pt x="769083" y="2106051"/>
                  <a:pt x="773051" y="2088441"/>
                </a:cubicBezTo>
                <a:cubicBezTo>
                  <a:pt x="784709" y="2089682"/>
                  <a:pt x="796614" y="2087697"/>
                  <a:pt x="805047" y="2092162"/>
                </a:cubicBezTo>
                <a:cubicBezTo>
                  <a:pt x="831089" y="2106051"/>
                  <a:pt x="857876" y="2114732"/>
                  <a:pt x="886895" y="2119941"/>
                </a:cubicBezTo>
                <a:cubicBezTo>
                  <a:pt x="914426" y="2124901"/>
                  <a:pt x="932532" y="2153424"/>
                  <a:pt x="928068" y="2187404"/>
                </a:cubicBezTo>
                <a:close/>
                <a:moveTo>
                  <a:pt x="1084324" y="1243913"/>
                </a:moveTo>
                <a:cubicBezTo>
                  <a:pt x="1069194" y="1249369"/>
                  <a:pt x="1051585" y="1251850"/>
                  <a:pt x="1039679" y="1261275"/>
                </a:cubicBezTo>
                <a:cubicBezTo>
                  <a:pt x="1016861" y="1279629"/>
                  <a:pt x="993546" y="1299471"/>
                  <a:pt x="977673" y="1323529"/>
                </a:cubicBezTo>
                <a:cubicBezTo>
                  <a:pt x="953862" y="1359989"/>
                  <a:pt x="951382" y="1423484"/>
                  <a:pt x="993795" y="1459199"/>
                </a:cubicBezTo>
                <a:cubicBezTo>
                  <a:pt x="1023558" y="1484250"/>
                  <a:pt x="1054809" y="1475321"/>
                  <a:pt x="1087052" y="1469616"/>
                </a:cubicBezTo>
                <a:cubicBezTo>
                  <a:pt x="1120040" y="1463912"/>
                  <a:pt x="1146331" y="1445062"/>
                  <a:pt x="1163196" y="1419267"/>
                </a:cubicBezTo>
                <a:cubicBezTo>
                  <a:pt x="1179566" y="1394217"/>
                  <a:pt x="1191471" y="1363461"/>
                  <a:pt x="1195440" y="1333946"/>
                </a:cubicBezTo>
                <a:cubicBezTo>
                  <a:pt x="1200896" y="1294510"/>
                  <a:pt x="1140378" y="1250362"/>
                  <a:pt x="1084324" y="1243913"/>
                </a:cubicBezTo>
                <a:close/>
                <a:moveTo>
                  <a:pt x="1056545" y="1402898"/>
                </a:moveTo>
                <a:cubicBezTo>
                  <a:pt x="1065474" y="1344363"/>
                  <a:pt x="1071675" y="1336427"/>
                  <a:pt x="1114335" y="1329482"/>
                </a:cubicBezTo>
                <a:cubicBezTo>
                  <a:pt x="1104662" y="1362221"/>
                  <a:pt x="1090277" y="1387520"/>
                  <a:pt x="1056545" y="1402898"/>
                </a:cubicBezTo>
                <a:close/>
                <a:moveTo>
                  <a:pt x="1239092" y="677173"/>
                </a:moveTo>
                <a:cubicBezTo>
                  <a:pt x="1223963" y="701976"/>
                  <a:pt x="1210073" y="727771"/>
                  <a:pt x="1192215" y="750589"/>
                </a:cubicBezTo>
                <a:cubicBezTo>
                  <a:pt x="1176590" y="770679"/>
                  <a:pt x="1154763" y="783328"/>
                  <a:pt x="1127977" y="784072"/>
                </a:cubicBezTo>
                <a:cubicBezTo>
                  <a:pt x="1115575" y="784320"/>
                  <a:pt x="1102926" y="784072"/>
                  <a:pt x="1090773" y="785313"/>
                </a:cubicBezTo>
                <a:cubicBezTo>
                  <a:pt x="1059769" y="788537"/>
                  <a:pt x="1038935" y="780352"/>
                  <a:pt x="1027278" y="753069"/>
                </a:cubicBezTo>
                <a:cubicBezTo>
                  <a:pt x="1013885" y="721074"/>
                  <a:pt x="1009172" y="688830"/>
                  <a:pt x="1026782" y="654603"/>
                </a:cubicBezTo>
                <a:cubicBezTo>
                  <a:pt x="1048856" y="611942"/>
                  <a:pt x="1077131" y="581683"/>
                  <a:pt x="1129713" y="579947"/>
                </a:cubicBezTo>
                <a:cubicBezTo>
                  <a:pt x="1128225" y="585156"/>
                  <a:pt x="1126984" y="589620"/>
                  <a:pt x="1124752" y="598053"/>
                </a:cubicBezTo>
                <a:cubicBezTo>
                  <a:pt x="1167909" y="585156"/>
                  <a:pt x="1194696" y="617399"/>
                  <a:pt x="1227187" y="633025"/>
                </a:cubicBezTo>
                <a:cubicBezTo>
                  <a:pt x="1242813" y="640961"/>
                  <a:pt x="1250502" y="658571"/>
                  <a:pt x="1239092" y="677173"/>
                </a:cubicBezTo>
                <a:close/>
                <a:moveTo>
                  <a:pt x="375714" y="850295"/>
                </a:moveTo>
                <a:cubicBezTo>
                  <a:pt x="371497" y="866665"/>
                  <a:pt x="368521" y="883283"/>
                  <a:pt x="364552" y="899901"/>
                </a:cubicBezTo>
                <a:cubicBezTo>
                  <a:pt x="355624" y="937601"/>
                  <a:pt x="318668" y="965628"/>
                  <a:pt x="275015" y="968604"/>
                </a:cubicBezTo>
                <a:cubicBezTo>
                  <a:pt x="238059" y="971084"/>
                  <a:pt x="191182" y="944049"/>
                  <a:pt x="183245" y="910318"/>
                </a:cubicBezTo>
                <a:cubicBezTo>
                  <a:pt x="175557" y="877826"/>
                  <a:pt x="182501" y="846079"/>
                  <a:pt x="204576" y="819044"/>
                </a:cubicBezTo>
                <a:cubicBezTo>
                  <a:pt x="214001" y="807387"/>
                  <a:pt x="222434" y="794986"/>
                  <a:pt x="232355" y="781344"/>
                </a:cubicBezTo>
                <a:cubicBezTo>
                  <a:pt x="254181" y="776880"/>
                  <a:pt x="274767" y="772663"/>
                  <a:pt x="291137" y="769439"/>
                </a:cubicBezTo>
                <a:cubicBezTo>
                  <a:pt x="313955" y="781840"/>
                  <a:pt x="333549" y="793249"/>
                  <a:pt x="354135" y="803418"/>
                </a:cubicBezTo>
                <a:cubicBezTo>
                  <a:pt x="378194" y="815324"/>
                  <a:pt x="382658" y="823757"/>
                  <a:pt x="375714" y="850295"/>
                </a:cubicBezTo>
                <a:close/>
                <a:moveTo>
                  <a:pt x="1963328" y="215101"/>
                </a:moveTo>
                <a:cubicBezTo>
                  <a:pt x="1997308" y="289260"/>
                  <a:pt x="1944478" y="366397"/>
                  <a:pt x="1862382" y="363420"/>
                </a:cubicBezTo>
                <a:cubicBezTo>
                  <a:pt x="1839315" y="362676"/>
                  <a:pt x="1825674" y="346802"/>
                  <a:pt x="1816993" y="328449"/>
                </a:cubicBezTo>
                <a:cubicBezTo>
                  <a:pt x="1798887" y="290253"/>
                  <a:pt x="1815257" y="228990"/>
                  <a:pt x="1848244" y="197987"/>
                </a:cubicBezTo>
                <a:cubicBezTo>
                  <a:pt x="1868334" y="179137"/>
                  <a:pt x="1885944" y="157807"/>
                  <a:pt x="1907026" y="135236"/>
                </a:cubicBezTo>
                <a:cubicBezTo>
                  <a:pt x="1939270" y="155078"/>
                  <a:pt x="1964072" y="170456"/>
                  <a:pt x="1992347" y="187818"/>
                </a:cubicBezTo>
                <a:cubicBezTo>
                  <a:pt x="1981434" y="197987"/>
                  <a:pt x="1972257" y="206668"/>
                  <a:pt x="1963328" y="215101"/>
                </a:cubicBezTo>
                <a:close/>
                <a:moveTo>
                  <a:pt x="212512" y="2544562"/>
                </a:moveTo>
                <a:cubicBezTo>
                  <a:pt x="215489" y="2570852"/>
                  <a:pt x="208048" y="2599127"/>
                  <a:pt x="200607" y="2625418"/>
                </a:cubicBezTo>
                <a:cubicBezTo>
                  <a:pt x="191430" y="2658654"/>
                  <a:pt x="158691" y="2662870"/>
                  <a:pt x="133640" y="2674527"/>
                </a:cubicBezTo>
                <a:cubicBezTo>
                  <a:pt x="97428" y="2661630"/>
                  <a:pt x="87011" y="2640052"/>
                  <a:pt x="88747" y="2601360"/>
                </a:cubicBezTo>
                <a:cubicBezTo>
                  <a:pt x="90484" y="2563908"/>
                  <a:pt x="104373" y="2540593"/>
                  <a:pt x="133144" y="2522983"/>
                </a:cubicBezTo>
                <a:cubicBezTo>
                  <a:pt x="130912" y="2512566"/>
                  <a:pt x="129176" y="2503637"/>
                  <a:pt x="127192" y="2494956"/>
                </a:cubicBezTo>
                <a:cubicBezTo>
                  <a:pt x="154970" y="2485531"/>
                  <a:pt x="209040" y="2513806"/>
                  <a:pt x="212512" y="254456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-1106570" y="1328675"/>
            <a:ext cx="3241518" cy="274055"/>
          </a:xfrm>
          <a:custGeom>
            <a:avLst/>
            <a:gdLst/>
            <a:ahLst/>
            <a:cxnLst/>
            <a:rect l="l" t="t" r="r" b="b"/>
            <a:pathLst>
              <a:path w="6483035" h="548110" extrusionOk="0">
                <a:moveTo>
                  <a:pt x="532913" y="476778"/>
                </a:moveTo>
                <a:cubicBezTo>
                  <a:pt x="565740" y="493862"/>
                  <a:pt x="592538" y="491517"/>
                  <a:pt x="620676" y="474433"/>
                </a:cubicBezTo>
                <a:cubicBezTo>
                  <a:pt x="662883" y="448640"/>
                  <a:pt x="706764" y="425862"/>
                  <a:pt x="749975" y="401744"/>
                </a:cubicBezTo>
                <a:cubicBezTo>
                  <a:pt x="753325" y="399734"/>
                  <a:pt x="755670" y="396720"/>
                  <a:pt x="758685" y="394040"/>
                </a:cubicBezTo>
                <a:cubicBezTo>
                  <a:pt x="790172" y="365232"/>
                  <a:pt x="821995" y="336424"/>
                  <a:pt x="853482" y="307617"/>
                </a:cubicBezTo>
                <a:cubicBezTo>
                  <a:pt x="870231" y="292543"/>
                  <a:pt x="882960" y="273114"/>
                  <a:pt x="908083" y="268425"/>
                </a:cubicBezTo>
                <a:cubicBezTo>
                  <a:pt x="916792" y="266750"/>
                  <a:pt x="926171" y="258376"/>
                  <a:pt x="931866" y="250671"/>
                </a:cubicBezTo>
                <a:cubicBezTo>
                  <a:pt x="942920" y="236267"/>
                  <a:pt x="955649" y="227893"/>
                  <a:pt x="974072" y="226218"/>
                </a:cubicBezTo>
                <a:cubicBezTo>
                  <a:pt x="981442" y="225548"/>
                  <a:pt x="990821" y="223203"/>
                  <a:pt x="994841" y="218179"/>
                </a:cubicBezTo>
                <a:cubicBezTo>
                  <a:pt x="1010249" y="198415"/>
                  <a:pt x="1034032" y="203440"/>
                  <a:pt x="1053126" y="195736"/>
                </a:cubicBezTo>
                <a:cubicBezTo>
                  <a:pt x="1079254" y="185017"/>
                  <a:pt x="1111076" y="199420"/>
                  <a:pt x="1133519" y="174632"/>
                </a:cubicBezTo>
                <a:cubicBezTo>
                  <a:pt x="1137204" y="170613"/>
                  <a:pt x="1148593" y="170613"/>
                  <a:pt x="1155293" y="172623"/>
                </a:cubicBezTo>
                <a:cubicBezTo>
                  <a:pt x="1175726" y="178987"/>
                  <a:pt x="1198839" y="183342"/>
                  <a:pt x="1215588" y="195736"/>
                </a:cubicBezTo>
                <a:cubicBezTo>
                  <a:pt x="1252100" y="222534"/>
                  <a:pt x="1298326" y="240622"/>
                  <a:pt x="1314740" y="289193"/>
                </a:cubicBezTo>
                <a:cubicBezTo>
                  <a:pt x="1320434" y="305942"/>
                  <a:pt x="1325794" y="323025"/>
                  <a:pt x="1330818" y="339774"/>
                </a:cubicBezTo>
                <a:cubicBezTo>
                  <a:pt x="1337518" y="361547"/>
                  <a:pt x="1344217" y="383656"/>
                  <a:pt x="1350247" y="403754"/>
                </a:cubicBezTo>
                <a:cubicBezTo>
                  <a:pt x="1368000" y="405764"/>
                  <a:pt x="1381399" y="407774"/>
                  <a:pt x="1394798" y="409114"/>
                </a:cubicBezTo>
                <a:cubicBezTo>
                  <a:pt x="1399823" y="409784"/>
                  <a:pt x="1407527" y="412128"/>
                  <a:pt x="1409872" y="409784"/>
                </a:cubicBezTo>
                <a:cubicBezTo>
                  <a:pt x="1431980" y="386670"/>
                  <a:pt x="1471172" y="396385"/>
                  <a:pt x="1490266" y="367577"/>
                </a:cubicBezTo>
                <a:cubicBezTo>
                  <a:pt x="1491605" y="365567"/>
                  <a:pt x="1493950" y="363222"/>
                  <a:pt x="1496295" y="362887"/>
                </a:cubicBezTo>
                <a:cubicBezTo>
                  <a:pt x="1548886" y="351833"/>
                  <a:pt x="1572334" y="304267"/>
                  <a:pt x="1605831" y="271440"/>
                </a:cubicBezTo>
                <a:cubicBezTo>
                  <a:pt x="1652727" y="225213"/>
                  <a:pt x="1701633" y="182672"/>
                  <a:pt x="1754224" y="143815"/>
                </a:cubicBezTo>
                <a:cubicBezTo>
                  <a:pt x="1775662" y="128071"/>
                  <a:pt x="1799446" y="115677"/>
                  <a:pt x="1822894" y="102613"/>
                </a:cubicBezTo>
                <a:cubicBezTo>
                  <a:pt x="1827918" y="99933"/>
                  <a:pt x="1835623" y="102613"/>
                  <a:pt x="1841652" y="101273"/>
                </a:cubicBezTo>
                <a:cubicBezTo>
                  <a:pt x="1855051" y="98258"/>
                  <a:pt x="1869120" y="95914"/>
                  <a:pt x="1881179" y="90219"/>
                </a:cubicBezTo>
                <a:cubicBezTo>
                  <a:pt x="1928410" y="67776"/>
                  <a:pt x="1982676" y="83855"/>
                  <a:pt x="2011148" y="114337"/>
                </a:cubicBezTo>
                <a:cubicBezTo>
                  <a:pt x="2015503" y="119027"/>
                  <a:pt x="2019188" y="125056"/>
                  <a:pt x="2024212" y="128406"/>
                </a:cubicBezTo>
                <a:cubicBezTo>
                  <a:pt x="2063069" y="152524"/>
                  <a:pt x="2074458" y="192051"/>
                  <a:pt x="2084842" y="232583"/>
                </a:cubicBezTo>
                <a:cubicBezTo>
                  <a:pt x="2091542" y="258711"/>
                  <a:pt x="2096566" y="285508"/>
                  <a:pt x="2103601" y="311636"/>
                </a:cubicBezTo>
                <a:cubicBezTo>
                  <a:pt x="2111975" y="343459"/>
                  <a:pt x="2139443" y="359538"/>
                  <a:pt x="2174280" y="365567"/>
                </a:cubicBezTo>
                <a:cubicBezTo>
                  <a:pt x="2245629" y="378296"/>
                  <a:pt x="2303245" y="347144"/>
                  <a:pt x="2355835" y="308957"/>
                </a:cubicBezTo>
                <a:cubicBezTo>
                  <a:pt x="2402062" y="275459"/>
                  <a:pt x="2447283" y="237272"/>
                  <a:pt x="2480110" y="189371"/>
                </a:cubicBezTo>
                <a:cubicBezTo>
                  <a:pt x="2527007" y="121707"/>
                  <a:pt x="2596681" y="95244"/>
                  <a:pt x="2670710" y="77490"/>
                </a:cubicBezTo>
                <a:cubicBezTo>
                  <a:pt x="2720621" y="65766"/>
                  <a:pt x="2765507" y="81510"/>
                  <a:pt x="2811733" y="106633"/>
                </a:cubicBezTo>
                <a:cubicBezTo>
                  <a:pt x="2877053" y="142475"/>
                  <a:pt x="2909881" y="201095"/>
                  <a:pt x="2945053" y="260720"/>
                </a:cubicBezTo>
                <a:cubicBezTo>
                  <a:pt x="2958452" y="283499"/>
                  <a:pt x="2979555" y="301922"/>
                  <a:pt x="2993289" y="318336"/>
                </a:cubicBezTo>
                <a:cubicBezTo>
                  <a:pt x="3018077" y="321686"/>
                  <a:pt x="3037840" y="325035"/>
                  <a:pt x="3057939" y="326710"/>
                </a:cubicBezTo>
                <a:cubicBezTo>
                  <a:pt x="3070333" y="327715"/>
                  <a:pt x="3083061" y="323695"/>
                  <a:pt x="3095121" y="325035"/>
                </a:cubicBezTo>
                <a:cubicBezTo>
                  <a:pt x="3157425" y="331400"/>
                  <a:pt x="3200972" y="288188"/>
                  <a:pt x="3250213" y="263735"/>
                </a:cubicBezTo>
                <a:cubicBezTo>
                  <a:pt x="3295434" y="241292"/>
                  <a:pt x="3335631" y="207125"/>
                  <a:pt x="3373483" y="172957"/>
                </a:cubicBezTo>
                <a:cubicBezTo>
                  <a:pt x="3414015" y="136110"/>
                  <a:pt x="3457226" y="103618"/>
                  <a:pt x="3506802" y="84190"/>
                </a:cubicBezTo>
                <a:cubicBezTo>
                  <a:pt x="3556713" y="64761"/>
                  <a:pt x="3607294" y="44663"/>
                  <a:pt x="3662899" y="41983"/>
                </a:cubicBezTo>
                <a:cubicBezTo>
                  <a:pt x="3682328" y="40978"/>
                  <a:pt x="3702426" y="37963"/>
                  <a:pt x="3721855" y="34949"/>
                </a:cubicBezTo>
                <a:cubicBezTo>
                  <a:pt x="3756357" y="29924"/>
                  <a:pt x="3781815" y="46338"/>
                  <a:pt x="3808613" y="60072"/>
                </a:cubicBezTo>
                <a:cubicBezTo>
                  <a:pt x="3841105" y="76820"/>
                  <a:pt x="3863548" y="102948"/>
                  <a:pt x="3879627" y="137450"/>
                </a:cubicBezTo>
                <a:cubicBezTo>
                  <a:pt x="3898051" y="177312"/>
                  <a:pt x="3922169" y="214159"/>
                  <a:pt x="3944612" y="252346"/>
                </a:cubicBezTo>
                <a:cubicBezTo>
                  <a:pt x="3960690" y="279814"/>
                  <a:pt x="3973085" y="280149"/>
                  <a:pt x="4006917" y="292878"/>
                </a:cubicBezTo>
                <a:cubicBezTo>
                  <a:pt x="4035055" y="303262"/>
                  <a:pt x="4063192" y="295558"/>
                  <a:pt x="4090325" y="304937"/>
                </a:cubicBezTo>
                <a:cubicBezTo>
                  <a:pt x="4102719" y="309292"/>
                  <a:pt x="4121812" y="299912"/>
                  <a:pt x="4135546" y="292878"/>
                </a:cubicBezTo>
                <a:cubicBezTo>
                  <a:pt x="4191152" y="264740"/>
                  <a:pt x="4238718" y="225883"/>
                  <a:pt x="4283939" y="183342"/>
                </a:cubicBezTo>
                <a:cubicBezTo>
                  <a:pt x="4330166" y="140130"/>
                  <a:pt x="4376057" y="96249"/>
                  <a:pt x="4426973" y="59067"/>
                </a:cubicBezTo>
                <a:cubicBezTo>
                  <a:pt x="4484253" y="16860"/>
                  <a:pt x="4548233" y="-7593"/>
                  <a:pt x="4623937" y="2121"/>
                </a:cubicBezTo>
                <a:cubicBezTo>
                  <a:pt x="4679878" y="9156"/>
                  <a:pt x="4716725" y="36623"/>
                  <a:pt x="4741512" y="83185"/>
                </a:cubicBezTo>
                <a:cubicBezTo>
                  <a:pt x="4768980" y="135440"/>
                  <a:pt x="4797118" y="187026"/>
                  <a:pt x="4808842" y="246652"/>
                </a:cubicBezTo>
                <a:cubicBezTo>
                  <a:pt x="4816546" y="286178"/>
                  <a:pt x="4876172" y="326710"/>
                  <a:pt x="4911344" y="316996"/>
                </a:cubicBezTo>
                <a:cubicBezTo>
                  <a:pt x="4940486" y="308622"/>
                  <a:pt x="4969964" y="295558"/>
                  <a:pt x="4994417" y="277804"/>
                </a:cubicBezTo>
                <a:cubicBezTo>
                  <a:pt x="5042653" y="242297"/>
                  <a:pt x="5089549" y="205115"/>
                  <a:pt x="5127066" y="156544"/>
                </a:cubicBezTo>
                <a:cubicBezTo>
                  <a:pt x="5161568" y="111992"/>
                  <a:pt x="5200425" y="69451"/>
                  <a:pt x="5248661" y="40308"/>
                </a:cubicBezTo>
                <a:cubicBezTo>
                  <a:pt x="5279144" y="21885"/>
                  <a:pt x="5313981" y="3796"/>
                  <a:pt x="5355183" y="16860"/>
                </a:cubicBezTo>
                <a:cubicBezTo>
                  <a:pt x="5375951" y="23559"/>
                  <a:pt x="5400069" y="19540"/>
                  <a:pt x="5422177" y="23224"/>
                </a:cubicBezTo>
                <a:cubicBezTo>
                  <a:pt x="5434236" y="25234"/>
                  <a:pt x="5447300" y="30259"/>
                  <a:pt x="5456679" y="37963"/>
                </a:cubicBezTo>
                <a:cubicBezTo>
                  <a:pt x="5484147" y="60406"/>
                  <a:pt x="5512620" y="82850"/>
                  <a:pt x="5535398" y="109648"/>
                </a:cubicBezTo>
                <a:cubicBezTo>
                  <a:pt x="5555832" y="133766"/>
                  <a:pt x="5570570" y="163243"/>
                  <a:pt x="5585979" y="191381"/>
                </a:cubicBezTo>
                <a:cubicBezTo>
                  <a:pt x="5606412" y="228563"/>
                  <a:pt x="5633545" y="259046"/>
                  <a:pt x="5676422" y="266750"/>
                </a:cubicBezTo>
                <a:cubicBezTo>
                  <a:pt x="5729012" y="276129"/>
                  <a:pt x="5781603" y="274789"/>
                  <a:pt x="5827829" y="241962"/>
                </a:cubicBezTo>
                <a:cubicBezTo>
                  <a:pt x="5870036" y="212149"/>
                  <a:pt x="5911907" y="182337"/>
                  <a:pt x="5953109" y="151519"/>
                </a:cubicBezTo>
                <a:cubicBezTo>
                  <a:pt x="6002685" y="114337"/>
                  <a:pt x="6050921" y="75815"/>
                  <a:pt x="6100832" y="38968"/>
                </a:cubicBezTo>
                <a:cubicBezTo>
                  <a:pt x="6161462" y="-5918"/>
                  <a:pt x="6261284" y="-1899"/>
                  <a:pt x="6321579" y="46003"/>
                </a:cubicBezTo>
                <a:cubicBezTo>
                  <a:pt x="6326604" y="50022"/>
                  <a:pt x="6332298" y="56722"/>
                  <a:pt x="6337658" y="56387"/>
                </a:cubicBezTo>
                <a:cubicBezTo>
                  <a:pt x="6369145" y="54712"/>
                  <a:pt x="6377855" y="80505"/>
                  <a:pt x="6391924" y="99263"/>
                </a:cubicBezTo>
                <a:cubicBezTo>
                  <a:pt x="6408002" y="120702"/>
                  <a:pt x="6423076" y="142810"/>
                  <a:pt x="6438150" y="165253"/>
                </a:cubicBezTo>
                <a:cubicBezTo>
                  <a:pt x="6463608" y="203105"/>
                  <a:pt x="6477007" y="245312"/>
                  <a:pt x="6483036" y="289863"/>
                </a:cubicBezTo>
                <a:cubicBezTo>
                  <a:pt x="6480357" y="291203"/>
                  <a:pt x="6477677" y="292543"/>
                  <a:pt x="6475332" y="294218"/>
                </a:cubicBezTo>
                <a:cubicBezTo>
                  <a:pt x="6467962" y="282159"/>
                  <a:pt x="6459253" y="270435"/>
                  <a:pt x="6452889" y="257706"/>
                </a:cubicBezTo>
                <a:cubicBezTo>
                  <a:pt x="6435135" y="220524"/>
                  <a:pt x="6412022" y="186021"/>
                  <a:pt x="6381875" y="158889"/>
                </a:cubicBezTo>
                <a:cubicBezTo>
                  <a:pt x="6351727" y="131421"/>
                  <a:pt x="6318565" y="104288"/>
                  <a:pt x="6282052" y="86869"/>
                </a:cubicBezTo>
                <a:cubicBezTo>
                  <a:pt x="6214388" y="54042"/>
                  <a:pt x="6153423" y="80505"/>
                  <a:pt x="6099157" y="123046"/>
                </a:cubicBezTo>
                <a:cubicBezTo>
                  <a:pt x="6026468" y="180327"/>
                  <a:pt x="5956124" y="240957"/>
                  <a:pt x="5883435" y="298572"/>
                </a:cubicBezTo>
                <a:cubicBezTo>
                  <a:pt x="5811751" y="355183"/>
                  <a:pt x="5698865" y="355853"/>
                  <a:pt x="5627515" y="313981"/>
                </a:cubicBezTo>
                <a:cubicBezTo>
                  <a:pt x="5589999" y="291873"/>
                  <a:pt x="5568895" y="261390"/>
                  <a:pt x="5549467" y="224878"/>
                </a:cubicBezTo>
                <a:cubicBezTo>
                  <a:pt x="5534058" y="196071"/>
                  <a:pt x="5510945" y="171283"/>
                  <a:pt x="5490512" y="144820"/>
                </a:cubicBezTo>
                <a:cubicBezTo>
                  <a:pt x="5485822" y="138790"/>
                  <a:pt x="5478788" y="134436"/>
                  <a:pt x="5474098" y="128406"/>
                </a:cubicBezTo>
                <a:cubicBezTo>
                  <a:pt x="5447635" y="91224"/>
                  <a:pt x="5412463" y="76820"/>
                  <a:pt x="5368247" y="88209"/>
                </a:cubicBezTo>
                <a:cubicBezTo>
                  <a:pt x="5343459" y="94574"/>
                  <a:pt x="5318336" y="90554"/>
                  <a:pt x="5293213" y="102948"/>
                </a:cubicBezTo>
                <a:cubicBezTo>
                  <a:pt x="5255696" y="121707"/>
                  <a:pt x="5228563" y="150514"/>
                  <a:pt x="5204445" y="181332"/>
                </a:cubicBezTo>
                <a:cubicBezTo>
                  <a:pt x="5159558" y="238277"/>
                  <a:pt x="5109647" y="288523"/>
                  <a:pt x="5050023" y="329725"/>
                </a:cubicBezTo>
                <a:cubicBezTo>
                  <a:pt x="5042653" y="334750"/>
                  <a:pt x="5035619" y="340779"/>
                  <a:pt x="5028919" y="346474"/>
                </a:cubicBezTo>
                <a:cubicBezTo>
                  <a:pt x="4970634" y="395715"/>
                  <a:pt x="4882871" y="404089"/>
                  <a:pt x="4821906" y="359873"/>
                </a:cubicBezTo>
                <a:cubicBezTo>
                  <a:pt x="4792428" y="338099"/>
                  <a:pt x="4772665" y="304267"/>
                  <a:pt x="4765296" y="265410"/>
                </a:cubicBezTo>
                <a:cubicBezTo>
                  <a:pt x="4755581" y="214494"/>
                  <a:pt x="4741177" y="164918"/>
                  <a:pt x="4713375" y="120032"/>
                </a:cubicBezTo>
                <a:cubicBezTo>
                  <a:pt x="4693611" y="88209"/>
                  <a:pt x="4669828" y="66771"/>
                  <a:pt x="4627287" y="67106"/>
                </a:cubicBezTo>
                <a:cubicBezTo>
                  <a:pt x="4543878" y="67776"/>
                  <a:pt x="4479229" y="106968"/>
                  <a:pt x="4419938" y="158219"/>
                </a:cubicBezTo>
                <a:cubicBezTo>
                  <a:pt x="4372372" y="199420"/>
                  <a:pt x="4327821" y="244307"/>
                  <a:pt x="4281260" y="286178"/>
                </a:cubicBezTo>
                <a:cubicBezTo>
                  <a:pt x="4219290" y="342119"/>
                  <a:pt x="4149950" y="379636"/>
                  <a:pt x="4062187" y="372602"/>
                </a:cubicBezTo>
                <a:cubicBezTo>
                  <a:pt x="3975429" y="365902"/>
                  <a:pt x="3914129" y="326710"/>
                  <a:pt x="3884652" y="243302"/>
                </a:cubicBezTo>
                <a:cubicBezTo>
                  <a:pt x="3872593" y="208800"/>
                  <a:pt x="3850484" y="180662"/>
                  <a:pt x="3830386" y="151184"/>
                </a:cubicBezTo>
                <a:cubicBezTo>
                  <a:pt x="3807273" y="117352"/>
                  <a:pt x="3769421" y="113667"/>
                  <a:pt x="3733914" y="108643"/>
                </a:cubicBezTo>
                <a:cubicBezTo>
                  <a:pt x="3692377" y="102613"/>
                  <a:pt x="3652515" y="117687"/>
                  <a:pt x="3612989" y="127736"/>
                </a:cubicBezTo>
                <a:cubicBezTo>
                  <a:pt x="3561403" y="140800"/>
                  <a:pt x="3514172" y="164583"/>
                  <a:pt x="3470960" y="195736"/>
                </a:cubicBezTo>
                <a:cubicBezTo>
                  <a:pt x="3442822" y="215834"/>
                  <a:pt x="3413010" y="233588"/>
                  <a:pt x="3387552" y="257036"/>
                </a:cubicBezTo>
                <a:cubicBezTo>
                  <a:pt x="3360084" y="282494"/>
                  <a:pt x="3332281" y="305607"/>
                  <a:pt x="3297779" y="321686"/>
                </a:cubicBezTo>
                <a:cubicBezTo>
                  <a:pt x="3266627" y="336089"/>
                  <a:pt x="3239159" y="357863"/>
                  <a:pt x="3208007" y="372602"/>
                </a:cubicBezTo>
                <a:cubicBezTo>
                  <a:pt x="3147376" y="401074"/>
                  <a:pt x="3083731" y="397055"/>
                  <a:pt x="3018412" y="390355"/>
                </a:cubicBezTo>
                <a:cubicBezTo>
                  <a:pt x="2950077" y="382986"/>
                  <a:pt x="2926294" y="334415"/>
                  <a:pt x="2905526" y="282829"/>
                </a:cubicBezTo>
                <a:cubicBezTo>
                  <a:pt x="2882748" y="226888"/>
                  <a:pt x="2846906" y="184012"/>
                  <a:pt x="2794985" y="154869"/>
                </a:cubicBezTo>
                <a:cubicBezTo>
                  <a:pt x="2754453" y="132091"/>
                  <a:pt x="2711577" y="145825"/>
                  <a:pt x="2670375" y="154869"/>
                </a:cubicBezTo>
                <a:cubicBezTo>
                  <a:pt x="2613430" y="166928"/>
                  <a:pt x="2571223" y="201095"/>
                  <a:pt x="2537056" y="247656"/>
                </a:cubicBezTo>
                <a:cubicBezTo>
                  <a:pt x="2485135" y="318671"/>
                  <a:pt x="2416131" y="370927"/>
                  <a:pt x="2338752" y="410453"/>
                </a:cubicBezTo>
                <a:cubicBezTo>
                  <a:pt x="2284821" y="437921"/>
                  <a:pt x="2225196" y="443951"/>
                  <a:pt x="2165236" y="437921"/>
                </a:cubicBezTo>
                <a:cubicBezTo>
                  <a:pt x="2131739" y="434572"/>
                  <a:pt x="2108290" y="411793"/>
                  <a:pt x="2090202" y="387340"/>
                </a:cubicBezTo>
                <a:cubicBezTo>
                  <a:pt x="2055700" y="340109"/>
                  <a:pt x="2039956" y="283834"/>
                  <a:pt x="2024547" y="227893"/>
                </a:cubicBezTo>
                <a:cubicBezTo>
                  <a:pt x="2020193" y="211814"/>
                  <a:pt x="2016508" y="195401"/>
                  <a:pt x="2011148" y="179657"/>
                </a:cubicBezTo>
                <a:cubicBezTo>
                  <a:pt x="2000094" y="147165"/>
                  <a:pt x="1985355" y="136780"/>
                  <a:pt x="1950183" y="138455"/>
                </a:cubicBezTo>
                <a:cubicBezTo>
                  <a:pt x="1906302" y="140465"/>
                  <a:pt x="1866440" y="156544"/>
                  <a:pt x="1831268" y="180662"/>
                </a:cubicBezTo>
                <a:cubicBezTo>
                  <a:pt x="1759919" y="229233"/>
                  <a:pt x="1696609" y="287518"/>
                  <a:pt x="1638993" y="352168"/>
                </a:cubicBezTo>
                <a:cubicBezTo>
                  <a:pt x="1596787" y="399734"/>
                  <a:pt x="1544866" y="436581"/>
                  <a:pt x="1485911" y="460364"/>
                </a:cubicBezTo>
                <a:cubicBezTo>
                  <a:pt x="1460118" y="470749"/>
                  <a:pt x="1429635" y="481133"/>
                  <a:pt x="1403508" y="476778"/>
                </a:cubicBezTo>
                <a:cubicBezTo>
                  <a:pt x="1371015" y="471754"/>
                  <a:pt x="1336178" y="464049"/>
                  <a:pt x="1310050" y="438256"/>
                </a:cubicBezTo>
                <a:cubicBezTo>
                  <a:pt x="1289617" y="418158"/>
                  <a:pt x="1277893" y="395045"/>
                  <a:pt x="1271863" y="367912"/>
                </a:cubicBezTo>
                <a:cubicBezTo>
                  <a:pt x="1266839" y="345134"/>
                  <a:pt x="1262484" y="322356"/>
                  <a:pt x="1256120" y="299912"/>
                </a:cubicBezTo>
                <a:cubicBezTo>
                  <a:pt x="1244730" y="258711"/>
                  <a:pt x="1223292" y="242297"/>
                  <a:pt x="1182090" y="239952"/>
                </a:cubicBezTo>
                <a:cubicBezTo>
                  <a:pt x="1125480" y="236937"/>
                  <a:pt x="1074564" y="251676"/>
                  <a:pt x="1022978" y="276464"/>
                </a:cubicBezTo>
                <a:cubicBezTo>
                  <a:pt x="957994" y="307952"/>
                  <a:pt x="914447" y="361882"/>
                  <a:pt x="862526" y="407439"/>
                </a:cubicBezTo>
                <a:cubicBezTo>
                  <a:pt x="802231" y="460364"/>
                  <a:pt x="739256" y="510275"/>
                  <a:pt x="662213" y="535733"/>
                </a:cubicBezTo>
                <a:cubicBezTo>
                  <a:pt x="630055" y="546453"/>
                  <a:pt x="593878" y="549132"/>
                  <a:pt x="559711" y="547792"/>
                </a:cubicBezTo>
                <a:cubicBezTo>
                  <a:pt x="539947" y="547123"/>
                  <a:pt x="516499" y="535064"/>
                  <a:pt x="502430" y="520660"/>
                </a:cubicBezTo>
                <a:cubicBezTo>
                  <a:pt x="483337" y="501231"/>
                  <a:pt x="468263" y="475773"/>
                  <a:pt x="457544" y="450315"/>
                </a:cubicBezTo>
                <a:cubicBezTo>
                  <a:pt x="445150" y="420838"/>
                  <a:pt x="439791" y="388345"/>
                  <a:pt x="431081" y="357193"/>
                </a:cubicBezTo>
                <a:cubicBezTo>
                  <a:pt x="420027" y="318671"/>
                  <a:pt x="408973" y="279814"/>
                  <a:pt x="381505" y="248996"/>
                </a:cubicBezTo>
                <a:cubicBezTo>
                  <a:pt x="358727" y="222869"/>
                  <a:pt x="342313" y="219184"/>
                  <a:pt x="309151" y="231913"/>
                </a:cubicBezTo>
                <a:cubicBezTo>
                  <a:pt x="241822" y="257371"/>
                  <a:pt x="188561" y="301922"/>
                  <a:pt x="147694" y="359538"/>
                </a:cubicBezTo>
                <a:cubicBezTo>
                  <a:pt x="114867" y="405429"/>
                  <a:pt x="87734" y="455340"/>
                  <a:pt x="58256" y="503241"/>
                </a:cubicBezTo>
                <a:cubicBezTo>
                  <a:pt x="57586" y="504246"/>
                  <a:pt x="56917" y="505586"/>
                  <a:pt x="56247" y="506591"/>
                </a:cubicBezTo>
                <a:cubicBezTo>
                  <a:pt x="42178" y="528364"/>
                  <a:pt x="21744" y="536738"/>
                  <a:pt x="8345" y="526689"/>
                </a:cubicBezTo>
                <a:cubicBezTo>
                  <a:pt x="-5053" y="516305"/>
                  <a:pt x="-2039" y="495872"/>
                  <a:pt x="15380" y="476108"/>
                </a:cubicBezTo>
                <a:cubicBezTo>
                  <a:pt x="21074" y="469409"/>
                  <a:pt x="27439" y="462709"/>
                  <a:pt x="30789" y="454670"/>
                </a:cubicBezTo>
                <a:cubicBezTo>
                  <a:pt x="49882" y="409784"/>
                  <a:pt x="74670" y="369587"/>
                  <a:pt x="104483" y="330730"/>
                </a:cubicBezTo>
                <a:cubicBezTo>
                  <a:pt x="124581" y="304267"/>
                  <a:pt x="142335" y="276129"/>
                  <a:pt x="168797" y="256031"/>
                </a:cubicBezTo>
                <a:cubicBezTo>
                  <a:pt x="222058" y="214829"/>
                  <a:pt x="279339" y="181332"/>
                  <a:pt x="350353" y="195401"/>
                </a:cubicBezTo>
                <a:cubicBezTo>
                  <a:pt x="388540" y="203105"/>
                  <a:pt x="422037" y="220859"/>
                  <a:pt x="444815" y="255696"/>
                </a:cubicBezTo>
                <a:cubicBezTo>
                  <a:pt x="477307" y="304937"/>
                  <a:pt x="491711" y="361547"/>
                  <a:pt x="511140" y="416148"/>
                </a:cubicBezTo>
                <a:cubicBezTo>
                  <a:pt x="520184" y="435911"/>
                  <a:pt x="526884" y="458020"/>
                  <a:pt x="532913" y="4767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1749613" y="2841174"/>
            <a:ext cx="396974" cy="396957"/>
          </a:xfrm>
          <a:custGeom>
            <a:avLst/>
            <a:gdLst/>
            <a:ahLst/>
            <a:cxnLst/>
            <a:rect l="l" t="t" r="r" b="b"/>
            <a:pathLst>
              <a:path w="793948" h="793914" extrusionOk="0">
                <a:moveTo>
                  <a:pt x="793949" y="132547"/>
                </a:moveTo>
                <a:cubicBezTo>
                  <a:pt x="793949" y="144367"/>
                  <a:pt x="789348" y="155473"/>
                  <a:pt x="780986" y="163835"/>
                </a:cubicBezTo>
                <a:lnTo>
                  <a:pt x="719205" y="225616"/>
                </a:lnTo>
                <a:cubicBezTo>
                  <a:pt x="718935" y="226029"/>
                  <a:pt x="718618" y="226410"/>
                  <a:pt x="718269" y="226759"/>
                </a:cubicBezTo>
                <a:cubicBezTo>
                  <a:pt x="717920" y="227108"/>
                  <a:pt x="717539" y="227425"/>
                  <a:pt x="717126" y="227695"/>
                </a:cubicBezTo>
                <a:lnTo>
                  <a:pt x="693375" y="251446"/>
                </a:lnTo>
                <a:cubicBezTo>
                  <a:pt x="692994" y="252207"/>
                  <a:pt x="692502" y="252905"/>
                  <a:pt x="691868" y="253540"/>
                </a:cubicBezTo>
                <a:cubicBezTo>
                  <a:pt x="691249" y="254159"/>
                  <a:pt x="690551" y="254651"/>
                  <a:pt x="689805" y="255016"/>
                </a:cubicBezTo>
                <a:lnTo>
                  <a:pt x="201122" y="743699"/>
                </a:lnTo>
                <a:cubicBezTo>
                  <a:pt x="200931" y="743890"/>
                  <a:pt x="200741" y="744064"/>
                  <a:pt x="200534" y="744223"/>
                </a:cubicBezTo>
                <a:cubicBezTo>
                  <a:pt x="200344" y="744397"/>
                  <a:pt x="200122" y="744540"/>
                  <a:pt x="199916" y="744683"/>
                </a:cubicBezTo>
                <a:cubicBezTo>
                  <a:pt x="199709" y="744826"/>
                  <a:pt x="199503" y="744953"/>
                  <a:pt x="199297" y="745064"/>
                </a:cubicBezTo>
                <a:cubicBezTo>
                  <a:pt x="199265" y="745080"/>
                  <a:pt x="199218" y="745111"/>
                  <a:pt x="199170" y="745127"/>
                </a:cubicBezTo>
                <a:cubicBezTo>
                  <a:pt x="198964" y="745238"/>
                  <a:pt x="198758" y="745334"/>
                  <a:pt x="198551" y="745413"/>
                </a:cubicBezTo>
                <a:cubicBezTo>
                  <a:pt x="198361" y="745492"/>
                  <a:pt x="198155" y="745572"/>
                  <a:pt x="197964" y="745635"/>
                </a:cubicBezTo>
                <a:cubicBezTo>
                  <a:pt x="197853" y="745667"/>
                  <a:pt x="197758" y="745698"/>
                  <a:pt x="197647" y="745730"/>
                </a:cubicBezTo>
                <a:lnTo>
                  <a:pt x="197615" y="745730"/>
                </a:lnTo>
                <a:lnTo>
                  <a:pt x="67595" y="782031"/>
                </a:lnTo>
                <a:lnTo>
                  <a:pt x="27581" y="793201"/>
                </a:lnTo>
                <a:cubicBezTo>
                  <a:pt x="25867" y="793693"/>
                  <a:pt x="24090" y="793915"/>
                  <a:pt x="22313" y="793915"/>
                </a:cubicBezTo>
                <a:cubicBezTo>
                  <a:pt x="16697" y="793915"/>
                  <a:pt x="11017" y="791567"/>
                  <a:pt x="6686" y="787235"/>
                </a:cubicBezTo>
                <a:cubicBezTo>
                  <a:pt x="990" y="781539"/>
                  <a:pt x="-1295" y="773527"/>
                  <a:pt x="720" y="766340"/>
                </a:cubicBezTo>
                <a:lnTo>
                  <a:pt x="11890" y="726326"/>
                </a:lnTo>
                <a:lnTo>
                  <a:pt x="48191" y="596274"/>
                </a:lnTo>
                <a:cubicBezTo>
                  <a:pt x="48286" y="595941"/>
                  <a:pt x="48397" y="595608"/>
                  <a:pt x="48540" y="595290"/>
                </a:cubicBezTo>
                <a:cubicBezTo>
                  <a:pt x="48619" y="595084"/>
                  <a:pt x="48714" y="594894"/>
                  <a:pt x="48809" y="594719"/>
                </a:cubicBezTo>
                <a:cubicBezTo>
                  <a:pt x="48921" y="594497"/>
                  <a:pt x="49047" y="594291"/>
                  <a:pt x="49174" y="594085"/>
                </a:cubicBezTo>
                <a:cubicBezTo>
                  <a:pt x="49222" y="594021"/>
                  <a:pt x="49270" y="593958"/>
                  <a:pt x="49301" y="593894"/>
                </a:cubicBezTo>
                <a:cubicBezTo>
                  <a:pt x="49571" y="593497"/>
                  <a:pt x="49888" y="593117"/>
                  <a:pt x="50221" y="592799"/>
                </a:cubicBezTo>
                <a:cubicBezTo>
                  <a:pt x="50333" y="592672"/>
                  <a:pt x="50459" y="592561"/>
                  <a:pt x="50571" y="592450"/>
                </a:cubicBezTo>
                <a:lnTo>
                  <a:pt x="540682" y="102339"/>
                </a:lnTo>
                <a:lnTo>
                  <a:pt x="567273" y="75763"/>
                </a:lnTo>
                <a:lnTo>
                  <a:pt x="630086" y="12935"/>
                </a:lnTo>
                <a:cubicBezTo>
                  <a:pt x="647332" y="-4312"/>
                  <a:pt x="675415" y="-4312"/>
                  <a:pt x="692645" y="12935"/>
                </a:cubicBezTo>
                <a:lnTo>
                  <a:pt x="780986" y="101276"/>
                </a:lnTo>
                <a:cubicBezTo>
                  <a:pt x="789348" y="109621"/>
                  <a:pt x="793949" y="120727"/>
                  <a:pt x="793949" y="1325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1757539" y="2849103"/>
            <a:ext cx="381115" cy="381103"/>
          </a:xfrm>
          <a:custGeom>
            <a:avLst/>
            <a:gdLst/>
            <a:ahLst/>
            <a:cxnLst/>
            <a:rect l="l" t="t" r="r" b="b"/>
            <a:pathLst>
              <a:path w="762230" h="762205" extrusionOk="0">
                <a:moveTo>
                  <a:pt x="104211" y="658000"/>
                </a:moveTo>
                <a:lnTo>
                  <a:pt x="164454" y="718243"/>
                </a:lnTo>
                <a:lnTo>
                  <a:pt x="51822" y="749689"/>
                </a:lnTo>
                <a:lnTo>
                  <a:pt x="12522" y="710389"/>
                </a:lnTo>
                <a:lnTo>
                  <a:pt x="43968" y="597757"/>
                </a:lnTo>
                <a:lnTo>
                  <a:pt x="104211" y="658000"/>
                </a:lnTo>
                <a:close/>
                <a:moveTo>
                  <a:pt x="147" y="754750"/>
                </a:moveTo>
                <a:cubicBezTo>
                  <a:pt x="-424" y="756765"/>
                  <a:pt x="766" y="758859"/>
                  <a:pt x="2067" y="760144"/>
                </a:cubicBezTo>
                <a:cubicBezTo>
                  <a:pt x="3352" y="761445"/>
                  <a:pt x="5462" y="762619"/>
                  <a:pt x="7461" y="762064"/>
                </a:cubicBezTo>
                <a:lnTo>
                  <a:pt x="34274" y="754575"/>
                </a:lnTo>
                <a:lnTo>
                  <a:pt x="7636" y="727937"/>
                </a:lnTo>
                <a:lnTo>
                  <a:pt x="147" y="754750"/>
                </a:lnTo>
                <a:close/>
                <a:moveTo>
                  <a:pt x="753917" y="96635"/>
                </a:moveTo>
                <a:lnTo>
                  <a:pt x="665576" y="8294"/>
                </a:lnTo>
                <a:cubicBezTo>
                  <a:pt x="654518" y="-2765"/>
                  <a:pt x="636526" y="-2765"/>
                  <a:pt x="625451" y="8294"/>
                </a:cubicBezTo>
                <a:lnTo>
                  <a:pt x="568239" y="65506"/>
                </a:lnTo>
                <a:lnTo>
                  <a:pt x="696705" y="193972"/>
                </a:lnTo>
                <a:lnTo>
                  <a:pt x="753917" y="136760"/>
                </a:lnTo>
                <a:cubicBezTo>
                  <a:pt x="756598" y="134078"/>
                  <a:pt x="758677" y="130953"/>
                  <a:pt x="760089" y="127557"/>
                </a:cubicBezTo>
                <a:cubicBezTo>
                  <a:pt x="761501" y="124162"/>
                  <a:pt x="762231" y="120481"/>
                  <a:pt x="762231" y="116689"/>
                </a:cubicBezTo>
                <a:cubicBezTo>
                  <a:pt x="762231" y="109121"/>
                  <a:pt x="759280" y="101982"/>
                  <a:pt x="753917" y="96635"/>
                </a:cubicBezTo>
                <a:close/>
                <a:moveTo>
                  <a:pt x="541664" y="92097"/>
                </a:moveTo>
                <a:lnTo>
                  <a:pt x="605810" y="156259"/>
                </a:lnTo>
                <a:cubicBezTo>
                  <a:pt x="605841" y="156275"/>
                  <a:pt x="605857" y="156290"/>
                  <a:pt x="605889" y="156322"/>
                </a:cubicBezTo>
                <a:cubicBezTo>
                  <a:pt x="605921" y="156354"/>
                  <a:pt x="605936" y="156370"/>
                  <a:pt x="605952" y="156401"/>
                </a:cubicBezTo>
                <a:lnTo>
                  <a:pt x="670114" y="220563"/>
                </a:lnTo>
                <a:lnTo>
                  <a:pt x="685488" y="205189"/>
                </a:lnTo>
                <a:lnTo>
                  <a:pt x="557022" y="76723"/>
                </a:lnTo>
                <a:lnTo>
                  <a:pt x="541664" y="92097"/>
                </a:lnTo>
                <a:close/>
                <a:moveTo>
                  <a:pt x="121045" y="652399"/>
                </a:moveTo>
                <a:lnTo>
                  <a:pt x="179653" y="711008"/>
                </a:lnTo>
                <a:lnTo>
                  <a:pt x="658897" y="231780"/>
                </a:lnTo>
                <a:lnTo>
                  <a:pt x="600272" y="173156"/>
                </a:lnTo>
                <a:lnTo>
                  <a:pt x="121045" y="652399"/>
                </a:lnTo>
                <a:close/>
                <a:moveTo>
                  <a:pt x="589055" y="161939"/>
                </a:moveTo>
                <a:lnTo>
                  <a:pt x="530447" y="103314"/>
                </a:lnTo>
                <a:lnTo>
                  <a:pt x="51203" y="582558"/>
                </a:lnTo>
                <a:lnTo>
                  <a:pt x="109827" y="641182"/>
                </a:lnTo>
                <a:lnTo>
                  <a:pt x="589055" y="16193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1757539" y="2849103"/>
            <a:ext cx="381115" cy="381103"/>
          </a:xfrm>
          <a:custGeom>
            <a:avLst/>
            <a:gdLst/>
            <a:ahLst/>
            <a:cxnLst/>
            <a:rect l="l" t="t" r="r" b="b"/>
            <a:pathLst>
              <a:path w="762230" h="762205" extrusionOk="0">
                <a:moveTo>
                  <a:pt x="104211" y="658000"/>
                </a:moveTo>
                <a:lnTo>
                  <a:pt x="164454" y="718243"/>
                </a:lnTo>
                <a:lnTo>
                  <a:pt x="51822" y="749689"/>
                </a:lnTo>
                <a:lnTo>
                  <a:pt x="12522" y="710389"/>
                </a:lnTo>
                <a:lnTo>
                  <a:pt x="43968" y="597757"/>
                </a:lnTo>
                <a:lnTo>
                  <a:pt x="104211" y="658000"/>
                </a:lnTo>
                <a:close/>
                <a:moveTo>
                  <a:pt x="147" y="754750"/>
                </a:moveTo>
                <a:cubicBezTo>
                  <a:pt x="-424" y="756765"/>
                  <a:pt x="766" y="758859"/>
                  <a:pt x="2067" y="760144"/>
                </a:cubicBezTo>
                <a:cubicBezTo>
                  <a:pt x="3352" y="761445"/>
                  <a:pt x="5462" y="762619"/>
                  <a:pt x="7461" y="762064"/>
                </a:cubicBezTo>
                <a:lnTo>
                  <a:pt x="34274" y="754575"/>
                </a:lnTo>
                <a:lnTo>
                  <a:pt x="7636" y="727937"/>
                </a:lnTo>
                <a:lnTo>
                  <a:pt x="147" y="754750"/>
                </a:lnTo>
                <a:close/>
                <a:moveTo>
                  <a:pt x="753917" y="96635"/>
                </a:moveTo>
                <a:lnTo>
                  <a:pt x="665576" y="8294"/>
                </a:lnTo>
                <a:cubicBezTo>
                  <a:pt x="654518" y="-2765"/>
                  <a:pt x="636526" y="-2765"/>
                  <a:pt x="625451" y="8294"/>
                </a:cubicBezTo>
                <a:lnTo>
                  <a:pt x="568239" y="65506"/>
                </a:lnTo>
                <a:lnTo>
                  <a:pt x="696705" y="193972"/>
                </a:lnTo>
                <a:lnTo>
                  <a:pt x="753917" y="136760"/>
                </a:lnTo>
                <a:cubicBezTo>
                  <a:pt x="756598" y="134078"/>
                  <a:pt x="758677" y="130953"/>
                  <a:pt x="760089" y="127557"/>
                </a:cubicBezTo>
                <a:cubicBezTo>
                  <a:pt x="761501" y="124162"/>
                  <a:pt x="762231" y="120481"/>
                  <a:pt x="762231" y="116689"/>
                </a:cubicBezTo>
                <a:cubicBezTo>
                  <a:pt x="762231" y="109121"/>
                  <a:pt x="759280" y="101982"/>
                  <a:pt x="753917" y="96635"/>
                </a:cubicBezTo>
                <a:close/>
                <a:moveTo>
                  <a:pt x="541664" y="92097"/>
                </a:moveTo>
                <a:lnTo>
                  <a:pt x="605810" y="156259"/>
                </a:lnTo>
                <a:cubicBezTo>
                  <a:pt x="605841" y="156275"/>
                  <a:pt x="605857" y="156290"/>
                  <a:pt x="605889" y="156322"/>
                </a:cubicBezTo>
                <a:cubicBezTo>
                  <a:pt x="605921" y="156354"/>
                  <a:pt x="605936" y="156370"/>
                  <a:pt x="605952" y="156401"/>
                </a:cubicBezTo>
                <a:lnTo>
                  <a:pt x="670114" y="220563"/>
                </a:lnTo>
                <a:lnTo>
                  <a:pt x="685488" y="205189"/>
                </a:lnTo>
                <a:lnTo>
                  <a:pt x="557022" y="76723"/>
                </a:lnTo>
                <a:lnTo>
                  <a:pt x="541664" y="92097"/>
                </a:lnTo>
                <a:close/>
                <a:moveTo>
                  <a:pt x="121045" y="652399"/>
                </a:moveTo>
                <a:lnTo>
                  <a:pt x="179653" y="711008"/>
                </a:lnTo>
                <a:lnTo>
                  <a:pt x="658897" y="231780"/>
                </a:lnTo>
                <a:lnTo>
                  <a:pt x="600272" y="173156"/>
                </a:lnTo>
                <a:lnTo>
                  <a:pt x="121045" y="652399"/>
                </a:lnTo>
                <a:close/>
                <a:moveTo>
                  <a:pt x="589055" y="161939"/>
                </a:moveTo>
                <a:lnTo>
                  <a:pt x="530447" y="103314"/>
                </a:lnTo>
                <a:lnTo>
                  <a:pt x="51203" y="582558"/>
                </a:lnTo>
                <a:lnTo>
                  <a:pt x="109827" y="641182"/>
                </a:lnTo>
                <a:lnTo>
                  <a:pt x="589055" y="161939"/>
                </a:lnTo>
                <a:close/>
              </a:path>
            </a:pathLst>
          </a:custGeom>
          <a:solidFill>
            <a:srgbClr val="399BE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4377770" y="2845411"/>
            <a:ext cx="388479" cy="388476"/>
          </a:xfrm>
          <a:custGeom>
            <a:avLst/>
            <a:gdLst/>
            <a:ahLst/>
            <a:cxnLst/>
            <a:rect l="l" t="t" r="r" b="b"/>
            <a:pathLst>
              <a:path w="776959" h="776953" extrusionOk="0">
                <a:moveTo>
                  <a:pt x="702266" y="435325"/>
                </a:moveTo>
                <a:cubicBezTo>
                  <a:pt x="602683" y="534908"/>
                  <a:pt x="441211" y="534908"/>
                  <a:pt x="341628" y="435325"/>
                </a:cubicBezTo>
                <a:cubicBezTo>
                  <a:pt x="242045" y="335742"/>
                  <a:pt x="242045" y="174270"/>
                  <a:pt x="341628" y="74687"/>
                </a:cubicBezTo>
                <a:cubicBezTo>
                  <a:pt x="441211" y="-24896"/>
                  <a:pt x="602683" y="-24896"/>
                  <a:pt x="702266" y="74687"/>
                </a:cubicBezTo>
                <a:cubicBezTo>
                  <a:pt x="801849" y="174270"/>
                  <a:pt x="801865" y="335742"/>
                  <a:pt x="702266" y="435325"/>
                </a:cubicBezTo>
                <a:close/>
                <a:moveTo>
                  <a:pt x="276225" y="494385"/>
                </a:moveTo>
                <a:cubicBezTo>
                  <a:pt x="251314" y="469473"/>
                  <a:pt x="210918" y="469473"/>
                  <a:pt x="186006" y="494385"/>
                </a:cubicBezTo>
                <a:lnTo>
                  <a:pt x="18684" y="661691"/>
                </a:lnTo>
                <a:cubicBezTo>
                  <a:pt x="-6228" y="686603"/>
                  <a:pt x="-6228" y="726999"/>
                  <a:pt x="18684" y="751910"/>
                </a:cubicBezTo>
                <a:lnTo>
                  <a:pt x="25043" y="758270"/>
                </a:lnTo>
                <a:cubicBezTo>
                  <a:pt x="49954" y="783181"/>
                  <a:pt x="90350" y="783181"/>
                  <a:pt x="115262" y="758270"/>
                </a:cubicBezTo>
                <a:lnTo>
                  <a:pt x="282584" y="590947"/>
                </a:lnTo>
                <a:cubicBezTo>
                  <a:pt x="307496" y="566035"/>
                  <a:pt x="307496" y="525639"/>
                  <a:pt x="282584" y="500728"/>
                </a:cubicBezTo>
                <a:lnTo>
                  <a:pt x="276225" y="4943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4373813" y="2841437"/>
            <a:ext cx="396350" cy="396431"/>
          </a:xfrm>
          <a:custGeom>
            <a:avLst/>
            <a:gdLst/>
            <a:ahLst/>
            <a:cxnLst/>
            <a:rect l="l" t="t" r="r" b="b"/>
            <a:pathLst>
              <a:path w="792701" h="792862" extrusionOk="0">
                <a:moveTo>
                  <a:pt x="715807" y="77024"/>
                </a:moveTo>
                <a:cubicBezTo>
                  <a:pt x="666143" y="27360"/>
                  <a:pt x="600104" y="0"/>
                  <a:pt x="529868" y="0"/>
                </a:cubicBezTo>
                <a:cubicBezTo>
                  <a:pt x="459632" y="0"/>
                  <a:pt x="393594" y="27360"/>
                  <a:pt x="343929" y="77024"/>
                </a:cubicBezTo>
                <a:cubicBezTo>
                  <a:pt x="294265" y="126688"/>
                  <a:pt x="266905" y="192727"/>
                  <a:pt x="266905" y="262963"/>
                </a:cubicBezTo>
                <a:cubicBezTo>
                  <a:pt x="266905" y="330544"/>
                  <a:pt x="292246" y="394230"/>
                  <a:pt x="338397" y="443194"/>
                </a:cubicBezTo>
                <a:lnTo>
                  <a:pt x="287254" y="494337"/>
                </a:lnTo>
                <a:cubicBezTo>
                  <a:pt x="259131" y="468774"/>
                  <a:pt x="215461" y="469568"/>
                  <a:pt x="188292" y="496722"/>
                </a:cubicBezTo>
                <a:lnTo>
                  <a:pt x="20985" y="664028"/>
                </a:lnTo>
                <a:cubicBezTo>
                  <a:pt x="-6995" y="691992"/>
                  <a:pt x="-6995" y="737523"/>
                  <a:pt x="20985" y="765487"/>
                </a:cubicBezTo>
                <a:lnTo>
                  <a:pt x="27344" y="771846"/>
                </a:lnTo>
                <a:lnTo>
                  <a:pt x="27344" y="771846"/>
                </a:lnTo>
                <a:cubicBezTo>
                  <a:pt x="40889" y="785391"/>
                  <a:pt x="58917" y="792863"/>
                  <a:pt x="78073" y="792863"/>
                </a:cubicBezTo>
                <a:cubicBezTo>
                  <a:pt x="97230" y="792863"/>
                  <a:pt x="115258" y="785407"/>
                  <a:pt x="128803" y="771846"/>
                </a:cubicBezTo>
                <a:lnTo>
                  <a:pt x="296125" y="604524"/>
                </a:lnTo>
                <a:cubicBezTo>
                  <a:pt x="323278" y="577370"/>
                  <a:pt x="324073" y="533684"/>
                  <a:pt x="298510" y="505577"/>
                </a:cubicBezTo>
                <a:lnTo>
                  <a:pt x="349653" y="454434"/>
                </a:lnTo>
                <a:cubicBezTo>
                  <a:pt x="400143" y="502000"/>
                  <a:pt x="465006" y="525798"/>
                  <a:pt x="529884" y="525798"/>
                </a:cubicBezTo>
                <a:cubicBezTo>
                  <a:pt x="597227" y="525798"/>
                  <a:pt x="664553" y="500171"/>
                  <a:pt x="715823" y="448902"/>
                </a:cubicBezTo>
                <a:cubicBezTo>
                  <a:pt x="818331" y="346378"/>
                  <a:pt x="818331" y="179548"/>
                  <a:pt x="715807" y="77024"/>
                </a:cubicBezTo>
                <a:close/>
                <a:moveTo>
                  <a:pt x="284870" y="593284"/>
                </a:moveTo>
                <a:lnTo>
                  <a:pt x="117547" y="760606"/>
                </a:lnTo>
                <a:cubicBezTo>
                  <a:pt x="95767" y="782370"/>
                  <a:pt x="60347" y="782386"/>
                  <a:pt x="38568" y="760606"/>
                </a:cubicBezTo>
                <a:cubicBezTo>
                  <a:pt x="38568" y="760606"/>
                  <a:pt x="38568" y="760606"/>
                  <a:pt x="38568" y="760606"/>
                </a:cubicBezTo>
                <a:lnTo>
                  <a:pt x="32209" y="754247"/>
                </a:lnTo>
                <a:cubicBezTo>
                  <a:pt x="21668" y="743707"/>
                  <a:pt x="15850" y="729670"/>
                  <a:pt x="15850" y="714758"/>
                </a:cubicBezTo>
                <a:cubicBezTo>
                  <a:pt x="15850" y="699846"/>
                  <a:pt x="21653" y="685808"/>
                  <a:pt x="32209" y="675268"/>
                </a:cubicBezTo>
                <a:lnTo>
                  <a:pt x="199531" y="507945"/>
                </a:lnTo>
                <a:cubicBezTo>
                  <a:pt x="210071" y="497405"/>
                  <a:pt x="224109" y="491587"/>
                  <a:pt x="239021" y="491587"/>
                </a:cubicBezTo>
                <a:cubicBezTo>
                  <a:pt x="253933" y="491587"/>
                  <a:pt x="267955" y="497389"/>
                  <a:pt x="278511" y="507945"/>
                </a:cubicBezTo>
                <a:lnTo>
                  <a:pt x="281690" y="511125"/>
                </a:lnTo>
                <a:cubicBezTo>
                  <a:pt x="281690" y="511125"/>
                  <a:pt x="281690" y="511125"/>
                  <a:pt x="281690" y="511125"/>
                </a:cubicBezTo>
                <a:cubicBezTo>
                  <a:pt x="281690" y="511125"/>
                  <a:pt x="281690" y="511125"/>
                  <a:pt x="281690" y="511125"/>
                </a:cubicBezTo>
                <a:lnTo>
                  <a:pt x="284870" y="514304"/>
                </a:lnTo>
                <a:cubicBezTo>
                  <a:pt x="306650" y="536084"/>
                  <a:pt x="306650" y="571520"/>
                  <a:pt x="284870" y="593284"/>
                </a:cubicBezTo>
                <a:close/>
                <a:moveTo>
                  <a:pt x="704567" y="437662"/>
                </a:moveTo>
                <a:cubicBezTo>
                  <a:pt x="608244" y="533986"/>
                  <a:pt x="451493" y="533986"/>
                  <a:pt x="355169" y="437662"/>
                </a:cubicBezTo>
                <a:cubicBezTo>
                  <a:pt x="308510" y="391002"/>
                  <a:pt x="282803" y="328954"/>
                  <a:pt x="282803" y="262963"/>
                </a:cubicBezTo>
                <a:cubicBezTo>
                  <a:pt x="282803" y="196972"/>
                  <a:pt x="308510" y="134923"/>
                  <a:pt x="355169" y="88264"/>
                </a:cubicBezTo>
                <a:cubicBezTo>
                  <a:pt x="401829" y="41604"/>
                  <a:pt x="463877" y="15898"/>
                  <a:pt x="529868" y="15898"/>
                </a:cubicBezTo>
                <a:cubicBezTo>
                  <a:pt x="595859" y="15898"/>
                  <a:pt x="657908" y="41604"/>
                  <a:pt x="704567" y="88264"/>
                </a:cubicBezTo>
                <a:cubicBezTo>
                  <a:pt x="800891" y="184587"/>
                  <a:pt x="800891" y="341322"/>
                  <a:pt x="704567" y="437662"/>
                </a:cubicBezTo>
                <a:close/>
                <a:moveTo>
                  <a:pt x="718128" y="262963"/>
                </a:moveTo>
                <a:cubicBezTo>
                  <a:pt x="718128" y="313247"/>
                  <a:pt x="698542" y="360527"/>
                  <a:pt x="662995" y="396090"/>
                </a:cubicBezTo>
                <a:cubicBezTo>
                  <a:pt x="627432" y="431653"/>
                  <a:pt x="580168" y="451238"/>
                  <a:pt x="529868" y="451238"/>
                </a:cubicBezTo>
                <a:cubicBezTo>
                  <a:pt x="525480" y="451238"/>
                  <a:pt x="521919" y="447677"/>
                  <a:pt x="521919" y="443290"/>
                </a:cubicBezTo>
                <a:cubicBezTo>
                  <a:pt x="521919" y="438902"/>
                  <a:pt x="525480" y="435341"/>
                  <a:pt x="529868" y="435341"/>
                </a:cubicBezTo>
                <a:cubicBezTo>
                  <a:pt x="575908" y="435341"/>
                  <a:pt x="619197" y="417408"/>
                  <a:pt x="651755" y="384850"/>
                </a:cubicBezTo>
                <a:cubicBezTo>
                  <a:pt x="684314" y="352276"/>
                  <a:pt x="702230" y="308986"/>
                  <a:pt x="702230" y="262963"/>
                </a:cubicBezTo>
                <a:cubicBezTo>
                  <a:pt x="702230" y="258575"/>
                  <a:pt x="705791" y="255014"/>
                  <a:pt x="710179" y="255014"/>
                </a:cubicBezTo>
                <a:cubicBezTo>
                  <a:pt x="714567" y="255014"/>
                  <a:pt x="718128" y="258575"/>
                  <a:pt x="718128" y="2629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6997421" y="2841124"/>
            <a:ext cx="395958" cy="397035"/>
          </a:xfrm>
          <a:custGeom>
            <a:avLst/>
            <a:gdLst/>
            <a:ahLst/>
            <a:cxnLst/>
            <a:rect l="l" t="t" r="r" b="b"/>
            <a:pathLst>
              <a:path w="791916" h="794070" extrusionOk="0">
                <a:moveTo>
                  <a:pt x="791916" y="257558"/>
                </a:moveTo>
                <a:cubicBezTo>
                  <a:pt x="791916" y="266015"/>
                  <a:pt x="788625" y="273980"/>
                  <a:pt x="782631" y="279957"/>
                </a:cubicBezTo>
                <a:lnTo>
                  <a:pt x="750829" y="311769"/>
                </a:lnTo>
                <a:cubicBezTo>
                  <a:pt x="744835" y="317762"/>
                  <a:pt x="736884" y="321053"/>
                  <a:pt x="728409" y="321053"/>
                </a:cubicBezTo>
                <a:cubicBezTo>
                  <a:pt x="719950" y="321053"/>
                  <a:pt x="711984" y="317762"/>
                  <a:pt x="705990" y="311769"/>
                </a:cubicBezTo>
                <a:lnTo>
                  <a:pt x="668957" y="274743"/>
                </a:lnTo>
                <a:lnTo>
                  <a:pt x="533182" y="410493"/>
                </a:lnTo>
                <a:cubicBezTo>
                  <a:pt x="538159" y="428886"/>
                  <a:pt x="540719" y="447884"/>
                  <a:pt x="540719" y="467009"/>
                </a:cubicBezTo>
                <a:cubicBezTo>
                  <a:pt x="540719" y="524670"/>
                  <a:pt x="518267" y="578865"/>
                  <a:pt x="477482" y="619626"/>
                </a:cubicBezTo>
                <a:lnTo>
                  <a:pt x="425757" y="671357"/>
                </a:lnTo>
                <a:cubicBezTo>
                  <a:pt x="421496" y="675618"/>
                  <a:pt x="415820" y="677971"/>
                  <a:pt x="409793" y="677971"/>
                </a:cubicBezTo>
                <a:cubicBezTo>
                  <a:pt x="403751" y="677971"/>
                  <a:pt x="398074" y="675618"/>
                  <a:pt x="393813" y="671357"/>
                </a:cubicBezTo>
                <a:lnTo>
                  <a:pt x="296438" y="573984"/>
                </a:lnTo>
                <a:lnTo>
                  <a:pt x="12803" y="792418"/>
                </a:lnTo>
                <a:cubicBezTo>
                  <a:pt x="11356" y="793515"/>
                  <a:pt x="9654" y="794071"/>
                  <a:pt x="7953" y="794071"/>
                </a:cubicBezTo>
                <a:cubicBezTo>
                  <a:pt x="5902" y="794071"/>
                  <a:pt x="3867" y="793276"/>
                  <a:pt x="2324" y="791734"/>
                </a:cubicBezTo>
                <a:cubicBezTo>
                  <a:pt x="-490" y="788904"/>
                  <a:pt x="-792" y="784437"/>
                  <a:pt x="1656" y="781258"/>
                </a:cubicBezTo>
                <a:lnTo>
                  <a:pt x="220115" y="497675"/>
                </a:lnTo>
                <a:lnTo>
                  <a:pt x="120450" y="398045"/>
                </a:lnTo>
                <a:cubicBezTo>
                  <a:pt x="111641" y="389238"/>
                  <a:pt x="111641" y="374914"/>
                  <a:pt x="120450" y="366107"/>
                </a:cubicBezTo>
                <a:lnTo>
                  <a:pt x="172190" y="314376"/>
                </a:lnTo>
                <a:cubicBezTo>
                  <a:pt x="226984" y="259608"/>
                  <a:pt x="306725" y="238512"/>
                  <a:pt x="381347" y="258702"/>
                </a:cubicBezTo>
                <a:lnTo>
                  <a:pt x="517138" y="122936"/>
                </a:lnTo>
                <a:lnTo>
                  <a:pt x="480106" y="85911"/>
                </a:lnTo>
                <a:cubicBezTo>
                  <a:pt x="467735" y="73558"/>
                  <a:pt x="467735" y="53448"/>
                  <a:pt x="480106" y="41095"/>
                </a:cubicBezTo>
                <a:lnTo>
                  <a:pt x="511907" y="9284"/>
                </a:lnTo>
                <a:cubicBezTo>
                  <a:pt x="517901" y="3307"/>
                  <a:pt x="525852" y="0"/>
                  <a:pt x="534327" y="0"/>
                </a:cubicBezTo>
                <a:cubicBezTo>
                  <a:pt x="542802" y="0"/>
                  <a:pt x="550752" y="3307"/>
                  <a:pt x="556747" y="9284"/>
                </a:cubicBezTo>
                <a:lnTo>
                  <a:pt x="782631" y="235142"/>
                </a:lnTo>
                <a:cubicBezTo>
                  <a:pt x="788625" y="241119"/>
                  <a:pt x="791916" y="249084"/>
                  <a:pt x="791916" y="25755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7023230" y="2849072"/>
            <a:ext cx="362199" cy="363276"/>
          </a:xfrm>
          <a:custGeom>
            <a:avLst/>
            <a:gdLst/>
            <a:ahLst/>
            <a:cxnLst/>
            <a:rect l="l" t="t" r="r" b="b"/>
            <a:pathLst>
              <a:path w="724399" h="726553" extrusionOk="0">
                <a:moveTo>
                  <a:pt x="179836" y="493113"/>
                </a:moveTo>
                <a:lnTo>
                  <a:pt x="233484" y="546767"/>
                </a:lnTo>
                <a:lnTo>
                  <a:pt x="0" y="726554"/>
                </a:lnTo>
                <a:lnTo>
                  <a:pt x="179836" y="493113"/>
                </a:lnTo>
                <a:close/>
                <a:moveTo>
                  <a:pt x="80075" y="361449"/>
                </a:moveTo>
                <a:cubicBezTo>
                  <a:pt x="77468" y="364056"/>
                  <a:pt x="77468" y="368301"/>
                  <a:pt x="80075" y="370908"/>
                </a:cubicBezTo>
                <a:lnTo>
                  <a:pt x="353439" y="644220"/>
                </a:lnTo>
                <a:cubicBezTo>
                  <a:pt x="354711" y="645476"/>
                  <a:pt x="356380" y="646175"/>
                  <a:pt x="358177" y="646175"/>
                </a:cubicBezTo>
                <a:cubicBezTo>
                  <a:pt x="359958" y="646175"/>
                  <a:pt x="361627" y="645476"/>
                  <a:pt x="362899" y="644220"/>
                </a:cubicBezTo>
                <a:lnTo>
                  <a:pt x="402603" y="604508"/>
                </a:lnTo>
                <a:lnTo>
                  <a:pt x="119795" y="321752"/>
                </a:lnTo>
                <a:lnTo>
                  <a:pt x="80075" y="361449"/>
                </a:lnTo>
                <a:close/>
                <a:moveTo>
                  <a:pt x="464838" y="391018"/>
                </a:moveTo>
                <a:cubicBezTo>
                  <a:pt x="464886" y="390780"/>
                  <a:pt x="464934" y="390525"/>
                  <a:pt x="464997" y="390287"/>
                </a:cubicBezTo>
                <a:cubicBezTo>
                  <a:pt x="465061" y="390033"/>
                  <a:pt x="465124" y="389794"/>
                  <a:pt x="465220" y="389556"/>
                </a:cubicBezTo>
                <a:cubicBezTo>
                  <a:pt x="465299" y="389317"/>
                  <a:pt x="465411" y="389079"/>
                  <a:pt x="465522" y="388840"/>
                </a:cubicBezTo>
                <a:cubicBezTo>
                  <a:pt x="465633" y="388618"/>
                  <a:pt x="465745" y="388379"/>
                  <a:pt x="465872" y="388157"/>
                </a:cubicBezTo>
                <a:cubicBezTo>
                  <a:pt x="465999" y="387950"/>
                  <a:pt x="466142" y="387759"/>
                  <a:pt x="466285" y="387553"/>
                </a:cubicBezTo>
                <a:cubicBezTo>
                  <a:pt x="466460" y="387314"/>
                  <a:pt x="466635" y="387092"/>
                  <a:pt x="466842" y="386885"/>
                </a:cubicBezTo>
                <a:cubicBezTo>
                  <a:pt x="466921" y="386805"/>
                  <a:pt x="466969" y="386710"/>
                  <a:pt x="467048" y="386615"/>
                </a:cubicBezTo>
                <a:lnTo>
                  <a:pt x="606099" y="247606"/>
                </a:lnTo>
                <a:lnTo>
                  <a:pt x="571388" y="212901"/>
                </a:lnTo>
                <a:lnTo>
                  <a:pt x="476748" y="118294"/>
                </a:lnTo>
                <a:lnTo>
                  <a:pt x="337713" y="257319"/>
                </a:lnTo>
                <a:cubicBezTo>
                  <a:pt x="337617" y="257399"/>
                  <a:pt x="337522" y="257462"/>
                  <a:pt x="337427" y="257542"/>
                </a:cubicBezTo>
                <a:cubicBezTo>
                  <a:pt x="337220" y="257732"/>
                  <a:pt x="337013" y="257907"/>
                  <a:pt x="336791" y="258066"/>
                </a:cubicBezTo>
                <a:cubicBezTo>
                  <a:pt x="336584" y="258225"/>
                  <a:pt x="336377" y="258368"/>
                  <a:pt x="336155" y="258496"/>
                </a:cubicBezTo>
                <a:cubicBezTo>
                  <a:pt x="335932" y="258623"/>
                  <a:pt x="335725" y="258734"/>
                  <a:pt x="335503" y="258845"/>
                </a:cubicBezTo>
                <a:cubicBezTo>
                  <a:pt x="335248" y="258957"/>
                  <a:pt x="335010" y="259068"/>
                  <a:pt x="334755" y="259147"/>
                </a:cubicBezTo>
                <a:cubicBezTo>
                  <a:pt x="334533" y="259243"/>
                  <a:pt x="334294" y="259306"/>
                  <a:pt x="334056" y="259354"/>
                </a:cubicBezTo>
                <a:cubicBezTo>
                  <a:pt x="333801" y="259434"/>
                  <a:pt x="333547" y="259481"/>
                  <a:pt x="333293" y="259529"/>
                </a:cubicBezTo>
                <a:cubicBezTo>
                  <a:pt x="333038" y="259561"/>
                  <a:pt x="332800" y="259577"/>
                  <a:pt x="332545" y="259592"/>
                </a:cubicBezTo>
                <a:cubicBezTo>
                  <a:pt x="332275" y="259608"/>
                  <a:pt x="332021" y="259624"/>
                  <a:pt x="331750" y="259608"/>
                </a:cubicBezTo>
                <a:cubicBezTo>
                  <a:pt x="331512" y="259592"/>
                  <a:pt x="331273" y="259577"/>
                  <a:pt x="331019" y="259545"/>
                </a:cubicBezTo>
                <a:cubicBezTo>
                  <a:pt x="330733" y="259497"/>
                  <a:pt x="330462" y="259449"/>
                  <a:pt x="330192" y="259386"/>
                </a:cubicBezTo>
                <a:cubicBezTo>
                  <a:pt x="330065" y="259354"/>
                  <a:pt x="329953" y="259354"/>
                  <a:pt x="329842" y="259322"/>
                </a:cubicBezTo>
                <a:cubicBezTo>
                  <a:pt x="259498" y="238624"/>
                  <a:pt x="183604" y="257939"/>
                  <a:pt x="131816" y="309734"/>
                </a:cubicBezTo>
                <a:lnTo>
                  <a:pt x="131037" y="310513"/>
                </a:lnTo>
                <a:lnTo>
                  <a:pt x="413845" y="593268"/>
                </a:lnTo>
                <a:lnTo>
                  <a:pt x="414624" y="592489"/>
                </a:lnTo>
                <a:cubicBezTo>
                  <a:pt x="452404" y="554732"/>
                  <a:pt x="473202" y="504527"/>
                  <a:pt x="473202" y="451111"/>
                </a:cubicBezTo>
                <a:cubicBezTo>
                  <a:pt x="473202" y="431907"/>
                  <a:pt x="470451" y="412846"/>
                  <a:pt x="465045" y="394484"/>
                </a:cubicBezTo>
                <a:cubicBezTo>
                  <a:pt x="465013" y="394373"/>
                  <a:pt x="465013" y="394245"/>
                  <a:pt x="464981" y="394134"/>
                </a:cubicBezTo>
                <a:cubicBezTo>
                  <a:pt x="464918" y="393864"/>
                  <a:pt x="464870" y="393594"/>
                  <a:pt x="464822" y="393308"/>
                </a:cubicBezTo>
                <a:cubicBezTo>
                  <a:pt x="464791" y="393069"/>
                  <a:pt x="464759" y="392815"/>
                  <a:pt x="464759" y="392560"/>
                </a:cubicBezTo>
                <a:cubicBezTo>
                  <a:pt x="464743" y="392306"/>
                  <a:pt x="464759" y="392052"/>
                  <a:pt x="464759" y="391797"/>
                </a:cubicBezTo>
                <a:cubicBezTo>
                  <a:pt x="464775" y="391543"/>
                  <a:pt x="464806" y="391289"/>
                  <a:pt x="464838" y="391018"/>
                </a:cubicBezTo>
                <a:close/>
                <a:moveTo>
                  <a:pt x="719773" y="230484"/>
                </a:moveTo>
                <a:lnTo>
                  <a:pt x="493889" y="4626"/>
                </a:lnTo>
                <a:cubicBezTo>
                  <a:pt x="490899" y="1653"/>
                  <a:pt x="486924" y="0"/>
                  <a:pt x="482711" y="0"/>
                </a:cubicBezTo>
                <a:cubicBezTo>
                  <a:pt x="478497" y="0"/>
                  <a:pt x="474522" y="1653"/>
                  <a:pt x="471532" y="4626"/>
                </a:cubicBezTo>
                <a:lnTo>
                  <a:pt x="439731" y="36437"/>
                </a:lnTo>
                <a:cubicBezTo>
                  <a:pt x="433562" y="42590"/>
                  <a:pt x="433562" y="52621"/>
                  <a:pt x="439731" y="58774"/>
                </a:cubicBezTo>
                <a:lnTo>
                  <a:pt x="582789" y="201820"/>
                </a:lnTo>
                <a:lnTo>
                  <a:pt x="622970" y="241978"/>
                </a:lnTo>
                <a:cubicBezTo>
                  <a:pt x="622970" y="241978"/>
                  <a:pt x="622986" y="241994"/>
                  <a:pt x="622986" y="242010"/>
                </a:cubicBezTo>
                <a:lnTo>
                  <a:pt x="665615" y="284631"/>
                </a:lnTo>
                <a:cubicBezTo>
                  <a:pt x="668604" y="287620"/>
                  <a:pt x="672580" y="289257"/>
                  <a:pt x="676793" y="289257"/>
                </a:cubicBezTo>
                <a:cubicBezTo>
                  <a:pt x="681007" y="289257"/>
                  <a:pt x="684982" y="287620"/>
                  <a:pt x="687971" y="284631"/>
                </a:cubicBezTo>
                <a:lnTo>
                  <a:pt x="719773" y="252820"/>
                </a:lnTo>
                <a:cubicBezTo>
                  <a:pt x="722762" y="249847"/>
                  <a:pt x="724400" y="245873"/>
                  <a:pt x="724400" y="241660"/>
                </a:cubicBezTo>
                <a:cubicBezTo>
                  <a:pt x="724400" y="237431"/>
                  <a:pt x="722762" y="233473"/>
                  <a:pt x="719773" y="2304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855300" y="36294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3414196" y="36294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5973091" y="36294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5915566" y="304214"/>
            <a:ext cx="1029575" cy="1024584"/>
          </a:xfrm>
          <a:custGeom>
            <a:avLst/>
            <a:gdLst/>
            <a:ahLst/>
            <a:cxnLst/>
            <a:rect l="l" t="t" r="r" b="b"/>
            <a:pathLst>
              <a:path w="2059150" h="2049168" extrusionOk="0">
                <a:moveTo>
                  <a:pt x="949991" y="129429"/>
                </a:moveTo>
                <a:cubicBezTo>
                  <a:pt x="854552" y="119488"/>
                  <a:pt x="759113" y="104361"/>
                  <a:pt x="663241" y="102200"/>
                </a:cubicBezTo>
                <a:cubicBezTo>
                  <a:pt x="590258" y="100471"/>
                  <a:pt x="515116" y="105225"/>
                  <a:pt x="445156" y="135480"/>
                </a:cubicBezTo>
                <a:cubicBezTo>
                  <a:pt x="430041" y="141963"/>
                  <a:pt x="411472" y="141531"/>
                  <a:pt x="392902" y="144557"/>
                </a:cubicBezTo>
                <a:cubicBezTo>
                  <a:pt x="387720" y="134616"/>
                  <a:pt x="383833" y="126404"/>
                  <a:pt x="379514" y="118624"/>
                </a:cubicBezTo>
                <a:cubicBezTo>
                  <a:pt x="358786" y="83614"/>
                  <a:pt x="360513" y="81021"/>
                  <a:pt x="387720" y="53359"/>
                </a:cubicBezTo>
                <a:cubicBezTo>
                  <a:pt x="424859" y="15324"/>
                  <a:pt x="474522" y="21375"/>
                  <a:pt x="519435" y="11434"/>
                </a:cubicBezTo>
                <a:cubicBezTo>
                  <a:pt x="539300" y="7112"/>
                  <a:pt x="559597" y="5383"/>
                  <a:pt x="579894" y="3222"/>
                </a:cubicBezTo>
                <a:cubicBezTo>
                  <a:pt x="595872" y="1493"/>
                  <a:pt x="611419" y="-668"/>
                  <a:pt x="627398" y="197"/>
                </a:cubicBezTo>
                <a:cubicBezTo>
                  <a:pt x="715064" y="3222"/>
                  <a:pt x="802730" y="3655"/>
                  <a:pt x="889532" y="11867"/>
                </a:cubicBezTo>
                <a:cubicBezTo>
                  <a:pt x="953446" y="18350"/>
                  <a:pt x="1016496" y="35206"/>
                  <a:pt x="1079979" y="48605"/>
                </a:cubicBezTo>
                <a:cubicBezTo>
                  <a:pt x="1102867" y="53359"/>
                  <a:pt x="1125755" y="58546"/>
                  <a:pt x="1147348" y="67190"/>
                </a:cubicBezTo>
                <a:cubicBezTo>
                  <a:pt x="1160303" y="71944"/>
                  <a:pt x="1170668" y="83182"/>
                  <a:pt x="1184919" y="93555"/>
                </a:cubicBezTo>
                <a:cubicBezTo>
                  <a:pt x="1205648" y="80589"/>
                  <a:pt x="1230263" y="91394"/>
                  <a:pt x="1254879" y="101335"/>
                </a:cubicBezTo>
                <a:cubicBezTo>
                  <a:pt x="1316202" y="126404"/>
                  <a:pt x="1376661" y="154498"/>
                  <a:pt x="1442735" y="163142"/>
                </a:cubicBezTo>
                <a:cubicBezTo>
                  <a:pt x="1491966" y="169625"/>
                  <a:pt x="1541629" y="174379"/>
                  <a:pt x="1591292" y="179566"/>
                </a:cubicBezTo>
                <a:cubicBezTo>
                  <a:pt x="1619362" y="182592"/>
                  <a:pt x="1647001" y="183888"/>
                  <a:pt x="1671184" y="186049"/>
                </a:cubicBezTo>
                <a:cubicBezTo>
                  <a:pt x="1678958" y="221491"/>
                  <a:pt x="1685004" y="250449"/>
                  <a:pt x="1692777" y="285891"/>
                </a:cubicBezTo>
                <a:cubicBezTo>
                  <a:pt x="1677230" y="290645"/>
                  <a:pt x="1659956" y="295832"/>
                  <a:pt x="1640091" y="301883"/>
                </a:cubicBezTo>
                <a:cubicBezTo>
                  <a:pt x="1650887" y="313120"/>
                  <a:pt x="1661684" y="325655"/>
                  <a:pt x="1673776" y="336460"/>
                </a:cubicBezTo>
                <a:cubicBezTo>
                  <a:pt x="1699687" y="360232"/>
                  <a:pt x="1732508" y="379682"/>
                  <a:pt x="1751941" y="408208"/>
                </a:cubicBezTo>
                <a:cubicBezTo>
                  <a:pt x="1783898" y="454455"/>
                  <a:pt x="1831402" y="492057"/>
                  <a:pt x="1846085" y="546517"/>
                </a:cubicBezTo>
                <a:cubicBezTo>
                  <a:pt x="1855585" y="580662"/>
                  <a:pt x="1868973" y="606162"/>
                  <a:pt x="1893156" y="630366"/>
                </a:cubicBezTo>
                <a:cubicBezTo>
                  <a:pt x="1905680" y="642900"/>
                  <a:pt x="1909567" y="665808"/>
                  <a:pt x="1914749" y="684825"/>
                </a:cubicBezTo>
                <a:cubicBezTo>
                  <a:pt x="1919499" y="701682"/>
                  <a:pt x="1948002" y="709894"/>
                  <a:pt x="1932455" y="734098"/>
                </a:cubicBezTo>
                <a:cubicBezTo>
                  <a:pt x="1960094" y="753548"/>
                  <a:pt x="1957502" y="788557"/>
                  <a:pt x="1973481" y="813625"/>
                </a:cubicBezTo>
                <a:cubicBezTo>
                  <a:pt x="1985141" y="831778"/>
                  <a:pt x="2004143" y="850364"/>
                  <a:pt x="2004143" y="868949"/>
                </a:cubicBezTo>
                <a:cubicBezTo>
                  <a:pt x="2004143" y="935942"/>
                  <a:pt x="2053374" y="986079"/>
                  <a:pt x="2055965" y="1055234"/>
                </a:cubicBezTo>
                <a:cubicBezTo>
                  <a:pt x="2059420" y="1147295"/>
                  <a:pt x="2066329" y="1184466"/>
                  <a:pt x="2035668" y="1268748"/>
                </a:cubicBezTo>
                <a:cubicBezTo>
                  <a:pt x="2013211" y="1329690"/>
                  <a:pt x="1998528" y="1393658"/>
                  <a:pt x="1970458" y="1451575"/>
                </a:cubicBezTo>
                <a:cubicBezTo>
                  <a:pt x="1935910" y="1522026"/>
                  <a:pt x="1893588" y="1589884"/>
                  <a:pt x="1849108" y="1654284"/>
                </a:cubicBezTo>
                <a:cubicBezTo>
                  <a:pt x="1817150" y="1700531"/>
                  <a:pt x="1777852" y="1742023"/>
                  <a:pt x="1737258" y="1781355"/>
                </a:cubicBezTo>
                <a:cubicBezTo>
                  <a:pt x="1678094" y="1838839"/>
                  <a:pt x="1609861" y="1885519"/>
                  <a:pt x="1533855" y="1917070"/>
                </a:cubicBezTo>
                <a:cubicBezTo>
                  <a:pt x="1491966" y="1934791"/>
                  <a:pt x="1451372" y="1956834"/>
                  <a:pt x="1408618" y="1970665"/>
                </a:cubicBezTo>
                <a:cubicBezTo>
                  <a:pt x="1331317" y="1996166"/>
                  <a:pt x="1251424" y="2014319"/>
                  <a:pt x="1171531" y="2029878"/>
                </a:cubicBezTo>
                <a:cubicBezTo>
                  <a:pt x="1111504" y="2041548"/>
                  <a:pt x="1049749" y="2045438"/>
                  <a:pt x="988426" y="2048896"/>
                </a:cubicBezTo>
                <a:cubicBezTo>
                  <a:pt x="957765" y="2050625"/>
                  <a:pt x="926239" y="2043709"/>
                  <a:pt x="895578" y="2039819"/>
                </a:cubicBezTo>
                <a:cubicBezTo>
                  <a:pt x="867939" y="2036362"/>
                  <a:pt x="840301" y="2029446"/>
                  <a:pt x="812662" y="2028582"/>
                </a:cubicBezTo>
                <a:cubicBezTo>
                  <a:pt x="752203" y="2026421"/>
                  <a:pt x="697790" y="2000056"/>
                  <a:pt x="639921" y="1987089"/>
                </a:cubicBezTo>
                <a:cubicBezTo>
                  <a:pt x="612715" y="1981038"/>
                  <a:pt x="587667" y="1972826"/>
                  <a:pt x="563052" y="1955537"/>
                </a:cubicBezTo>
                <a:cubicBezTo>
                  <a:pt x="544050" y="1942571"/>
                  <a:pt x="515116" y="1938249"/>
                  <a:pt x="490932" y="1929605"/>
                </a:cubicBezTo>
                <a:cubicBezTo>
                  <a:pt x="409312" y="1901943"/>
                  <a:pt x="337625" y="1860882"/>
                  <a:pt x="276734" y="1800372"/>
                </a:cubicBezTo>
                <a:cubicBezTo>
                  <a:pt x="271120" y="1794753"/>
                  <a:pt x="266801" y="1787406"/>
                  <a:pt x="260323" y="1783948"/>
                </a:cubicBezTo>
                <a:cubicBezTo>
                  <a:pt x="199864" y="1754125"/>
                  <a:pt x="159702" y="1699666"/>
                  <a:pt x="125154" y="1648233"/>
                </a:cubicBezTo>
                <a:cubicBezTo>
                  <a:pt x="30578" y="1509059"/>
                  <a:pt x="-19085" y="1354326"/>
                  <a:pt x="6826" y="1182305"/>
                </a:cubicBezTo>
                <a:cubicBezTo>
                  <a:pt x="12008" y="1148160"/>
                  <a:pt x="14599" y="1113150"/>
                  <a:pt x="17622" y="1078573"/>
                </a:cubicBezTo>
                <a:cubicBezTo>
                  <a:pt x="26691" y="971384"/>
                  <a:pt x="62103" y="871542"/>
                  <a:pt x="104856" y="774294"/>
                </a:cubicBezTo>
                <a:cubicBezTo>
                  <a:pt x="136382" y="702114"/>
                  <a:pt x="174817" y="633392"/>
                  <a:pt x="226639" y="572449"/>
                </a:cubicBezTo>
                <a:cubicBezTo>
                  <a:pt x="261187" y="531821"/>
                  <a:pt x="289257" y="485142"/>
                  <a:pt x="327260" y="448836"/>
                </a:cubicBezTo>
                <a:cubicBezTo>
                  <a:pt x="390743" y="387894"/>
                  <a:pt x="453361" y="324358"/>
                  <a:pt x="539300" y="293239"/>
                </a:cubicBezTo>
                <a:cubicBezTo>
                  <a:pt x="554846" y="287620"/>
                  <a:pt x="567802" y="274221"/>
                  <a:pt x="582917" y="265577"/>
                </a:cubicBezTo>
                <a:cubicBezTo>
                  <a:pt x="685266" y="206796"/>
                  <a:pt x="797979" y="176108"/>
                  <a:pt x="910261" y="144989"/>
                </a:cubicBezTo>
                <a:cubicBezTo>
                  <a:pt x="923216" y="141531"/>
                  <a:pt x="937036" y="142828"/>
                  <a:pt x="950423" y="141531"/>
                </a:cubicBezTo>
                <a:cubicBezTo>
                  <a:pt x="950423" y="138073"/>
                  <a:pt x="949991" y="133751"/>
                  <a:pt x="949991" y="129429"/>
                </a:cubicBezTo>
                <a:close/>
                <a:moveTo>
                  <a:pt x="1046294" y="251746"/>
                </a:moveTo>
                <a:cubicBezTo>
                  <a:pt x="955173" y="258229"/>
                  <a:pt x="866644" y="269035"/>
                  <a:pt x="782001" y="304044"/>
                </a:cubicBezTo>
                <a:cubicBezTo>
                  <a:pt x="695198" y="339918"/>
                  <a:pt x="605805" y="370605"/>
                  <a:pt x="529367" y="427225"/>
                </a:cubicBezTo>
                <a:cubicBezTo>
                  <a:pt x="490069" y="456184"/>
                  <a:pt x="445156" y="480388"/>
                  <a:pt x="412767" y="516261"/>
                </a:cubicBezTo>
                <a:cubicBezTo>
                  <a:pt x="380810" y="551703"/>
                  <a:pt x="344534" y="582823"/>
                  <a:pt x="315168" y="622586"/>
                </a:cubicBezTo>
                <a:cubicBezTo>
                  <a:pt x="265074" y="689580"/>
                  <a:pt x="225343" y="762192"/>
                  <a:pt x="185181" y="834804"/>
                </a:cubicBezTo>
                <a:cubicBezTo>
                  <a:pt x="169202" y="864195"/>
                  <a:pt x="160565" y="897907"/>
                  <a:pt x="150633" y="930323"/>
                </a:cubicBezTo>
                <a:cubicBezTo>
                  <a:pt x="140700" y="963172"/>
                  <a:pt x="135950" y="997749"/>
                  <a:pt x="124722" y="1030165"/>
                </a:cubicBezTo>
                <a:cubicBezTo>
                  <a:pt x="105288" y="1087650"/>
                  <a:pt x="94924" y="1146431"/>
                  <a:pt x="92765" y="1206509"/>
                </a:cubicBezTo>
                <a:cubicBezTo>
                  <a:pt x="90173" y="1285172"/>
                  <a:pt x="88878" y="1362538"/>
                  <a:pt x="110471" y="1440769"/>
                </a:cubicBezTo>
                <a:cubicBezTo>
                  <a:pt x="150633" y="1584697"/>
                  <a:pt x="239594" y="1687996"/>
                  <a:pt x="363104" y="1763202"/>
                </a:cubicBezTo>
                <a:cubicBezTo>
                  <a:pt x="422700" y="1799508"/>
                  <a:pt x="488773" y="1825441"/>
                  <a:pt x="552687" y="1854831"/>
                </a:cubicBezTo>
                <a:cubicBezTo>
                  <a:pt x="583349" y="1869094"/>
                  <a:pt x="614874" y="1881629"/>
                  <a:pt x="646831" y="1892002"/>
                </a:cubicBezTo>
                <a:cubicBezTo>
                  <a:pt x="670151" y="1899350"/>
                  <a:pt x="695630" y="1901078"/>
                  <a:pt x="719814" y="1906697"/>
                </a:cubicBezTo>
                <a:cubicBezTo>
                  <a:pt x="763431" y="1916638"/>
                  <a:pt x="807480" y="1936088"/>
                  <a:pt x="850665" y="1934791"/>
                </a:cubicBezTo>
                <a:cubicBezTo>
                  <a:pt x="877440" y="1933927"/>
                  <a:pt x="903783" y="1941707"/>
                  <a:pt x="931422" y="1936952"/>
                </a:cubicBezTo>
                <a:cubicBezTo>
                  <a:pt x="959492" y="1931766"/>
                  <a:pt x="989290" y="1937384"/>
                  <a:pt x="1018224" y="1938681"/>
                </a:cubicBezTo>
                <a:cubicBezTo>
                  <a:pt x="1027293" y="1939113"/>
                  <a:pt x="1037657" y="1944300"/>
                  <a:pt x="1044999" y="1941274"/>
                </a:cubicBezTo>
                <a:cubicBezTo>
                  <a:pt x="1095094" y="1921825"/>
                  <a:pt x="1155121" y="1945164"/>
                  <a:pt x="1200034" y="1904536"/>
                </a:cubicBezTo>
                <a:cubicBezTo>
                  <a:pt x="1201329" y="1903672"/>
                  <a:pt x="1203057" y="1902375"/>
                  <a:pt x="1204352" y="1902375"/>
                </a:cubicBezTo>
                <a:cubicBezTo>
                  <a:pt x="1246674" y="1907562"/>
                  <a:pt x="1284245" y="1893731"/>
                  <a:pt x="1320520" y="1874281"/>
                </a:cubicBezTo>
                <a:cubicBezTo>
                  <a:pt x="1321816" y="1873417"/>
                  <a:pt x="1323543" y="1874281"/>
                  <a:pt x="1325271" y="1873417"/>
                </a:cubicBezTo>
                <a:cubicBezTo>
                  <a:pt x="1368024" y="1859586"/>
                  <a:pt x="1414232" y="1851374"/>
                  <a:pt x="1453531" y="1830627"/>
                </a:cubicBezTo>
                <a:cubicBezTo>
                  <a:pt x="1523059" y="1794321"/>
                  <a:pt x="1590428" y="1752829"/>
                  <a:pt x="1655638" y="1708743"/>
                </a:cubicBezTo>
                <a:cubicBezTo>
                  <a:pt x="1718256" y="1666386"/>
                  <a:pt x="1774397" y="1615384"/>
                  <a:pt x="1819310" y="1552713"/>
                </a:cubicBezTo>
                <a:cubicBezTo>
                  <a:pt x="1854290" y="1503873"/>
                  <a:pt x="1888838" y="1455465"/>
                  <a:pt x="1918636" y="1402735"/>
                </a:cubicBezTo>
                <a:cubicBezTo>
                  <a:pt x="1952320" y="1343521"/>
                  <a:pt x="1969162" y="1280850"/>
                  <a:pt x="1984277" y="1216450"/>
                </a:cubicBezTo>
                <a:cubicBezTo>
                  <a:pt x="1989460" y="1193542"/>
                  <a:pt x="1992914" y="1168042"/>
                  <a:pt x="1988164" y="1145999"/>
                </a:cubicBezTo>
                <a:cubicBezTo>
                  <a:pt x="1976504" y="1091540"/>
                  <a:pt x="1965708" y="1034920"/>
                  <a:pt x="1943251" y="984783"/>
                </a:cubicBezTo>
                <a:cubicBezTo>
                  <a:pt x="1917772" y="928162"/>
                  <a:pt x="1903089" y="868085"/>
                  <a:pt x="1875882" y="811464"/>
                </a:cubicBezTo>
                <a:cubicBezTo>
                  <a:pt x="1832265" y="721131"/>
                  <a:pt x="1795990" y="628637"/>
                  <a:pt x="1731644" y="549110"/>
                </a:cubicBezTo>
                <a:cubicBezTo>
                  <a:pt x="1686299" y="493354"/>
                  <a:pt x="1639659" y="440192"/>
                  <a:pt x="1580064" y="399563"/>
                </a:cubicBezTo>
                <a:cubicBezTo>
                  <a:pt x="1532128" y="367147"/>
                  <a:pt x="1484192" y="334299"/>
                  <a:pt x="1435393" y="303180"/>
                </a:cubicBezTo>
                <a:cubicBezTo>
                  <a:pt x="1414664" y="290213"/>
                  <a:pt x="1391344" y="275086"/>
                  <a:pt x="1368024" y="272924"/>
                </a:cubicBezTo>
                <a:cubicBezTo>
                  <a:pt x="1260493" y="263848"/>
                  <a:pt x="1152962" y="258229"/>
                  <a:pt x="1046294" y="2517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7552171" y="3765689"/>
            <a:ext cx="1077977" cy="863133"/>
          </a:xfrm>
          <a:custGeom>
            <a:avLst/>
            <a:gdLst/>
            <a:ahLst/>
            <a:cxnLst/>
            <a:rect l="l" t="t" r="r" b="b"/>
            <a:pathLst>
              <a:path w="2155953" h="1726267" extrusionOk="0">
                <a:moveTo>
                  <a:pt x="1019490" y="1047008"/>
                </a:moveTo>
                <a:cubicBezTo>
                  <a:pt x="863249" y="1120697"/>
                  <a:pt x="708781" y="1305805"/>
                  <a:pt x="532535" y="1210339"/>
                </a:cubicBezTo>
                <a:cubicBezTo>
                  <a:pt x="485182" y="1178432"/>
                  <a:pt x="286146" y="1109555"/>
                  <a:pt x="197770" y="1050299"/>
                </a:cubicBezTo>
                <a:cubicBezTo>
                  <a:pt x="170421" y="1032067"/>
                  <a:pt x="170675" y="992564"/>
                  <a:pt x="197010" y="973065"/>
                </a:cubicBezTo>
                <a:cubicBezTo>
                  <a:pt x="240565" y="940906"/>
                  <a:pt x="177005" y="913304"/>
                  <a:pt x="133450" y="857594"/>
                </a:cubicBezTo>
                <a:cubicBezTo>
                  <a:pt x="90149" y="799352"/>
                  <a:pt x="44821" y="742629"/>
                  <a:pt x="0" y="685400"/>
                </a:cubicBezTo>
                <a:cubicBezTo>
                  <a:pt x="95213" y="459016"/>
                  <a:pt x="279562" y="680336"/>
                  <a:pt x="439348" y="710469"/>
                </a:cubicBezTo>
                <a:cubicBezTo>
                  <a:pt x="532789" y="748707"/>
                  <a:pt x="516076" y="768205"/>
                  <a:pt x="599134" y="706165"/>
                </a:cubicBezTo>
                <a:cubicBezTo>
                  <a:pt x="700171" y="646150"/>
                  <a:pt x="790827" y="580311"/>
                  <a:pt x="893383" y="527640"/>
                </a:cubicBezTo>
                <a:cubicBezTo>
                  <a:pt x="1040255" y="483325"/>
                  <a:pt x="595082" y="315183"/>
                  <a:pt x="539626" y="273400"/>
                </a:cubicBezTo>
                <a:cubicBezTo>
                  <a:pt x="501895" y="241747"/>
                  <a:pt x="431245" y="226554"/>
                  <a:pt x="423901" y="185278"/>
                </a:cubicBezTo>
                <a:cubicBezTo>
                  <a:pt x="465430" y="104498"/>
                  <a:pt x="569507" y="50055"/>
                  <a:pt x="649526" y="5740"/>
                </a:cubicBezTo>
                <a:cubicBezTo>
                  <a:pt x="831596" y="-23888"/>
                  <a:pt x="1017971" y="68540"/>
                  <a:pt x="1192191" y="114881"/>
                </a:cubicBezTo>
                <a:cubicBezTo>
                  <a:pt x="1295760" y="139190"/>
                  <a:pt x="1380085" y="240228"/>
                  <a:pt x="1464663" y="157929"/>
                </a:cubicBezTo>
                <a:cubicBezTo>
                  <a:pt x="1630019" y="-8694"/>
                  <a:pt x="2369188" y="-57060"/>
                  <a:pt x="2095956" y="332655"/>
                </a:cubicBezTo>
                <a:cubicBezTo>
                  <a:pt x="1968837" y="505609"/>
                  <a:pt x="1772839" y="599303"/>
                  <a:pt x="1587477" y="695023"/>
                </a:cubicBezTo>
                <a:cubicBezTo>
                  <a:pt x="1543922" y="765420"/>
                  <a:pt x="1541897" y="860633"/>
                  <a:pt x="1513788" y="939386"/>
                </a:cubicBezTo>
                <a:cubicBezTo>
                  <a:pt x="1422880" y="1164251"/>
                  <a:pt x="1474538" y="1492686"/>
                  <a:pt x="1211183" y="1597775"/>
                </a:cubicBezTo>
                <a:cubicBezTo>
                  <a:pt x="1143824" y="1618287"/>
                  <a:pt x="1044053" y="1761106"/>
                  <a:pt x="986317" y="1718311"/>
                </a:cubicBezTo>
                <a:cubicBezTo>
                  <a:pt x="991382" y="1487369"/>
                  <a:pt x="1013413" y="1275671"/>
                  <a:pt x="1019490" y="1047008"/>
                </a:cubicBezTo>
                <a:close/>
                <a:moveTo>
                  <a:pt x="1596847" y="645897"/>
                </a:moveTo>
                <a:cubicBezTo>
                  <a:pt x="1699910" y="600316"/>
                  <a:pt x="1803226" y="549924"/>
                  <a:pt x="1891602" y="476741"/>
                </a:cubicBezTo>
                <a:cubicBezTo>
                  <a:pt x="1991374" y="401786"/>
                  <a:pt x="2249412" y="160968"/>
                  <a:pt x="2037967" y="92343"/>
                </a:cubicBezTo>
                <a:cubicBezTo>
                  <a:pt x="1942248" y="120198"/>
                  <a:pt x="1735868" y="384820"/>
                  <a:pt x="1663192" y="296444"/>
                </a:cubicBezTo>
                <a:cubicBezTo>
                  <a:pt x="1648505" y="249344"/>
                  <a:pt x="1580893" y="186291"/>
                  <a:pt x="1621157" y="139697"/>
                </a:cubicBezTo>
                <a:cubicBezTo>
                  <a:pt x="1641668" y="118173"/>
                  <a:pt x="1670536" y="110576"/>
                  <a:pt x="1692060" y="93103"/>
                </a:cubicBezTo>
                <a:cubicBezTo>
                  <a:pt x="1465169" y="145521"/>
                  <a:pt x="1297786" y="341518"/>
                  <a:pt x="1093432" y="447620"/>
                </a:cubicBezTo>
                <a:cubicBezTo>
                  <a:pt x="1009868" y="528653"/>
                  <a:pt x="602173" y="687932"/>
                  <a:pt x="578116" y="771244"/>
                </a:cubicBezTo>
                <a:cubicBezTo>
                  <a:pt x="573558" y="786944"/>
                  <a:pt x="564695" y="801378"/>
                  <a:pt x="553807" y="813533"/>
                </a:cubicBezTo>
                <a:cubicBezTo>
                  <a:pt x="485942" y="888488"/>
                  <a:pt x="325903" y="1039411"/>
                  <a:pt x="279562" y="1012315"/>
                </a:cubicBezTo>
                <a:cubicBezTo>
                  <a:pt x="267914" y="998388"/>
                  <a:pt x="253986" y="986740"/>
                  <a:pt x="240312" y="981422"/>
                </a:cubicBezTo>
                <a:cubicBezTo>
                  <a:pt x="212204" y="970533"/>
                  <a:pt x="195491" y="1012822"/>
                  <a:pt x="222839" y="1024977"/>
                </a:cubicBezTo>
                <a:cubicBezTo>
                  <a:pt x="665226" y="1222240"/>
                  <a:pt x="549248" y="1307831"/>
                  <a:pt x="1003030" y="1022698"/>
                </a:cubicBezTo>
                <a:cubicBezTo>
                  <a:pt x="1037722" y="1033080"/>
                  <a:pt x="1016958" y="803910"/>
                  <a:pt x="1016958" y="803910"/>
                </a:cubicBezTo>
                <a:cubicBezTo>
                  <a:pt x="1063045" y="752505"/>
                  <a:pt x="1134202" y="729715"/>
                  <a:pt x="1189405" y="689958"/>
                </a:cubicBezTo>
                <a:cubicBezTo>
                  <a:pt x="1223591" y="670206"/>
                  <a:pt x="1304117" y="625892"/>
                  <a:pt x="1316778" y="633742"/>
                </a:cubicBezTo>
                <a:cubicBezTo>
                  <a:pt x="1360840" y="616269"/>
                  <a:pt x="1411232" y="590440"/>
                  <a:pt x="1458332" y="568663"/>
                </a:cubicBezTo>
                <a:cubicBezTo>
                  <a:pt x="1485427" y="540048"/>
                  <a:pt x="1525437" y="555748"/>
                  <a:pt x="1550506" y="521816"/>
                </a:cubicBezTo>
                <a:cubicBezTo>
                  <a:pt x="1646732" y="496999"/>
                  <a:pt x="1605963" y="582843"/>
                  <a:pt x="1596847" y="645897"/>
                </a:cubicBezTo>
                <a:close/>
                <a:moveTo>
                  <a:pt x="1031645" y="1684379"/>
                </a:moveTo>
                <a:cubicBezTo>
                  <a:pt x="1134202" y="1610943"/>
                  <a:pt x="1258283" y="1566122"/>
                  <a:pt x="1339569" y="1471922"/>
                </a:cubicBezTo>
                <a:cubicBezTo>
                  <a:pt x="1417309" y="1208060"/>
                  <a:pt x="1452761" y="935588"/>
                  <a:pt x="1539364" y="674005"/>
                </a:cubicBezTo>
                <a:cubicBezTo>
                  <a:pt x="1581906" y="537516"/>
                  <a:pt x="1556837" y="544353"/>
                  <a:pt x="1443138" y="607406"/>
                </a:cubicBezTo>
                <a:cubicBezTo>
                  <a:pt x="1319057" y="663876"/>
                  <a:pt x="1206371" y="734526"/>
                  <a:pt x="1086595" y="796313"/>
                </a:cubicBezTo>
                <a:cubicBezTo>
                  <a:pt x="1038229" y="1072330"/>
                  <a:pt x="1051650" y="1396207"/>
                  <a:pt x="1031645" y="1684379"/>
                </a:cubicBezTo>
                <a:close/>
                <a:moveTo>
                  <a:pt x="984038" y="471170"/>
                </a:moveTo>
                <a:cubicBezTo>
                  <a:pt x="1077732" y="421791"/>
                  <a:pt x="1168641" y="364562"/>
                  <a:pt x="1254738" y="300496"/>
                </a:cubicBezTo>
                <a:cubicBezTo>
                  <a:pt x="1444658" y="218704"/>
                  <a:pt x="1285884" y="203003"/>
                  <a:pt x="1177504" y="151345"/>
                </a:cubicBezTo>
                <a:cubicBezTo>
                  <a:pt x="1005816" y="107031"/>
                  <a:pt x="830836" y="27011"/>
                  <a:pt x="652312" y="34101"/>
                </a:cubicBezTo>
                <a:cubicBezTo>
                  <a:pt x="552287" y="103992"/>
                  <a:pt x="366166" y="180213"/>
                  <a:pt x="567734" y="234150"/>
                </a:cubicBezTo>
                <a:cubicBezTo>
                  <a:pt x="707262" y="312397"/>
                  <a:pt x="857932" y="372159"/>
                  <a:pt x="984038" y="471170"/>
                </a:cubicBezTo>
                <a:close/>
                <a:moveTo>
                  <a:pt x="52924" y="654506"/>
                </a:moveTo>
                <a:cubicBezTo>
                  <a:pt x="34692" y="696542"/>
                  <a:pt x="70144" y="725410"/>
                  <a:pt x="123321" y="783399"/>
                </a:cubicBezTo>
                <a:cubicBezTo>
                  <a:pt x="177512" y="823155"/>
                  <a:pt x="277283" y="1022951"/>
                  <a:pt x="338057" y="980409"/>
                </a:cubicBezTo>
                <a:cubicBezTo>
                  <a:pt x="733597" y="711482"/>
                  <a:pt x="415292" y="784665"/>
                  <a:pt x="154975" y="623613"/>
                </a:cubicBezTo>
                <a:cubicBezTo>
                  <a:pt x="118510" y="601329"/>
                  <a:pt x="69891" y="615256"/>
                  <a:pt x="52924" y="654506"/>
                </a:cubicBezTo>
                <a:close/>
                <a:moveTo>
                  <a:pt x="1776638" y="66768"/>
                </a:moveTo>
                <a:cubicBezTo>
                  <a:pt x="1753847" y="126276"/>
                  <a:pt x="1683197" y="127542"/>
                  <a:pt x="1642934" y="175149"/>
                </a:cubicBezTo>
                <a:cubicBezTo>
                  <a:pt x="1669016" y="199458"/>
                  <a:pt x="1688768" y="295431"/>
                  <a:pt x="1727258" y="265044"/>
                </a:cubicBezTo>
                <a:cubicBezTo>
                  <a:pt x="1865520" y="115640"/>
                  <a:pt x="2212694" y="38406"/>
                  <a:pt x="1776638" y="66768"/>
                </a:cubicBezTo>
                <a:close/>
                <a:moveTo>
                  <a:pt x="1336023" y="549417"/>
                </a:moveTo>
                <a:cubicBezTo>
                  <a:pt x="1289683" y="525867"/>
                  <a:pt x="1297027" y="457749"/>
                  <a:pt x="1286138" y="414701"/>
                </a:cubicBezTo>
                <a:cubicBezTo>
                  <a:pt x="1341848" y="400014"/>
                  <a:pt x="1370209" y="337467"/>
                  <a:pt x="1426425" y="347089"/>
                </a:cubicBezTo>
                <a:cubicBezTo>
                  <a:pt x="1545442" y="448633"/>
                  <a:pt x="1455800" y="515485"/>
                  <a:pt x="1336023" y="549417"/>
                </a:cubicBezTo>
                <a:close/>
                <a:moveTo>
                  <a:pt x="1438833" y="456990"/>
                </a:moveTo>
                <a:cubicBezTo>
                  <a:pt x="1421867" y="380262"/>
                  <a:pt x="1379578" y="368107"/>
                  <a:pt x="1330452" y="428628"/>
                </a:cubicBezTo>
                <a:cubicBezTo>
                  <a:pt x="1338049" y="517511"/>
                  <a:pt x="1379325" y="504849"/>
                  <a:pt x="1438833" y="456990"/>
                </a:cubicBezTo>
                <a:close/>
                <a:moveTo>
                  <a:pt x="1195483" y="506369"/>
                </a:moveTo>
                <a:cubicBezTo>
                  <a:pt x="1262081" y="621334"/>
                  <a:pt x="1190165" y="683627"/>
                  <a:pt x="1076213" y="677803"/>
                </a:cubicBezTo>
                <a:cubicBezTo>
                  <a:pt x="1071148" y="646656"/>
                  <a:pt x="1030632" y="605127"/>
                  <a:pt x="1057474" y="578538"/>
                </a:cubicBezTo>
                <a:cubicBezTo>
                  <a:pt x="1103815" y="549671"/>
                  <a:pt x="1135974" y="500798"/>
                  <a:pt x="1195483" y="506369"/>
                </a:cubicBezTo>
                <a:close/>
                <a:moveTo>
                  <a:pt x="1158258" y="540554"/>
                </a:moveTo>
                <a:cubicBezTo>
                  <a:pt x="1101282" y="570942"/>
                  <a:pt x="1064058" y="588414"/>
                  <a:pt x="1110145" y="649442"/>
                </a:cubicBezTo>
                <a:cubicBezTo>
                  <a:pt x="1177757" y="635261"/>
                  <a:pt x="1189912" y="599303"/>
                  <a:pt x="1158258" y="540554"/>
                </a:cubicBezTo>
                <a:close/>
                <a:moveTo>
                  <a:pt x="717391" y="967241"/>
                </a:moveTo>
                <a:cubicBezTo>
                  <a:pt x="655857" y="996362"/>
                  <a:pt x="650033" y="951541"/>
                  <a:pt x="621924" y="909759"/>
                </a:cubicBezTo>
                <a:cubicBezTo>
                  <a:pt x="607744" y="853796"/>
                  <a:pt x="705489" y="822142"/>
                  <a:pt x="749297" y="811760"/>
                </a:cubicBezTo>
                <a:cubicBezTo>
                  <a:pt x="838686" y="842401"/>
                  <a:pt x="802222" y="972812"/>
                  <a:pt x="717391" y="967241"/>
                </a:cubicBezTo>
                <a:close/>
                <a:moveTo>
                  <a:pt x="763225" y="907733"/>
                </a:moveTo>
                <a:cubicBezTo>
                  <a:pt x="763478" y="818091"/>
                  <a:pt x="687510" y="825434"/>
                  <a:pt x="664467" y="894565"/>
                </a:cubicBezTo>
                <a:cubicBezTo>
                  <a:pt x="682699" y="977117"/>
                  <a:pt x="714605" y="943185"/>
                  <a:pt x="763225" y="907733"/>
                </a:cubicBezTo>
                <a:close/>
                <a:moveTo>
                  <a:pt x="1002271" y="772763"/>
                </a:moveTo>
                <a:cubicBezTo>
                  <a:pt x="930101" y="829233"/>
                  <a:pt x="829570" y="880385"/>
                  <a:pt x="832862" y="742376"/>
                </a:cubicBezTo>
                <a:cubicBezTo>
                  <a:pt x="913388" y="657039"/>
                  <a:pt x="973150" y="641085"/>
                  <a:pt x="1002271" y="772763"/>
                </a:cubicBezTo>
                <a:close/>
                <a:moveTo>
                  <a:pt x="925796" y="698315"/>
                </a:moveTo>
                <a:cubicBezTo>
                  <a:pt x="865275" y="713255"/>
                  <a:pt x="853374" y="764153"/>
                  <a:pt x="894903" y="807202"/>
                </a:cubicBezTo>
                <a:cubicBezTo>
                  <a:pt x="952385" y="789223"/>
                  <a:pt x="966313" y="743389"/>
                  <a:pt x="925796" y="69831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514746" y="3765309"/>
            <a:ext cx="843242" cy="863678"/>
          </a:xfrm>
          <a:custGeom>
            <a:avLst/>
            <a:gdLst/>
            <a:ahLst/>
            <a:cxnLst/>
            <a:rect l="l" t="t" r="r" b="b"/>
            <a:pathLst>
              <a:path w="1686484" h="1727357" extrusionOk="0">
                <a:moveTo>
                  <a:pt x="684595" y="1523325"/>
                </a:moveTo>
                <a:cubicBezTo>
                  <a:pt x="689875" y="1531063"/>
                  <a:pt x="695507" y="1538801"/>
                  <a:pt x="701140" y="1546188"/>
                </a:cubicBezTo>
                <a:cubicBezTo>
                  <a:pt x="718389" y="1569402"/>
                  <a:pt x="736342" y="1592616"/>
                  <a:pt x="753239" y="1616182"/>
                </a:cubicBezTo>
                <a:cubicBezTo>
                  <a:pt x="758871" y="1624272"/>
                  <a:pt x="763800" y="1633417"/>
                  <a:pt x="766968" y="1642914"/>
                </a:cubicBezTo>
                <a:cubicBezTo>
                  <a:pt x="768728" y="1648190"/>
                  <a:pt x="768024" y="1656983"/>
                  <a:pt x="764856" y="1659797"/>
                </a:cubicBezTo>
                <a:cubicBezTo>
                  <a:pt x="761335" y="1662963"/>
                  <a:pt x="751479" y="1663315"/>
                  <a:pt x="747607" y="1660501"/>
                </a:cubicBezTo>
                <a:cubicBezTo>
                  <a:pt x="733174" y="1649597"/>
                  <a:pt x="718037" y="1638693"/>
                  <a:pt x="707476" y="1624624"/>
                </a:cubicBezTo>
                <a:cubicBezTo>
                  <a:pt x="691283" y="1602817"/>
                  <a:pt x="678258" y="1578547"/>
                  <a:pt x="663825" y="1555684"/>
                </a:cubicBezTo>
                <a:cubicBezTo>
                  <a:pt x="661009" y="1551464"/>
                  <a:pt x="657489" y="1547595"/>
                  <a:pt x="651153" y="1539505"/>
                </a:cubicBezTo>
                <a:cubicBezTo>
                  <a:pt x="651153" y="1549353"/>
                  <a:pt x="650449" y="1554278"/>
                  <a:pt x="651153" y="1559202"/>
                </a:cubicBezTo>
                <a:cubicBezTo>
                  <a:pt x="657841" y="1596837"/>
                  <a:pt x="664881" y="1634121"/>
                  <a:pt x="671570" y="1671756"/>
                </a:cubicBezTo>
                <a:cubicBezTo>
                  <a:pt x="673682" y="1684067"/>
                  <a:pt x="675442" y="1697081"/>
                  <a:pt x="675442" y="1709391"/>
                </a:cubicBezTo>
                <a:cubicBezTo>
                  <a:pt x="675442" y="1725571"/>
                  <a:pt x="663121" y="1732254"/>
                  <a:pt x="649745" y="1723461"/>
                </a:cubicBezTo>
                <a:cubicBezTo>
                  <a:pt x="644112" y="1719592"/>
                  <a:pt x="637776" y="1713964"/>
                  <a:pt x="635664" y="1707633"/>
                </a:cubicBezTo>
                <a:cubicBezTo>
                  <a:pt x="630383" y="1691453"/>
                  <a:pt x="625807" y="1674570"/>
                  <a:pt x="623343" y="1657687"/>
                </a:cubicBezTo>
                <a:cubicBezTo>
                  <a:pt x="618063" y="1622865"/>
                  <a:pt x="614190" y="1587692"/>
                  <a:pt x="610318" y="1552519"/>
                </a:cubicBezTo>
                <a:cubicBezTo>
                  <a:pt x="607854" y="1530008"/>
                  <a:pt x="606446" y="1507497"/>
                  <a:pt x="604686" y="1484986"/>
                </a:cubicBezTo>
                <a:cubicBezTo>
                  <a:pt x="604686" y="1483228"/>
                  <a:pt x="604334" y="1480765"/>
                  <a:pt x="605390" y="1479710"/>
                </a:cubicBezTo>
                <a:cubicBezTo>
                  <a:pt x="623695" y="1461772"/>
                  <a:pt x="613838" y="1439965"/>
                  <a:pt x="611022" y="1420619"/>
                </a:cubicBezTo>
                <a:cubicBezTo>
                  <a:pt x="602574" y="1366452"/>
                  <a:pt x="597997" y="1312286"/>
                  <a:pt x="605742" y="1257767"/>
                </a:cubicBezTo>
                <a:cubicBezTo>
                  <a:pt x="606094" y="1255305"/>
                  <a:pt x="605390" y="1252491"/>
                  <a:pt x="605038" y="1247919"/>
                </a:cubicBezTo>
                <a:cubicBezTo>
                  <a:pt x="600813" y="1246160"/>
                  <a:pt x="596237" y="1242643"/>
                  <a:pt x="590957" y="1241939"/>
                </a:cubicBezTo>
                <a:cubicBezTo>
                  <a:pt x="511048" y="1229980"/>
                  <a:pt x="431843" y="1213449"/>
                  <a:pt x="356510" y="1184255"/>
                </a:cubicBezTo>
                <a:cubicBezTo>
                  <a:pt x="312859" y="1167372"/>
                  <a:pt x="272025" y="1140992"/>
                  <a:pt x="241751" y="1103357"/>
                </a:cubicBezTo>
                <a:cubicBezTo>
                  <a:pt x="224502" y="1081549"/>
                  <a:pt x="205141" y="1062908"/>
                  <a:pt x="182259" y="1047783"/>
                </a:cubicBezTo>
                <a:cubicBezTo>
                  <a:pt x="150577" y="1026679"/>
                  <a:pt x="129808" y="995375"/>
                  <a:pt x="104815" y="967940"/>
                </a:cubicBezTo>
                <a:cubicBezTo>
                  <a:pt x="48491" y="906035"/>
                  <a:pt x="19625" y="831468"/>
                  <a:pt x="6600" y="750218"/>
                </a:cubicBezTo>
                <a:cubicBezTo>
                  <a:pt x="-1144" y="701679"/>
                  <a:pt x="-4312" y="652788"/>
                  <a:pt x="9769" y="604601"/>
                </a:cubicBezTo>
                <a:cubicBezTo>
                  <a:pt x="25258" y="552896"/>
                  <a:pt x="52011" y="509633"/>
                  <a:pt x="100238" y="483956"/>
                </a:cubicBezTo>
                <a:cubicBezTo>
                  <a:pt x="117135" y="475163"/>
                  <a:pt x="138609" y="471294"/>
                  <a:pt x="157618" y="471294"/>
                </a:cubicBezTo>
                <a:cubicBezTo>
                  <a:pt x="187188" y="471646"/>
                  <a:pt x="217110" y="476922"/>
                  <a:pt x="246679" y="480791"/>
                </a:cubicBezTo>
                <a:cubicBezTo>
                  <a:pt x="275545" y="484660"/>
                  <a:pt x="304059" y="490991"/>
                  <a:pt x="332573" y="492750"/>
                </a:cubicBezTo>
                <a:cubicBezTo>
                  <a:pt x="379744" y="495564"/>
                  <a:pt x="424802" y="483253"/>
                  <a:pt x="467397" y="465315"/>
                </a:cubicBezTo>
                <a:cubicBezTo>
                  <a:pt x="508232" y="448080"/>
                  <a:pt x="547306" y="426976"/>
                  <a:pt x="586733" y="406575"/>
                </a:cubicBezTo>
                <a:cubicBezTo>
                  <a:pt x="655025" y="371050"/>
                  <a:pt x="712052" y="320401"/>
                  <a:pt x="768728" y="269752"/>
                </a:cubicBezTo>
                <a:cubicBezTo>
                  <a:pt x="794073" y="247241"/>
                  <a:pt x="816251" y="221212"/>
                  <a:pt x="841948" y="198702"/>
                </a:cubicBezTo>
                <a:cubicBezTo>
                  <a:pt x="875743" y="168804"/>
                  <a:pt x="904608" y="133631"/>
                  <a:pt x="944739" y="110769"/>
                </a:cubicBezTo>
                <a:cubicBezTo>
                  <a:pt x="960932" y="101272"/>
                  <a:pt x="974309" y="87203"/>
                  <a:pt x="990150" y="77002"/>
                </a:cubicBezTo>
                <a:cubicBezTo>
                  <a:pt x="1013735" y="62230"/>
                  <a:pt x="1037321" y="47105"/>
                  <a:pt x="1062666" y="35498"/>
                </a:cubicBezTo>
                <a:cubicBezTo>
                  <a:pt x="1097164" y="20022"/>
                  <a:pt x="1133775" y="11228"/>
                  <a:pt x="1171441" y="4545"/>
                </a:cubicBezTo>
                <a:cubicBezTo>
                  <a:pt x="1218260" y="-3896"/>
                  <a:pt x="1264023" y="676"/>
                  <a:pt x="1309082" y="8063"/>
                </a:cubicBezTo>
                <a:cubicBezTo>
                  <a:pt x="1353436" y="15097"/>
                  <a:pt x="1397791" y="27760"/>
                  <a:pt x="1435457" y="54843"/>
                </a:cubicBezTo>
                <a:cubicBezTo>
                  <a:pt x="1442146" y="59416"/>
                  <a:pt x="1447778" y="65747"/>
                  <a:pt x="1453411" y="71375"/>
                </a:cubicBezTo>
                <a:cubicBezTo>
                  <a:pt x="1492837" y="112175"/>
                  <a:pt x="1526279" y="156845"/>
                  <a:pt x="1545288" y="211364"/>
                </a:cubicBezTo>
                <a:cubicBezTo>
                  <a:pt x="1549513" y="223323"/>
                  <a:pt x="1556201" y="234227"/>
                  <a:pt x="1562889" y="248296"/>
                </a:cubicBezTo>
                <a:cubicBezTo>
                  <a:pt x="1589995" y="244779"/>
                  <a:pt x="1615693" y="251110"/>
                  <a:pt x="1640686" y="263772"/>
                </a:cubicBezTo>
                <a:cubicBezTo>
                  <a:pt x="1664976" y="276083"/>
                  <a:pt x="1676592" y="296131"/>
                  <a:pt x="1683985" y="320401"/>
                </a:cubicBezTo>
                <a:cubicBezTo>
                  <a:pt x="1693489" y="349595"/>
                  <a:pt x="1674832" y="381954"/>
                  <a:pt x="1645967" y="387230"/>
                </a:cubicBezTo>
                <a:cubicBezTo>
                  <a:pt x="1625549" y="391099"/>
                  <a:pt x="1605132" y="393913"/>
                  <a:pt x="1581899" y="397430"/>
                </a:cubicBezTo>
                <a:cubicBezTo>
                  <a:pt x="1579434" y="413610"/>
                  <a:pt x="1577322" y="433307"/>
                  <a:pt x="1572746" y="452301"/>
                </a:cubicBezTo>
                <a:cubicBezTo>
                  <a:pt x="1559721" y="507874"/>
                  <a:pt x="1546344" y="563448"/>
                  <a:pt x="1531207" y="618670"/>
                </a:cubicBezTo>
                <a:cubicBezTo>
                  <a:pt x="1519239" y="662285"/>
                  <a:pt x="1504102" y="705196"/>
                  <a:pt x="1490373" y="748459"/>
                </a:cubicBezTo>
                <a:cubicBezTo>
                  <a:pt x="1471716" y="805440"/>
                  <a:pt x="1447778" y="860662"/>
                  <a:pt x="1415392" y="910959"/>
                </a:cubicBezTo>
                <a:cubicBezTo>
                  <a:pt x="1386878" y="955629"/>
                  <a:pt x="1355196" y="999948"/>
                  <a:pt x="1313306" y="1033714"/>
                </a:cubicBezTo>
                <a:cubicBezTo>
                  <a:pt x="1256278" y="1080142"/>
                  <a:pt x="1197491" y="1124109"/>
                  <a:pt x="1138703" y="1167372"/>
                </a:cubicBezTo>
                <a:cubicBezTo>
                  <a:pt x="1122158" y="1179683"/>
                  <a:pt x="1101741" y="1186717"/>
                  <a:pt x="1083083" y="1196214"/>
                </a:cubicBezTo>
                <a:cubicBezTo>
                  <a:pt x="1078507" y="1198676"/>
                  <a:pt x="1073931" y="1201490"/>
                  <a:pt x="1070411" y="1203601"/>
                </a:cubicBezTo>
                <a:cubicBezTo>
                  <a:pt x="1100685" y="1258822"/>
                  <a:pt x="1130958" y="1312637"/>
                  <a:pt x="1159824" y="1367156"/>
                </a:cubicBezTo>
                <a:cubicBezTo>
                  <a:pt x="1165457" y="1378060"/>
                  <a:pt x="1172145" y="1383687"/>
                  <a:pt x="1183762" y="1386149"/>
                </a:cubicBezTo>
                <a:cubicBezTo>
                  <a:pt x="1236213" y="1397053"/>
                  <a:pt x="1288664" y="1408309"/>
                  <a:pt x="1340764" y="1419916"/>
                </a:cubicBezTo>
                <a:cubicBezTo>
                  <a:pt x="1349564" y="1421674"/>
                  <a:pt x="1359421" y="1424137"/>
                  <a:pt x="1365757" y="1429413"/>
                </a:cubicBezTo>
                <a:cubicBezTo>
                  <a:pt x="1370685" y="1433633"/>
                  <a:pt x="1371389" y="1443130"/>
                  <a:pt x="1374206" y="1450165"/>
                </a:cubicBezTo>
                <a:cubicBezTo>
                  <a:pt x="1367869" y="1452627"/>
                  <a:pt x="1360829" y="1457903"/>
                  <a:pt x="1355196" y="1456848"/>
                </a:cubicBezTo>
                <a:cubicBezTo>
                  <a:pt x="1304505" y="1447351"/>
                  <a:pt x="1252054" y="1446647"/>
                  <a:pt x="1203123" y="1426599"/>
                </a:cubicBezTo>
                <a:cubicBezTo>
                  <a:pt x="1196787" y="1424137"/>
                  <a:pt x="1189746" y="1423081"/>
                  <a:pt x="1178129" y="1420268"/>
                </a:cubicBezTo>
                <a:cubicBezTo>
                  <a:pt x="1184114" y="1427654"/>
                  <a:pt x="1186226" y="1431523"/>
                  <a:pt x="1189394" y="1433985"/>
                </a:cubicBezTo>
                <a:cubicBezTo>
                  <a:pt x="1220724" y="1458606"/>
                  <a:pt x="1252758" y="1482876"/>
                  <a:pt x="1283736" y="1507849"/>
                </a:cubicBezTo>
                <a:cubicBezTo>
                  <a:pt x="1291833" y="1514532"/>
                  <a:pt x="1298873" y="1523677"/>
                  <a:pt x="1302745" y="1533174"/>
                </a:cubicBezTo>
                <a:cubicBezTo>
                  <a:pt x="1308025" y="1546539"/>
                  <a:pt x="1298521" y="1555684"/>
                  <a:pt x="1285496" y="1550057"/>
                </a:cubicBezTo>
                <a:cubicBezTo>
                  <a:pt x="1271415" y="1543726"/>
                  <a:pt x="1258038" y="1535636"/>
                  <a:pt x="1246422" y="1525787"/>
                </a:cubicBezTo>
                <a:cubicBezTo>
                  <a:pt x="1223892" y="1506090"/>
                  <a:pt x="1202419" y="1484986"/>
                  <a:pt x="1180946" y="1464234"/>
                </a:cubicBezTo>
                <a:cubicBezTo>
                  <a:pt x="1177777" y="1461420"/>
                  <a:pt x="1174609" y="1458606"/>
                  <a:pt x="1167217" y="1452275"/>
                </a:cubicBezTo>
                <a:cubicBezTo>
                  <a:pt x="1162288" y="1483931"/>
                  <a:pt x="1158416" y="1511366"/>
                  <a:pt x="1154192" y="1538801"/>
                </a:cubicBezTo>
                <a:cubicBezTo>
                  <a:pt x="1153136" y="1546891"/>
                  <a:pt x="1153488" y="1555684"/>
                  <a:pt x="1150672" y="1563071"/>
                </a:cubicBezTo>
                <a:cubicBezTo>
                  <a:pt x="1148208" y="1570105"/>
                  <a:pt x="1142575" y="1579602"/>
                  <a:pt x="1137295" y="1580657"/>
                </a:cubicBezTo>
                <a:cubicBezTo>
                  <a:pt x="1131311" y="1581713"/>
                  <a:pt x="1120750" y="1575733"/>
                  <a:pt x="1117934" y="1569754"/>
                </a:cubicBezTo>
                <a:cubicBezTo>
                  <a:pt x="1113357" y="1560609"/>
                  <a:pt x="1110541" y="1549002"/>
                  <a:pt x="1111597" y="1538801"/>
                </a:cubicBezTo>
                <a:cubicBezTo>
                  <a:pt x="1115118" y="1499056"/>
                  <a:pt x="1119694" y="1459310"/>
                  <a:pt x="1125678" y="1419916"/>
                </a:cubicBezTo>
                <a:cubicBezTo>
                  <a:pt x="1127790" y="1405847"/>
                  <a:pt x="1126382" y="1394239"/>
                  <a:pt x="1119342" y="1381225"/>
                </a:cubicBezTo>
                <a:cubicBezTo>
                  <a:pt x="1092236" y="1329872"/>
                  <a:pt x="1066890" y="1277816"/>
                  <a:pt x="1040489" y="1225760"/>
                </a:cubicBezTo>
                <a:cubicBezTo>
                  <a:pt x="1038377" y="1221891"/>
                  <a:pt x="1035208" y="1218725"/>
                  <a:pt x="1033448" y="1215911"/>
                </a:cubicBezTo>
                <a:cubicBezTo>
                  <a:pt x="997894" y="1225056"/>
                  <a:pt x="964100" y="1234553"/>
                  <a:pt x="929602" y="1242291"/>
                </a:cubicBezTo>
                <a:cubicBezTo>
                  <a:pt x="871870" y="1255657"/>
                  <a:pt x="813435" y="1262340"/>
                  <a:pt x="753943" y="1261636"/>
                </a:cubicBezTo>
                <a:cubicBezTo>
                  <a:pt x="724021" y="1261285"/>
                  <a:pt x="694099" y="1263395"/>
                  <a:pt x="664529" y="1254953"/>
                </a:cubicBezTo>
                <a:cubicBezTo>
                  <a:pt x="657489" y="1252843"/>
                  <a:pt x="648688" y="1255657"/>
                  <a:pt x="642352" y="1256009"/>
                </a:cubicBezTo>
                <a:cubicBezTo>
                  <a:pt x="632847" y="1322134"/>
                  <a:pt x="640944" y="1384743"/>
                  <a:pt x="653969" y="1446999"/>
                </a:cubicBezTo>
                <a:cubicBezTo>
                  <a:pt x="656433" y="1458606"/>
                  <a:pt x="661361" y="1463882"/>
                  <a:pt x="671922" y="1467751"/>
                </a:cubicBezTo>
                <a:cubicBezTo>
                  <a:pt x="709940" y="1482172"/>
                  <a:pt x="747959" y="1497649"/>
                  <a:pt x="785625" y="1512773"/>
                </a:cubicBezTo>
                <a:cubicBezTo>
                  <a:pt x="803226" y="1519808"/>
                  <a:pt x="821179" y="1526491"/>
                  <a:pt x="838780" y="1534229"/>
                </a:cubicBezTo>
                <a:cubicBezTo>
                  <a:pt x="844413" y="1536691"/>
                  <a:pt x="851101" y="1540208"/>
                  <a:pt x="853917" y="1545132"/>
                </a:cubicBezTo>
                <a:cubicBezTo>
                  <a:pt x="857085" y="1550760"/>
                  <a:pt x="859550" y="1559905"/>
                  <a:pt x="857085" y="1564478"/>
                </a:cubicBezTo>
                <a:cubicBezTo>
                  <a:pt x="854621" y="1568698"/>
                  <a:pt x="844413" y="1571512"/>
                  <a:pt x="838780" y="1570105"/>
                </a:cubicBezTo>
                <a:cubicBezTo>
                  <a:pt x="815195" y="1563774"/>
                  <a:pt x="791609" y="1556388"/>
                  <a:pt x="768376" y="1548650"/>
                </a:cubicBezTo>
                <a:cubicBezTo>
                  <a:pt x="741270" y="1539153"/>
                  <a:pt x="714517" y="1528953"/>
                  <a:pt x="687763" y="1519104"/>
                </a:cubicBezTo>
                <a:cubicBezTo>
                  <a:pt x="686707" y="1521215"/>
                  <a:pt x="685651" y="1522270"/>
                  <a:pt x="684595" y="1523325"/>
                </a:cubicBezTo>
                <a:close/>
                <a:moveTo>
                  <a:pt x="42507" y="691478"/>
                </a:moveTo>
                <a:cubicBezTo>
                  <a:pt x="43563" y="776598"/>
                  <a:pt x="61164" y="849054"/>
                  <a:pt x="101646" y="914477"/>
                </a:cubicBezTo>
                <a:cubicBezTo>
                  <a:pt x="114319" y="934877"/>
                  <a:pt x="129104" y="955629"/>
                  <a:pt x="147057" y="971105"/>
                </a:cubicBezTo>
                <a:cubicBezTo>
                  <a:pt x="176275" y="996430"/>
                  <a:pt x="209365" y="1017182"/>
                  <a:pt x="239991" y="1040397"/>
                </a:cubicBezTo>
                <a:cubicBezTo>
                  <a:pt x="247031" y="1045673"/>
                  <a:pt x="253016" y="1053059"/>
                  <a:pt x="258648" y="1060094"/>
                </a:cubicBezTo>
                <a:cubicBezTo>
                  <a:pt x="281530" y="1091046"/>
                  <a:pt x="313212" y="1110391"/>
                  <a:pt x="346654" y="1126571"/>
                </a:cubicBezTo>
                <a:cubicBezTo>
                  <a:pt x="391712" y="1148379"/>
                  <a:pt x="439587" y="1162448"/>
                  <a:pt x="489222" y="1170538"/>
                </a:cubicBezTo>
                <a:cubicBezTo>
                  <a:pt x="563147" y="1182848"/>
                  <a:pt x="634256" y="1211339"/>
                  <a:pt x="710644" y="1210283"/>
                </a:cubicBezTo>
                <a:cubicBezTo>
                  <a:pt x="743030" y="1209932"/>
                  <a:pt x="775768" y="1208876"/>
                  <a:pt x="808154" y="1205711"/>
                </a:cubicBezTo>
                <a:cubicBezTo>
                  <a:pt x="872574" y="1199731"/>
                  <a:pt x="934882" y="1182145"/>
                  <a:pt x="996134" y="1162448"/>
                </a:cubicBezTo>
                <a:cubicBezTo>
                  <a:pt x="1025000" y="1152951"/>
                  <a:pt x="1053866" y="1140992"/>
                  <a:pt x="1080619" y="1126219"/>
                </a:cubicBezTo>
                <a:cubicBezTo>
                  <a:pt x="1155952" y="1084012"/>
                  <a:pt x="1226004" y="1034066"/>
                  <a:pt x="1288664" y="974623"/>
                </a:cubicBezTo>
                <a:cubicBezTo>
                  <a:pt x="1309434" y="954574"/>
                  <a:pt x="1331611" y="934525"/>
                  <a:pt x="1347452" y="910959"/>
                </a:cubicBezTo>
                <a:cubicBezTo>
                  <a:pt x="1388639" y="849406"/>
                  <a:pt x="1426305" y="785391"/>
                  <a:pt x="1452003" y="715044"/>
                </a:cubicBezTo>
                <a:cubicBezTo>
                  <a:pt x="1465731" y="677409"/>
                  <a:pt x="1482276" y="640829"/>
                  <a:pt x="1493541" y="602842"/>
                </a:cubicBezTo>
                <a:cubicBezTo>
                  <a:pt x="1506918" y="557820"/>
                  <a:pt x="1516422" y="511392"/>
                  <a:pt x="1527687" y="465315"/>
                </a:cubicBezTo>
                <a:cubicBezTo>
                  <a:pt x="1538952" y="418886"/>
                  <a:pt x="1543880" y="372457"/>
                  <a:pt x="1534376" y="324973"/>
                </a:cubicBezTo>
                <a:cubicBezTo>
                  <a:pt x="1523463" y="271158"/>
                  <a:pt x="1503046" y="221212"/>
                  <a:pt x="1477700" y="172322"/>
                </a:cubicBezTo>
                <a:cubicBezTo>
                  <a:pt x="1459747" y="137500"/>
                  <a:pt x="1432641" y="112527"/>
                  <a:pt x="1399903" y="94941"/>
                </a:cubicBezTo>
                <a:cubicBezTo>
                  <a:pt x="1357309" y="71726"/>
                  <a:pt x="1309434" y="62230"/>
                  <a:pt x="1261559" y="57657"/>
                </a:cubicBezTo>
                <a:cubicBezTo>
                  <a:pt x="1221780" y="53788"/>
                  <a:pt x="1181650" y="55195"/>
                  <a:pt x="1142575" y="65747"/>
                </a:cubicBezTo>
                <a:cubicBezTo>
                  <a:pt x="1112301" y="74188"/>
                  <a:pt x="1080971" y="82630"/>
                  <a:pt x="1053162" y="97051"/>
                </a:cubicBezTo>
                <a:cubicBezTo>
                  <a:pt x="1009863" y="120265"/>
                  <a:pt x="970788" y="149459"/>
                  <a:pt x="935234" y="183577"/>
                </a:cubicBezTo>
                <a:cubicBezTo>
                  <a:pt x="900032" y="217343"/>
                  <a:pt x="860606" y="246537"/>
                  <a:pt x="826812" y="281359"/>
                </a:cubicBezTo>
                <a:cubicBezTo>
                  <a:pt x="795834" y="313015"/>
                  <a:pt x="766616" y="346077"/>
                  <a:pt x="731414" y="373161"/>
                </a:cubicBezTo>
                <a:cubicBezTo>
                  <a:pt x="681074" y="412203"/>
                  <a:pt x="630383" y="449838"/>
                  <a:pt x="571244" y="474811"/>
                </a:cubicBezTo>
                <a:cubicBezTo>
                  <a:pt x="564555" y="477625"/>
                  <a:pt x="557867" y="480791"/>
                  <a:pt x="551882" y="484308"/>
                </a:cubicBezTo>
                <a:cubicBezTo>
                  <a:pt x="505063" y="511743"/>
                  <a:pt x="454020" y="528275"/>
                  <a:pt x="400513" y="534606"/>
                </a:cubicBezTo>
                <a:cubicBezTo>
                  <a:pt x="361791" y="539178"/>
                  <a:pt x="323068" y="539882"/>
                  <a:pt x="283994" y="530033"/>
                </a:cubicBezTo>
                <a:cubicBezTo>
                  <a:pt x="245623" y="520185"/>
                  <a:pt x="206197" y="512798"/>
                  <a:pt x="165714" y="514205"/>
                </a:cubicBezTo>
                <a:cubicBezTo>
                  <a:pt x="129104" y="515261"/>
                  <a:pt x="101294" y="530737"/>
                  <a:pt x="80173" y="559931"/>
                </a:cubicBezTo>
                <a:cubicBezTo>
                  <a:pt x="50251" y="601787"/>
                  <a:pt x="43915" y="649974"/>
                  <a:pt x="42507" y="691478"/>
                </a:cubicBezTo>
                <a:close/>
                <a:moveTo>
                  <a:pt x="1580842" y="350650"/>
                </a:moveTo>
                <a:cubicBezTo>
                  <a:pt x="1601260" y="349946"/>
                  <a:pt x="1616397" y="345726"/>
                  <a:pt x="1628365" y="333415"/>
                </a:cubicBezTo>
                <a:cubicBezTo>
                  <a:pt x="1638222" y="323215"/>
                  <a:pt x="1637518" y="312311"/>
                  <a:pt x="1625197" y="307035"/>
                </a:cubicBezTo>
                <a:cubicBezTo>
                  <a:pt x="1610060" y="300704"/>
                  <a:pt x="1593515" y="297187"/>
                  <a:pt x="1573450" y="291559"/>
                </a:cubicBezTo>
                <a:cubicBezTo>
                  <a:pt x="1576618" y="313366"/>
                  <a:pt x="1578730" y="330953"/>
                  <a:pt x="1580842" y="350650"/>
                </a:cubicBezTo>
                <a:close/>
                <a:moveTo>
                  <a:pt x="550826" y="845537"/>
                </a:moveTo>
                <a:cubicBezTo>
                  <a:pt x="575820" y="835337"/>
                  <a:pt x="602926" y="829357"/>
                  <a:pt x="628975" y="821268"/>
                </a:cubicBezTo>
                <a:cubicBezTo>
                  <a:pt x="637072" y="818805"/>
                  <a:pt x="645520" y="814585"/>
                  <a:pt x="643760" y="804736"/>
                </a:cubicBezTo>
                <a:cubicBezTo>
                  <a:pt x="642352" y="797350"/>
                  <a:pt x="638480" y="788557"/>
                  <a:pt x="632495" y="784687"/>
                </a:cubicBezTo>
                <a:cubicBezTo>
                  <a:pt x="625455" y="780115"/>
                  <a:pt x="615246" y="778356"/>
                  <a:pt x="606798" y="779060"/>
                </a:cubicBezTo>
                <a:cubicBezTo>
                  <a:pt x="593421" y="780115"/>
                  <a:pt x="580044" y="783984"/>
                  <a:pt x="567019" y="787150"/>
                </a:cubicBezTo>
                <a:cubicBezTo>
                  <a:pt x="512104" y="800164"/>
                  <a:pt x="465285" y="780115"/>
                  <a:pt x="421634" y="749514"/>
                </a:cubicBezTo>
                <a:cubicBezTo>
                  <a:pt x="415650" y="745293"/>
                  <a:pt x="412834" y="736852"/>
                  <a:pt x="408961" y="731224"/>
                </a:cubicBezTo>
                <a:cubicBezTo>
                  <a:pt x="416354" y="717155"/>
                  <a:pt x="426563" y="711879"/>
                  <a:pt x="438883" y="710824"/>
                </a:cubicBezTo>
                <a:cubicBezTo>
                  <a:pt x="459653" y="708713"/>
                  <a:pt x="480422" y="706251"/>
                  <a:pt x="501191" y="705196"/>
                </a:cubicBezTo>
                <a:cubicBezTo>
                  <a:pt x="561739" y="702382"/>
                  <a:pt x="620527" y="692182"/>
                  <a:pt x="675442" y="665802"/>
                </a:cubicBezTo>
                <a:cubicBezTo>
                  <a:pt x="705364" y="651381"/>
                  <a:pt x="733526" y="633443"/>
                  <a:pt x="761335" y="615504"/>
                </a:cubicBezTo>
                <a:cubicBezTo>
                  <a:pt x="776120" y="605656"/>
                  <a:pt x="789497" y="592993"/>
                  <a:pt x="801818" y="579979"/>
                </a:cubicBezTo>
                <a:cubicBezTo>
                  <a:pt x="811675" y="569427"/>
                  <a:pt x="810619" y="553248"/>
                  <a:pt x="801818" y="545510"/>
                </a:cubicBezTo>
                <a:cubicBezTo>
                  <a:pt x="793017" y="537420"/>
                  <a:pt x="784217" y="538475"/>
                  <a:pt x="770488" y="548675"/>
                </a:cubicBezTo>
                <a:cubicBezTo>
                  <a:pt x="751831" y="562744"/>
                  <a:pt x="733526" y="577869"/>
                  <a:pt x="713812" y="590180"/>
                </a:cubicBezTo>
                <a:cubicBezTo>
                  <a:pt x="694803" y="601787"/>
                  <a:pt x="675090" y="611635"/>
                  <a:pt x="653617" y="619022"/>
                </a:cubicBezTo>
                <a:cubicBezTo>
                  <a:pt x="594477" y="639070"/>
                  <a:pt x="535337" y="658064"/>
                  <a:pt x="471621" y="659119"/>
                </a:cubicBezTo>
                <a:cubicBezTo>
                  <a:pt x="450148" y="659471"/>
                  <a:pt x="428323" y="663340"/>
                  <a:pt x="407905" y="670374"/>
                </a:cubicBezTo>
                <a:cubicBezTo>
                  <a:pt x="362143" y="686202"/>
                  <a:pt x="352638" y="729114"/>
                  <a:pt x="385376" y="764639"/>
                </a:cubicBezTo>
                <a:cubicBezTo>
                  <a:pt x="404033" y="784687"/>
                  <a:pt x="424450" y="802626"/>
                  <a:pt x="449796" y="814233"/>
                </a:cubicBezTo>
                <a:cubicBezTo>
                  <a:pt x="456132" y="817047"/>
                  <a:pt x="461765" y="821268"/>
                  <a:pt x="470213" y="826544"/>
                </a:cubicBezTo>
                <a:cubicBezTo>
                  <a:pt x="462469" y="833578"/>
                  <a:pt x="457189" y="839206"/>
                  <a:pt x="450852" y="844130"/>
                </a:cubicBezTo>
                <a:cubicBezTo>
                  <a:pt x="421282" y="867344"/>
                  <a:pt x="417410" y="899704"/>
                  <a:pt x="440643" y="928546"/>
                </a:cubicBezTo>
                <a:cubicBezTo>
                  <a:pt x="454724" y="946132"/>
                  <a:pt x="472677" y="958795"/>
                  <a:pt x="495207" y="961960"/>
                </a:cubicBezTo>
                <a:cubicBezTo>
                  <a:pt x="516680" y="964774"/>
                  <a:pt x="538506" y="965478"/>
                  <a:pt x="560331" y="965478"/>
                </a:cubicBezTo>
                <a:cubicBezTo>
                  <a:pt x="580748" y="965126"/>
                  <a:pt x="601518" y="962312"/>
                  <a:pt x="622287" y="960554"/>
                </a:cubicBezTo>
                <a:cubicBezTo>
                  <a:pt x="617358" y="1004520"/>
                  <a:pt x="632847" y="1033362"/>
                  <a:pt x="669106" y="1042859"/>
                </a:cubicBezTo>
                <a:cubicBezTo>
                  <a:pt x="685299" y="1047080"/>
                  <a:pt x="703252" y="1046728"/>
                  <a:pt x="720149" y="1045673"/>
                </a:cubicBezTo>
                <a:cubicBezTo>
                  <a:pt x="739158" y="1044617"/>
                  <a:pt x="757815" y="1040749"/>
                  <a:pt x="776472" y="1036879"/>
                </a:cubicBezTo>
                <a:cubicBezTo>
                  <a:pt x="798650" y="1032659"/>
                  <a:pt x="821531" y="1029845"/>
                  <a:pt x="842653" y="1022107"/>
                </a:cubicBezTo>
                <a:cubicBezTo>
                  <a:pt x="897216" y="1002058"/>
                  <a:pt x="936642" y="961609"/>
                  <a:pt x="973605" y="918697"/>
                </a:cubicBezTo>
                <a:cubicBezTo>
                  <a:pt x="974661" y="917290"/>
                  <a:pt x="976421" y="915532"/>
                  <a:pt x="976421" y="914125"/>
                </a:cubicBezTo>
                <a:cubicBezTo>
                  <a:pt x="976069" y="909201"/>
                  <a:pt x="976773" y="902518"/>
                  <a:pt x="973957" y="899704"/>
                </a:cubicBezTo>
                <a:cubicBezTo>
                  <a:pt x="971141" y="896890"/>
                  <a:pt x="963396" y="895131"/>
                  <a:pt x="959524" y="896890"/>
                </a:cubicBezTo>
                <a:cubicBezTo>
                  <a:pt x="953187" y="899704"/>
                  <a:pt x="948259" y="905683"/>
                  <a:pt x="942979" y="910608"/>
                </a:cubicBezTo>
                <a:cubicBezTo>
                  <a:pt x="906720" y="942967"/>
                  <a:pt x="868350" y="972864"/>
                  <a:pt x="819771" y="982009"/>
                </a:cubicBezTo>
                <a:cubicBezTo>
                  <a:pt x="774360" y="990451"/>
                  <a:pt x="728245" y="994672"/>
                  <a:pt x="682483" y="1000299"/>
                </a:cubicBezTo>
                <a:cubicBezTo>
                  <a:pt x="677906" y="1001003"/>
                  <a:pt x="672978" y="997485"/>
                  <a:pt x="664529" y="995375"/>
                </a:cubicBezTo>
                <a:cubicBezTo>
                  <a:pt x="671570" y="985175"/>
                  <a:pt x="676146" y="976733"/>
                  <a:pt x="682835" y="969699"/>
                </a:cubicBezTo>
                <a:cubicBezTo>
                  <a:pt x="694451" y="957036"/>
                  <a:pt x="707124" y="945429"/>
                  <a:pt x="719445" y="933470"/>
                </a:cubicBezTo>
                <a:cubicBezTo>
                  <a:pt x="732470" y="920808"/>
                  <a:pt x="734582" y="909904"/>
                  <a:pt x="726837" y="897593"/>
                </a:cubicBezTo>
                <a:cubicBezTo>
                  <a:pt x="719093" y="885635"/>
                  <a:pt x="703956" y="881766"/>
                  <a:pt x="688467" y="887393"/>
                </a:cubicBezTo>
                <a:cubicBezTo>
                  <a:pt x="673330" y="893021"/>
                  <a:pt x="657841" y="899000"/>
                  <a:pt x="642352" y="902869"/>
                </a:cubicBezTo>
                <a:cubicBezTo>
                  <a:pt x="598349" y="914125"/>
                  <a:pt x="553995" y="922918"/>
                  <a:pt x="508232" y="919049"/>
                </a:cubicBezTo>
                <a:cubicBezTo>
                  <a:pt x="493447" y="917994"/>
                  <a:pt x="479014" y="916587"/>
                  <a:pt x="469157" y="898649"/>
                </a:cubicBezTo>
                <a:cubicBezTo>
                  <a:pt x="492039" y="872972"/>
                  <a:pt x="520904" y="857848"/>
                  <a:pt x="550826" y="845537"/>
                </a:cubicBezTo>
                <a:close/>
                <a:moveTo>
                  <a:pt x="1259094" y="349595"/>
                </a:moveTo>
                <a:cubicBezTo>
                  <a:pt x="1273879" y="330601"/>
                  <a:pt x="1275287" y="279248"/>
                  <a:pt x="1249942" y="259903"/>
                </a:cubicBezTo>
                <a:cubicBezTo>
                  <a:pt x="1230933" y="245130"/>
                  <a:pt x="1210163" y="235634"/>
                  <a:pt x="1185170" y="235985"/>
                </a:cubicBezTo>
                <a:cubicBezTo>
                  <a:pt x="1155600" y="236337"/>
                  <a:pt x="1134127" y="258496"/>
                  <a:pt x="1136591" y="287690"/>
                </a:cubicBezTo>
                <a:cubicBezTo>
                  <a:pt x="1141167" y="336581"/>
                  <a:pt x="1167921" y="360850"/>
                  <a:pt x="1214036" y="362257"/>
                </a:cubicBezTo>
                <a:cubicBezTo>
                  <a:pt x="1234101" y="363664"/>
                  <a:pt x="1249590" y="361554"/>
                  <a:pt x="1259094" y="3495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7516090" y="514344"/>
            <a:ext cx="1113052" cy="864151"/>
          </a:xfrm>
          <a:custGeom>
            <a:avLst/>
            <a:gdLst/>
            <a:ahLst/>
            <a:cxnLst/>
            <a:rect l="l" t="t" r="r" b="b"/>
            <a:pathLst>
              <a:path w="2226103" h="1728303" extrusionOk="0">
                <a:moveTo>
                  <a:pt x="1842030" y="302720"/>
                </a:moveTo>
                <a:cubicBezTo>
                  <a:pt x="1835809" y="385316"/>
                  <a:pt x="1828515" y="468341"/>
                  <a:pt x="1823795" y="551581"/>
                </a:cubicBezTo>
                <a:cubicBezTo>
                  <a:pt x="1821435" y="594916"/>
                  <a:pt x="1821220" y="638896"/>
                  <a:pt x="1824009" y="682232"/>
                </a:cubicBezTo>
                <a:cubicBezTo>
                  <a:pt x="1828086" y="745949"/>
                  <a:pt x="1820148" y="808593"/>
                  <a:pt x="1810708" y="871237"/>
                </a:cubicBezTo>
                <a:cubicBezTo>
                  <a:pt x="1806418" y="899341"/>
                  <a:pt x="1812425" y="918220"/>
                  <a:pt x="1831089" y="940961"/>
                </a:cubicBezTo>
                <a:cubicBezTo>
                  <a:pt x="1893519" y="1016692"/>
                  <a:pt x="1952301" y="1095426"/>
                  <a:pt x="2011084" y="1173946"/>
                </a:cubicBezTo>
                <a:cubicBezTo>
                  <a:pt x="2052704" y="1229725"/>
                  <a:pt x="2092607" y="1287006"/>
                  <a:pt x="2132296" y="1344286"/>
                </a:cubicBezTo>
                <a:cubicBezTo>
                  <a:pt x="2160615" y="1385048"/>
                  <a:pt x="2188075" y="1426453"/>
                  <a:pt x="2215107" y="1468288"/>
                </a:cubicBezTo>
                <a:cubicBezTo>
                  <a:pt x="2231840" y="1494032"/>
                  <a:pt x="2229695" y="1501541"/>
                  <a:pt x="2207169" y="1522565"/>
                </a:cubicBezTo>
                <a:cubicBezTo>
                  <a:pt x="2190864" y="1537797"/>
                  <a:pt x="2171127" y="1543589"/>
                  <a:pt x="2149459" y="1545735"/>
                </a:cubicBezTo>
                <a:cubicBezTo>
                  <a:pt x="2055493" y="1555603"/>
                  <a:pt x="1961526" y="1565257"/>
                  <a:pt x="1867560" y="1576413"/>
                </a:cubicBezTo>
                <a:cubicBezTo>
                  <a:pt x="1842889" y="1579202"/>
                  <a:pt x="1818646" y="1585209"/>
                  <a:pt x="1794618" y="1591645"/>
                </a:cubicBezTo>
                <a:cubicBezTo>
                  <a:pt x="1735192" y="1607521"/>
                  <a:pt x="1674693" y="1611811"/>
                  <a:pt x="1613765" y="1613099"/>
                </a:cubicBezTo>
                <a:cubicBezTo>
                  <a:pt x="1548118" y="1614386"/>
                  <a:pt x="1483972" y="1627901"/>
                  <a:pt x="1419397" y="1638843"/>
                </a:cubicBezTo>
                <a:cubicBezTo>
                  <a:pt x="1337659" y="1652788"/>
                  <a:pt x="1257208" y="1676172"/>
                  <a:pt x="1172896" y="1673812"/>
                </a:cubicBezTo>
                <a:cubicBezTo>
                  <a:pt x="1153373" y="1673168"/>
                  <a:pt x="1133636" y="1676386"/>
                  <a:pt x="1114114" y="1677888"/>
                </a:cubicBezTo>
                <a:cubicBezTo>
                  <a:pt x="1043746" y="1683037"/>
                  <a:pt x="973379" y="1689259"/>
                  <a:pt x="902797" y="1692906"/>
                </a:cubicBezTo>
                <a:cubicBezTo>
                  <a:pt x="797245" y="1698269"/>
                  <a:pt x="691480" y="1701702"/>
                  <a:pt x="585929" y="1705992"/>
                </a:cubicBezTo>
                <a:cubicBezTo>
                  <a:pt x="561043" y="1707065"/>
                  <a:pt x="536371" y="1706850"/>
                  <a:pt x="511485" y="1708567"/>
                </a:cubicBezTo>
                <a:cubicBezTo>
                  <a:pt x="427173" y="1714359"/>
                  <a:pt x="343075" y="1722297"/>
                  <a:pt x="258763" y="1726158"/>
                </a:cubicBezTo>
                <a:cubicBezTo>
                  <a:pt x="194402" y="1729162"/>
                  <a:pt x="129827" y="1728733"/>
                  <a:pt x="65467" y="1726587"/>
                </a:cubicBezTo>
                <a:cubicBezTo>
                  <a:pt x="11190" y="1724657"/>
                  <a:pt x="-14555" y="1681106"/>
                  <a:pt x="8401" y="1632621"/>
                </a:cubicBezTo>
                <a:cubicBezTo>
                  <a:pt x="18269" y="1611811"/>
                  <a:pt x="33716" y="1593361"/>
                  <a:pt x="46588" y="1573839"/>
                </a:cubicBezTo>
                <a:cubicBezTo>
                  <a:pt x="60747" y="1552171"/>
                  <a:pt x="74692" y="1530288"/>
                  <a:pt x="89066" y="1508620"/>
                </a:cubicBezTo>
                <a:cubicBezTo>
                  <a:pt x="105585" y="1483734"/>
                  <a:pt x="122319" y="1459063"/>
                  <a:pt x="139267" y="1434391"/>
                </a:cubicBezTo>
                <a:cubicBezTo>
                  <a:pt x="146990" y="1423235"/>
                  <a:pt x="156001" y="1412723"/>
                  <a:pt x="162651" y="1400924"/>
                </a:cubicBezTo>
                <a:cubicBezTo>
                  <a:pt x="181959" y="1366598"/>
                  <a:pt x="199551" y="1331200"/>
                  <a:pt x="219932" y="1297303"/>
                </a:cubicBezTo>
                <a:cubicBezTo>
                  <a:pt x="231302" y="1278210"/>
                  <a:pt x="247393" y="1262120"/>
                  <a:pt x="260265" y="1243884"/>
                </a:cubicBezTo>
                <a:cubicBezTo>
                  <a:pt x="273137" y="1225863"/>
                  <a:pt x="283649" y="1206126"/>
                  <a:pt x="296950" y="1188534"/>
                </a:cubicBezTo>
                <a:cubicBezTo>
                  <a:pt x="339213" y="1131897"/>
                  <a:pt x="381691" y="1075260"/>
                  <a:pt x="425886" y="1020124"/>
                </a:cubicBezTo>
                <a:cubicBezTo>
                  <a:pt x="436398" y="1007038"/>
                  <a:pt x="434467" y="997384"/>
                  <a:pt x="432536" y="983224"/>
                </a:cubicBezTo>
                <a:cubicBezTo>
                  <a:pt x="423311" y="916719"/>
                  <a:pt x="412799" y="850427"/>
                  <a:pt x="408937" y="783493"/>
                </a:cubicBezTo>
                <a:cubicBezTo>
                  <a:pt x="404003" y="701755"/>
                  <a:pt x="402501" y="619588"/>
                  <a:pt x="404003" y="537850"/>
                </a:cubicBezTo>
                <a:cubicBezTo>
                  <a:pt x="405719" y="431226"/>
                  <a:pt x="411726" y="324603"/>
                  <a:pt x="416017" y="217764"/>
                </a:cubicBezTo>
                <a:cubicBezTo>
                  <a:pt x="416446" y="209183"/>
                  <a:pt x="417733" y="200387"/>
                  <a:pt x="419664" y="191806"/>
                </a:cubicBezTo>
                <a:cubicBezTo>
                  <a:pt x="427387" y="154906"/>
                  <a:pt x="444336" y="129161"/>
                  <a:pt x="486384" y="123155"/>
                </a:cubicBezTo>
                <a:cubicBezTo>
                  <a:pt x="547741" y="114144"/>
                  <a:pt x="608026" y="99985"/>
                  <a:pt x="669168" y="89902"/>
                </a:cubicBezTo>
                <a:cubicBezTo>
                  <a:pt x="736103" y="78960"/>
                  <a:pt x="803467" y="69950"/>
                  <a:pt x="870831" y="60296"/>
                </a:cubicBezTo>
                <a:cubicBezTo>
                  <a:pt x="913738" y="54289"/>
                  <a:pt x="956645" y="48067"/>
                  <a:pt x="999552" y="42918"/>
                </a:cubicBezTo>
                <a:cubicBezTo>
                  <a:pt x="1058549" y="35839"/>
                  <a:pt x="1117761" y="29403"/>
                  <a:pt x="1176972" y="23610"/>
                </a:cubicBezTo>
                <a:cubicBezTo>
                  <a:pt x="1244551" y="16745"/>
                  <a:pt x="1312344" y="8593"/>
                  <a:pt x="1380351" y="5375"/>
                </a:cubicBezTo>
                <a:cubicBezTo>
                  <a:pt x="1466809" y="1299"/>
                  <a:pt x="1553695" y="441"/>
                  <a:pt x="1640153" y="12"/>
                </a:cubicBezTo>
                <a:cubicBezTo>
                  <a:pt x="1672119" y="-203"/>
                  <a:pt x="1704514" y="2586"/>
                  <a:pt x="1736265" y="7520"/>
                </a:cubicBezTo>
                <a:cubicBezTo>
                  <a:pt x="1784106" y="15029"/>
                  <a:pt x="1815428" y="45707"/>
                  <a:pt x="1827227" y="90760"/>
                </a:cubicBezTo>
                <a:cubicBezTo>
                  <a:pt x="1836667" y="127660"/>
                  <a:pt x="1839027" y="166705"/>
                  <a:pt x="1841601" y="204892"/>
                </a:cubicBezTo>
                <a:cubicBezTo>
                  <a:pt x="1843961" y="237072"/>
                  <a:pt x="1842030" y="269467"/>
                  <a:pt x="1842030" y="302720"/>
                </a:cubicBezTo>
                <a:close/>
                <a:moveTo>
                  <a:pt x="1209367" y="1032782"/>
                </a:moveTo>
                <a:cubicBezTo>
                  <a:pt x="1208938" y="1034498"/>
                  <a:pt x="1208509" y="1036429"/>
                  <a:pt x="1208080" y="1038360"/>
                </a:cubicBezTo>
                <a:cubicBezTo>
                  <a:pt x="1273513" y="1036644"/>
                  <a:pt x="1338946" y="1036215"/>
                  <a:pt x="1404379" y="1032567"/>
                </a:cubicBezTo>
                <a:cubicBezTo>
                  <a:pt x="1474961" y="1028706"/>
                  <a:pt x="1545329" y="1022055"/>
                  <a:pt x="1615696" y="1016692"/>
                </a:cubicBezTo>
                <a:cubicBezTo>
                  <a:pt x="1631786" y="1015405"/>
                  <a:pt x="1647876" y="1013259"/>
                  <a:pt x="1663966" y="1012616"/>
                </a:cubicBezTo>
                <a:cubicBezTo>
                  <a:pt x="1688638" y="1011543"/>
                  <a:pt x="1711164" y="1019481"/>
                  <a:pt x="1728541" y="1036429"/>
                </a:cubicBezTo>
                <a:cubicBezTo>
                  <a:pt x="1748922" y="1056381"/>
                  <a:pt x="1768016" y="1078049"/>
                  <a:pt x="1785608" y="1100361"/>
                </a:cubicBezTo>
                <a:cubicBezTo>
                  <a:pt x="1831089" y="1157856"/>
                  <a:pt x="1876356" y="1215780"/>
                  <a:pt x="1920336" y="1274563"/>
                </a:cubicBezTo>
                <a:cubicBezTo>
                  <a:pt x="1930419" y="1288078"/>
                  <a:pt x="1938571" y="1304598"/>
                  <a:pt x="1942218" y="1320902"/>
                </a:cubicBezTo>
                <a:cubicBezTo>
                  <a:pt x="1947367" y="1344286"/>
                  <a:pt x="1939215" y="1355228"/>
                  <a:pt x="1915401" y="1361020"/>
                </a:cubicBezTo>
                <a:cubicBezTo>
                  <a:pt x="1890086" y="1367242"/>
                  <a:pt x="1864556" y="1373463"/>
                  <a:pt x="1838598" y="1376252"/>
                </a:cubicBezTo>
                <a:cubicBezTo>
                  <a:pt x="1779386" y="1382688"/>
                  <a:pt x="1719960" y="1387193"/>
                  <a:pt x="1660748" y="1392342"/>
                </a:cubicBezTo>
                <a:cubicBezTo>
                  <a:pt x="1628568" y="1395131"/>
                  <a:pt x="1596388" y="1398349"/>
                  <a:pt x="1564208" y="1400709"/>
                </a:cubicBezTo>
                <a:cubicBezTo>
                  <a:pt x="1454151" y="1408862"/>
                  <a:pt x="1343880" y="1417014"/>
                  <a:pt x="1233609" y="1424737"/>
                </a:cubicBezTo>
                <a:cubicBezTo>
                  <a:pt x="1208938" y="1426453"/>
                  <a:pt x="1183623" y="1424737"/>
                  <a:pt x="1159166" y="1427955"/>
                </a:cubicBezTo>
                <a:cubicBezTo>
                  <a:pt x="1080217" y="1438253"/>
                  <a:pt x="1001483" y="1450052"/>
                  <a:pt x="922748" y="1461208"/>
                </a:cubicBezTo>
                <a:cubicBezTo>
                  <a:pt x="884561" y="1466571"/>
                  <a:pt x="846803" y="1474295"/>
                  <a:pt x="808401" y="1476440"/>
                </a:cubicBezTo>
                <a:cubicBezTo>
                  <a:pt x="695556" y="1482661"/>
                  <a:pt x="582711" y="1486952"/>
                  <a:pt x="469865" y="1491672"/>
                </a:cubicBezTo>
                <a:cubicBezTo>
                  <a:pt x="430176" y="1493388"/>
                  <a:pt x="390273" y="1494461"/>
                  <a:pt x="350584" y="1494675"/>
                </a:cubicBezTo>
                <a:cubicBezTo>
                  <a:pt x="318618" y="1494890"/>
                  <a:pt x="303386" y="1473651"/>
                  <a:pt x="312611" y="1442758"/>
                </a:cubicBezTo>
                <a:cubicBezTo>
                  <a:pt x="314971" y="1434391"/>
                  <a:pt x="318404" y="1426239"/>
                  <a:pt x="322694" y="1418730"/>
                </a:cubicBezTo>
                <a:cubicBezTo>
                  <a:pt x="352944" y="1364453"/>
                  <a:pt x="383622" y="1310605"/>
                  <a:pt x="414086" y="1256542"/>
                </a:cubicBezTo>
                <a:cubicBezTo>
                  <a:pt x="445623" y="1200334"/>
                  <a:pt x="489817" y="1152063"/>
                  <a:pt x="515990" y="1092423"/>
                </a:cubicBezTo>
                <a:cubicBezTo>
                  <a:pt x="518136" y="1087703"/>
                  <a:pt x="524786" y="1083627"/>
                  <a:pt x="530364" y="1081910"/>
                </a:cubicBezTo>
                <a:cubicBezTo>
                  <a:pt x="548170" y="1076547"/>
                  <a:pt x="566191" y="1069897"/>
                  <a:pt x="584427" y="1068824"/>
                </a:cubicBezTo>
                <a:cubicBezTo>
                  <a:pt x="647500" y="1064533"/>
                  <a:pt x="710573" y="1062817"/>
                  <a:pt x="773647" y="1059384"/>
                </a:cubicBezTo>
                <a:cubicBezTo>
                  <a:pt x="812692" y="1057239"/>
                  <a:pt x="851523" y="1053806"/>
                  <a:pt x="890354" y="1051017"/>
                </a:cubicBezTo>
                <a:cubicBezTo>
                  <a:pt x="890354" y="1048229"/>
                  <a:pt x="890568" y="1045440"/>
                  <a:pt x="890568" y="1042865"/>
                </a:cubicBezTo>
                <a:cubicBezTo>
                  <a:pt x="881558" y="1042007"/>
                  <a:pt x="872547" y="1040291"/>
                  <a:pt x="863537" y="1040291"/>
                </a:cubicBezTo>
                <a:cubicBezTo>
                  <a:pt x="795315" y="1039003"/>
                  <a:pt x="728380" y="1054450"/>
                  <a:pt x="659300" y="1049516"/>
                </a:cubicBezTo>
                <a:cubicBezTo>
                  <a:pt x="597943" y="1045225"/>
                  <a:pt x="535727" y="1049301"/>
                  <a:pt x="475229" y="1038574"/>
                </a:cubicBezTo>
                <a:cubicBezTo>
                  <a:pt x="472225" y="1040934"/>
                  <a:pt x="469651" y="1042007"/>
                  <a:pt x="468363" y="1043938"/>
                </a:cubicBezTo>
                <a:cubicBezTo>
                  <a:pt x="422238" y="1123316"/>
                  <a:pt x="373968" y="1201192"/>
                  <a:pt x="309179" y="1267483"/>
                </a:cubicBezTo>
                <a:cubicBezTo>
                  <a:pt x="305102" y="1271774"/>
                  <a:pt x="303172" y="1278210"/>
                  <a:pt x="299954" y="1283573"/>
                </a:cubicBezTo>
                <a:cubicBezTo>
                  <a:pt x="287940" y="1303739"/>
                  <a:pt x="276140" y="1324335"/>
                  <a:pt x="263697" y="1344072"/>
                </a:cubicBezTo>
                <a:cubicBezTo>
                  <a:pt x="239240" y="1382688"/>
                  <a:pt x="210922" y="1419374"/>
                  <a:pt x="189897" y="1459706"/>
                </a:cubicBezTo>
                <a:cubicBezTo>
                  <a:pt x="154713" y="1527070"/>
                  <a:pt x="114381" y="1590787"/>
                  <a:pt x="65467" y="1648926"/>
                </a:cubicBezTo>
                <a:cubicBezTo>
                  <a:pt x="59889" y="1655362"/>
                  <a:pt x="57744" y="1664802"/>
                  <a:pt x="52809" y="1675743"/>
                </a:cubicBezTo>
                <a:cubicBezTo>
                  <a:pt x="63322" y="1676815"/>
                  <a:pt x="68041" y="1677888"/>
                  <a:pt x="72761" y="1677888"/>
                </a:cubicBezTo>
                <a:cubicBezTo>
                  <a:pt x="125966" y="1675957"/>
                  <a:pt x="179170" y="1674456"/>
                  <a:pt x="232375" y="1671667"/>
                </a:cubicBezTo>
                <a:cubicBezTo>
                  <a:pt x="289441" y="1668449"/>
                  <a:pt x="346293" y="1664372"/>
                  <a:pt x="403145" y="1659867"/>
                </a:cubicBezTo>
                <a:cubicBezTo>
                  <a:pt x="462356" y="1655362"/>
                  <a:pt x="521568" y="1649355"/>
                  <a:pt x="580994" y="1645493"/>
                </a:cubicBezTo>
                <a:cubicBezTo>
                  <a:pt x="651576" y="1640988"/>
                  <a:pt x="722373" y="1637770"/>
                  <a:pt x="793169" y="1634767"/>
                </a:cubicBezTo>
                <a:cubicBezTo>
                  <a:pt x="854097" y="1632192"/>
                  <a:pt x="914811" y="1630690"/>
                  <a:pt x="975738" y="1628331"/>
                </a:cubicBezTo>
                <a:cubicBezTo>
                  <a:pt x="1016500" y="1626829"/>
                  <a:pt x="1057262" y="1625971"/>
                  <a:pt x="1097809" y="1622324"/>
                </a:cubicBezTo>
                <a:cubicBezTo>
                  <a:pt x="1142003" y="1618462"/>
                  <a:pt x="1185768" y="1611382"/>
                  <a:pt x="1229748" y="1606663"/>
                </a:cubicBezTo>
                <a:cubicBezTo>
                  <a:pt x="1269222" y="1602372"/>
                  <a:pt x="1308911" y="1600441"/>
                  <a:pt x="1348171" y="1594649"/>
                </a:cubicBezTo>
                <a:cubicBezTo>
                  <a:pt x="1416393" y="1584351"/>
                  <a:pt x="1484186" y="1570192"/>
                  <a:pt x="1552408" y="1560967"/>
                </a:cubicBezTo>
                <a:cubicBezTo>
                  <a:pt x="1604111" y="1553887"/>
                  <a:pt x="1656458" y="1553029"/>
                  <a:pt x="1708375" y="1547236"/>
                </a:cubicBezTo>
                <a:cubicBezTo>
                  <a:pt x="1757504" y="1541873"/>
                  <a:pt x="1806418" y="1533506"/>
                  <a:pt x="1855332" y="1526856"/>
                </a:cubicBezTo>
                <a:cubicBezTo>
                  <a:pt x="1922910" y="1517845"/>
                  <a:pt x="1990488" y="1509049"/>
                  <a:pt x="2058067" y="1500253"/>
                </a:cubicBezTo>
                <a:cubicBezTo>
                  <a:pt x="2092393" y="1495748"/>
                  <a:pt x="2126718" y="1491028"/>
                  <a:pt x="2166193" y="1485665"/>
                </a:cubicBezTo>
                <a:cubicBezTo>
                  <a:pt x="2133154" y="1416156"/>
                  <a:pt x="2086386" y="1359304"/>
                  <a:pt x="2048842" y="1297089"/>
                </a:cubicBezTo>
                <a:cubicBezTo>
                  <a:pt x="2010440" y="1233372"/>
                  <a:pt x="1968391" y="1171372"/>
                  <a:pt x="1923983" y="1111731"/>
                </a:cubicBezTo>
                <a:cubicBezTo>
                  <a:pt x="1880218" y="1053163"/>
                  <a:pt x="1831518" y="998456"/>
                  <a:pt x="1788826" y="946968"/>
                </a:cubicBezTo>
                <a:cubicBezTo>
                  <a:pt x="1761365" y="956622"/>
                  <a:pt x="1741199" y="967778"/>
                  <a:pt x="1719960" y="970567"/>
                </a:cubicBezTo>
                <a:cubicBezTo>
                  <a:pt x="1626423" y="982795"/>
                  <a:pt x="1534602" y="1005322"/>
                  <a:pt x="1439777" y="1009827"/>
                </a:cubicBezTo>
                <a:cubicBezTo>
                  <a:pt x="1362545" y="1013474"/>
                  <a:pt x="1285956" y="1024844"/>
                  <a:pt x="1209367" y="1032782"/>
                </a:cubicBezTo>
                <a:close/>
                <a:moveTo>
                  <a:pt x="1748708" y="919079"/>
                </a:moveTo>
                <a:cubicBezTo>
                  <a:pt x="1751067" y="895265"/>
                  <a:pt x="1751282" y="879390"/>
                  <a:pt x="1754500" y="863943"/>
                </a:cubicBezTo>
                <a:cubicBezTo>
                  <a:pt x="1770376" y="787140"/>
                  <a:pt x="1778313" y="709693"/>
                  <a:pt x="1777670" y="630958"/>
                </a:cubicBezTo>
                <a:cubicBezTo>
                  <a:pt x="1777241" y="583761"/>
                  <a:pt x="1779815" y="536349"/>
                  <a:pt x="1784535" y="489580"/>
                </a:cubicBezTo>
                <a:cubicBezTo>
                  <a:pt x="1797192" y="366651"/>
                  <a:pt x="1800840" y="243723"/>
                  <a:pt x="1780459" y="121224"/>
                </a:cubicBezTo>
                <a:cubicBezTo>
                  <a:pt x="1774452" y="84967"/>
                  <a:pt x="1745275" y="53431"/>
                  <a:pt x="1708590" y="53002"/>
                </a:cubicBezTo>
                <a:cubicBezTo>
                  <a:pt x="1615482" y="51500"/>
                  <a:pt x="1522802" y="45707"/>
                  <a:pt x="1429480" y="56220"/>
                </a:cubicBezTo>
                <a:cubicBezTo>
                  <a:pt x="1340662" y="66303"/>
                  <a:pt x="1250987" y="58150"/>
                  <a:pt x="1161955" y="66946"/>
                </a:cubicBezTo>
                <a:cubicBezTo>
                  <a:pt x="1008777" y="81749"/>
                  <a:pt x="855813" y="108352"/>
                  <a:pt x="703065" y="125729"/>
                </a:cubicBezTo>
                <a:cubicBezTo>
                  <a:pt x="640206" y="132809"/>
                  <a:pt x="577347" y="142677"/>
                  <a:pt x="514918" y="152546"/>
                </a:cubicBezTo>
                <a:cubicBezTo>
                  <a:pt x="477588" y="158338"/>
                  <a:pt x="449055" y="173785"/>
                  <a:pt x="444121" y="211543"/>
                </a:cubicBezTo>
                <a:cubicBezTo>
                  <a:pt x="438543" y="253377"/>
                  <a:pt x="434038" y="295855"/>
                  <a:pt x="434896" y="337904"/>
                </a:cubicBezTo>
                <a:cubicBezTo>
                  <a:pt x="437685" y="462334"/>
                  <a:pt x="443263" y="586550"/>
                  <a:pt x="448412" y="710765"/>
                </a:cubicBezTo>
                <a:cubicBezTo>
                  <a:pt x="451844" y="792718"/>
                  <a:pt x="455920" y="874670"/>
                  <a:pt x="460855" y="956408"/>
                </a:cubicBezTo>
                <a:cubicBezTo>
                  <a:pt x="463000" y="993308"/>
                  <a:pt x="489388" y="1000816"/>
                  <a:pt x="525001" y="1001245"/>
                </a:cubicBezTo>
                <a:cubicBezTo>
                  <a:pt x="572198" y="1001889"/>
                  <a:pt x="619611" y="1002104"/>
                  <a:pt x="666808" y="999529"/>
                </a:cubicBezTo>
                <a:cubicBezTo>
                  <a:pt x="726234" y="996311"/>
                  <a:pt x="785661" y="986013"/>
                  <a:pt x="845087" y="986228"/>
                </a:cubicBezTo>
                <a:cubicBezTo>
                  <a:pt x="1015642" y="986442"/>
                  <a:pt x="1185983" y="981723"/>
                  <a:pt x="1355894" y="964989"/>
                </a:cubicBezTo>
                <a:cubicBezTo>
                  <a:pt x="1431196" y="957480"/>
                  <a:pt x="1506712" y="951044"/>
                  <a:pt x="1582229" y="943536"/>
                </a:cubicBezTo>
                <a:cubicBezTo>
                  <a:pt x="1609474" y="940747"/>
                  <a:pt x="1636506" y="936241"/>
                  <a:pt x="1663537" y="932380"/>
                </a:cubicBezTo>
                <a:cubicBezTo>
                  <a:pt x="1692285" y="928089"/>
                  <a:pt x="1721462" y="923369"/>
                  <a:pt x="1748708" y="919079"/>
                </a:cubicBezTo>
                <a:close/>
                <a:moveTo>
                  <a:pt x="1055116" y="1391055"/>
                </a:moveTo>
                <a:cubicBezTo>
                  <a:pt x="1129775" y="1375609"/>
                  <a:pt x="1204433" y="1379899"/>
                  <a:pt x="1278447" y="1362737"/>
                </a:cubicBezTo>
                <a:cubicBezTo>
                  <a:pt x="1272655" y="1334632"/>
                  <a:pt x="1268150" y="1312106"/>
                  <a:pt x="1262786" y="1285719"/>
                </a:cubicBezTo>
                <a:cubicBezTo>
                  <a:pt x="1191561" y="1295587"/>
                  <a:pt x="1121622" y="1294729"/>
                  <a:pt x="1055331" y="1314466"/>
                </a:cubicBezTo>
                <a:cubicBezTo>
                  <a:pt x="1055116" y="1341068"/>
                  <a:pt x="1055116" y="1364238"/>
                  <a:pt x="1055116" y="1391055"/>
                </a:cubicBezTo>
                <a:close/>
                <a:moveTo>
                  <a:pt x="655652" y="1348577"/>
                </a:moveTo>
                <a:cubicBezTo>
                  <a:pt x="647500" y="1377968"/>
                  <a:pt x="639562" y="1406287"/>
                  <a:pt x="630123" y="1439969"/>
                </a:cubicBezTo>
                <a:cubicBezTo>
                  <a:pt x="692552" y="1433748"/>
                  <a:pt x="751120" y="1439111"/>
                  <a:pt x="806685" y="1424523"/>
                </a:cubicBezTo>
                <a:cubicBezTo>
                  <a:pt x="806685" y="1392986"/>
                  <a:pt x="806685" y="1366384"/>
                  <a:pt x="806685" y="1338494"/>
                </a:cubicBezTo>
                <a:cubicBezTo>
                  <a:pt x="756484" y="1341927"/>
                  <a:pt x="708213" y="1345145"/>
                  <a:pt x="655652" y="1348577"/>
                </a:cubicBezTo>
                <a:close/>
                <a:moveTo>
                  <a:pt x="1020147" y="1399207"/>
                </a:moveTo>
                <a:cubicBezTo>
                  <a:pt x="1017573" y="1366384"/>
                  <a:pt x="1015642" y="1341068"/>
                  <a:pt x="1013282" y="1313394"/>
                </a:cubicBezTo>
                <a:cubicBezTo>
                  <a:pt x="981531" y="1317041"/>
                  <a:pt x="952998" y="1319615"/>
                  <a:pt x="924894" y="1323691"/>
                </a:cubicBezTo>
                <a:cubicBezTo>
                  <a:pt x="902153" y="1327124"/>
                  <a:pt x="879627" y="1332702"/>
                  <a:pt x="856886" y="1337421"/>
                </a:cubicBezTo>
                <a:cubicBezTo>
                  <a:pt x="854526" y="1361878"/>
                  <a:pt x="852166" y="1386550"/>
                  <a:pt x="850021" y="1411007"/>
                </a:cubicBezTo>
                <a:cubicBezTo>
                  <a:pt x="849807" y="1412938"/>
                  <a:pt x="852166" y="1415083"/>
                  <a:pt x="855384" y="1420875"/>
                </a:cubicBezTo>
                <a:cubicBezTo>
                  <a:pt x="908589" y="1413796"/>
                  <a:pt x="963081" y="1406716"/>
                  <a:pt x="1020147" y="1399207"/>
                </a:cubicBezTo>
                <a:close/>
                <a:moveTo>
                  <a:pt x="1690354" y="1326480"/>
                </a:moveTo>
                <a:cubicBezTo>
                  <a:pt x="1677697" y="1302452"/>
                  <a:pt x="1669115" y="1283573"/>
                  <a:pt x="1658174" y="1265981"/>
                </a:cubicBezTo>
                <a:cubicBezTo>
                  <a:pt x="1654312" y="1259760"/>
                  <a:pt x="1644658" y="1253109"/>
                  <a:pt x="1637793" y="1253324"/>
                </a:cubicBezTo>
                <a:cubicBezTo>
                  <a:pt x="1586305" y="1255898"/>
                  <a:pt x="1535031" y="1260189"/>
                  <a:pt x="1479252" y="1264480"/>
                </a:cubicBezTo>
                <a:cubicBezTo>
                  <a:pt x="1488477" y="1294085"/>
                  <a:pt x="1495771" y="1318328"/>
                  <a:pt x="1503923" y="1344501"/>
                </a:cubicBezTo>
                <a:cubicBezTo>
                  <a:pt x="1567211" y="1338494"/>
                  <a:pt x="1625779" y="1332916"/>
                  <a:pt x="1690354" y="1326480"/>
                </a:cubicBezTo>
                <a:close/>
                <a:moveTo>
                  <a:pt x="1437632" y="1268556"/>
                </a:moveTo>
                <a:cubicBezTo>
                  <a:pt x="1388289" y="1270701"/>
                  <a:pt x="1343451" y="1274992"/>
                  <a:pt x="1297755" y="1284860"/>
                </a:cubicBezTo>
                <a:cubicBezTo>
                  <a:pt x="1302046" y="1313823"/>
                  <a:pt x="1305693" y="1339138"/>
                  <a:pt x="1309340" y="1365311"/>
                </a:cubicBezTo>
                <a:cubicBezTo>
                  <a:pt x="1361687" y="1358446"/>
                  <a:pt x="1412746" y="1363380"/>
                  <a:pt x="1464449" y="1346432"/>
                </a:cubicBezTo>
                <a:cubicBezTo>
                  <a:pt x="1455438" y="1320259"/>
                  <a:pt x="1447072" y="1296016"/>
                  <a:pt x="1437632" y="1268556"/>
                </a:cubicBezTo>
                <a:close/>
                <a:moveTo>
                  <a:pt x="1821435" y="1227151"/>
                </a:moveTo>
                <a:cubicBezTo>
                  <a:pt x="1777884" y="1234445"/>
                  <a:pt x="1736479" y="1241524"/>
                  <a:pt x="1691856" y="1249033"/>
                </a:cubicBezTo>
                <a:cubicBezTo>
                  <a:pt x="1697648" y="1260189"/>
                  <a:pt x="1702368" y="1266410"/>
                  <a:pt x="1703870" y="1273276"/>
                </a:cubicBezTo>
                <a:cubicBezTo>
                  <a:pt x="1713953" y="1319186"/>
                  <a:pt x="1738624" y="1340210"/>
                  <a:pt x="1786895" y="1323906"/>
                </a:cubicBezTo>
                <a:cubicBezTo>
                  <a:pt x="1791400" y="1322404"/>
                  <a:pt x="1796764" y="1324120"/>
                  <a:pt x="1801698" y="1323262"/>
                </a:cubicBezTo>
                <a:cubicBezTo>
                  <a:pt x="1826798" y="1319186"/>
                  <a:pt x="1851899" y="1314681"/>
                  <a:pt x="1880861" y="1309746"/>
                </a:cubicBezTo>
                <a:cubicBezTo>
                  <a:pt x="1858764" y="1278853"/>
                  <a:pt x="1840099" y="1252895"/>
                  <a:pt x="1821435" y="1227151"/>
                </a:cubicBezTo>
                <a:close/>
                <a:moveTo>
                  <a:pt x="1059193" y="1189821"/>
                </a:moveTo>
                <a:cubicBezTo>
                  <a:pt x="1059193" y="1208915"/>
                  <a:pt x="1059193" y="1223503"/>
                  <a:pt x="1059193" y="1242597"/>
                </a:cubicBezTo>
                <a:cubicBezTo>
                  <a:pt x="1124411" y="1248390"/>
                  <a:pt x="1185339" y="1228867"/>
                  <a:pt x="1250987" y="1225005"/>
                </a:cubicBezTo>
                <a:cubicBezTo>
                  <a:pt x="1248627" y="1203981"/>
                  <a:pt x="1246911" y="1188534"/>
                  <a:pt x="1244551" y="1168368"/>
                </a:cubicBezTo>
                <a:cubicBezTo>
                  <a:pt x="1182121" y="1175448"/>
                  <a:pt x="1122480" y="1182313"/>
                  <a:pt x="1059193" y="1189821"/>
                </a:cubicBezTo>
                <a:close/>
                <a:moveTo>
                  <a:pt x="460640" y="1438253"/>
                </a:moveTo>
                <a:cubicBezTo>
                  <a:pt x="500115" y="1439111"/>
                  <a:pt x="537658" y="1440398"/>
                  <a:pt x="575416" y="1440184"/>
                </a:cubicBezTo>
                <a:cubicBezTo>
                  <a:pt x="580994" y="1440184"/>
                  <a:pt x="589790" y="1433748"/>
                  <a:pt x="591721" y="1428384"/>
                </a:cubicBezTo>
                <a:cubicBezTo>
                  <a:pt x="599659" y="1405429"/>
                  <a:pt x="605451" y="1381830"/>
                  <a:pt x="612960" y="1355442"/>
                </a:cubicBezTo>
                <a:cubicBezTo>
                  <a:pt x="572198" y="1356730"/>
                  <a:pt x="535727" y="1357802"/>
                  <a:pt x="499042" y="1359733"/>
                </a:cubicBezTo>
                <a:cubicBezTo>
                  <a:pt x="493893" y="1359948"/>
                  <a:pt x="486599" y="1364667"/>
                  <a:pt x="484668" y="1368958"/>
                </a:cubicBezTo>
                <a:cubicBezTo>
                  <a:pt x="475658" y="1389768"/>
                  <a:pt x="460855" y="1409076"/>
                  <a:pt x="460640" y="1438253"/>
                </a:cubicBezTo>
                <a:close/>
                <a:moveTo>
                  <a:pt x="673888" y="1286577"/>
                </a:moveTo>
                <a:cubicBezTo>
                  <a:pt x="724947" y="1281213"/>
                  <a:pt x="767854" y="1277352"/>
                  <a:pt x="810332" y="1271988"/>
                </a:cubicBezTo>
                <a:cubicBezTo>
                  <a:pt x="815910" y="1271345"/>
                  <a:pt x="823419" y="1263621"/>
                  <a:pt x="824920" y="1257829"/>
                </a:cubicBezTo>
                <a:cubicBezTo>
                  <a:pt x="829640" y="1239379"/>
                  <a:pt x="832000" y="1220500"/>
                  <a:pt x="835647" y="1199476"/>
                </a:cubicBezTo>
                <a:cubicBezTo>
                  <a:pt x="786733" y="1205483"/>
                  <a:pt x="741681" y="1196472"/>
                  <a:pt x="699203" y="1215351"/>
                </a:cubicBezTo>
                <a:cubicBezTo>
                  <a:pt x="691480" y="1237019"/>
                  <a:pt x="683971" y="1257615"/>
                  <a:pt x="673888" y="1286577"/>
                </a:cubicBezTo>
                <a:close/>
                <a:moveTo>
                  <a:pt x="1063054" y="1146056"/>
                </a:moveTo>
                <a:cubicBezTo>
                  <a:pt x="1124626" y="1145627"/>
                  <a:pt x="1182121" y="1146271"/>
                  <a:pt x="1237686" y="1129966"/>
                </a:cubicBezTo>
                <a:cubicBezTo>
                  <a:pt x="1239616" y="1087488"/>
                  <a:pt x="1236184" y="1083841"/>
                  <a:pt x="1198211" y="1084056"/>
                </a:cubicBezTo>
                <a:cubicBezTo>
                  <a:pt x="1177187" y="1084056"/>
                  <a:pt x="1155948" y="1083841"/>
                  <a:pt x="1134923" y="1083841"/>
                </a:cubicBezTo>
                <a:cubicBezTo>
                  <a:pt x="1112826" y="1083841"/>
                  <a:pt x="1090944" y="1083841"/>
                  <a:pt x="1066916" y="1083841"/>
                </a:cubicBezTo>
                <a:cubicBezTo>
                  <a:pt x="1065414" y="1106153"/>
                  <a:pt x="1064341" y="1123316"/>
                  <a:pt x="1063054" y="1146056"/>
                </a:cubicBezTo>
                <a:close/>
                <a:moveTo>
                  <a:pt x="1022936" y="1196687"/>
                </a:moveTo>
                <a:cubicBezTo>
                  <a:pt x="970375" y="1196687"/>
                  <a:pt x="923821" y="1196687"/>
                  <a:pt x="875122" y="1196687"/>
                </a:cubicBezTo>
                <a:cubicBezTo>
                  <a:pt x="871475" y="1221573"/>
                  <a:pt x="868471" y="1242812"/>
                  <a:pt x="864824" y="1268127"/>
                </a:cubicBezTo>
                <a:cubicBezTo>
                  <a:pt x="917170" y="1262120"/>
                  <a:pt x="964583" y="1256756"/>
                  <a:pt x="1015213" y="1250964"/>
                </a:cubicBezTo>
                <a:cubicBezTo>
                  <a:pt x="1017787" y="1233157"/>
                  <a:pt x="1020362" y="1215351"/>
                  <a:pt x="1022936" y="1196687"/>
                </a:cubicBezTo>
                <a:close/>
                <a:moveTo>
                  <a:pt x="1611620" y="1188320"/>
                </a:moveTo>
                <a:cubicBezTo>
                  <a:pt x="1598962" y="1136831"/>
                  <a:pt x="1597031" y="1135330"/>
                  <a:pt x="1552194" y="1138119"/>
                </a:cubicBezTo>
                <a:cubicBezTo>
                  <a:pt x="1527522" y="1139620"/>
                  <a:pt x="1502636" y="1140908"/>
                  <a:pt x="1477965" y="1142838"/>
                </a:cubicBezTo>
                <a:cubicBezTo>
                  <a:pt x="1466165" y="1143911"/>
                  <a:pt x="1454366" y="1146486"/>
                  <a:pt x="1438919" y="1149060"/>
                </a:cubicBezTo>
                <a:cubicBezTo>
                  <a:pt x="1444068" y="1167724"/>
                  <a:pt x="1448359" y="1182313"/>
                  <a:pt x="1452650" y="1197974"/>
                </a:cubicBezTo>
                <a:cubicBezTo>
                  <a:pt x="1508214" y="1194756"/>
                  <a:pt x="1559488" y="1191538"/>
                  <a:pt x="1611620" y="1188320"/>
                </a:cubicBezTo>
                <a:close/>
                <a:moveTo>
                  <a:pt x="1037310" y="1087917"/>
                </a:moveTo>
                <a:cubicBezTo>
                  <a:pt x="984963" y="1087274"/>
                  <a:pt x="937337" y="1087488"/>
                  <a:pt x="889925" y="1105295"/>
                </a:cubicBezTo>
                <a:cubicBezTo>
                  <a:pt x="888637" y="1119454"/>
                  <a:pt x="887565" y="1132541"/>
                  <a:pt x="886063" y="1147344"/>
                </a:cubicBezTo>
                <a:cubicBezTo>
                  <a:pt x="935191" y="1147344"/>
                  <a:pt x="980458" y="1147344"/>
                  <a:pt x="1027012" y="1147344"/>
                </a:cubicBezTo>
                <a:cubicBezTo>
                  <a:pt x="1030659" y="1127606"/>
                  <a:pt x="1033448" y="1110658"/>
                  <a:pt x="1037310" y="1087917"/>
                </a:cubicBezTo>
                <a:close/>
                <a:moveTo>
                  <a:pt x="660158" y="1214708"/>
                </a:moveTo>
                <a:cubicBezTo>
                  <a:pt x="625188" y="1218784"/>
                  <a:pt x="596226" y="1222002"/>
                  <a:pt x="567264" y="1225863"/>
                </a:cubicBezTo>
                <a:cubicBezTo>
                  <a:pt x="564046" y="1226292"/>
                  <a:pt x="559970" y="1228867"/>
                  <a:pt x="558468" y="1231656"/>
                </a:cubicBezTo>
                <a:cubicBezTo>
                  <a:pt x="547741" y="1251178"/>
                  <a:pt x="531651" y="1268770"/>
                  <a:pt x="531437" y="1296016"/>
                </a:cubicBezTo>
                <a:cubicBezTo>
                  <a:pt x="568122" y="1293227"/>
                  <a:pt x="602019" y="1290653"/>
                  <a:pt x="636130" y="1288078"/>
                </a:cubicBezTo>
                <a:cubicBezTo>
                  <a:pt x="644068" y="1263621"/>
                  <a:pt x="651147" y="1241954"/>
                  <a:pt x="660158" y="1214708"/>
                </a:cubicBezTo>
                <a:close/>
                <a:moveTo>
                  <a:pt x="1739697" y="1121599"/>
                </a:moveTo>
                <a:cubicBezTo>
                  <a:pt x="1701296" y="1126105"/>
                  <a:pt x="1666326" y="1129966"/>
                  <a:pt x="1629426" y="1134257"/>
                </a:cubicBezTo>
                <a:cubicBezTo>
                  <a:pt x="1638008" y="1157856"/>
                  <a:pt x="1639509" y="1183385"/>
                  <a:pt x="1666541" y="1183814"/>
                </a:cubicBezTo>
                <a:cubicBezTo>
                  <a:pt x="1703012" y="1184458"/>
                  <a:pt x="1739268" y="1180811"/>
                  <a:pt x="1783033" y="1178451"/>
                </a:cubicBezTo>
                <a:cubicBezTo>
                  <a:pt x="1765870" y="1155710"/>
                  <a:pt x="1752784" y="1138548"/>
                  <a:pt x="1739697" y="1121599"/>
                </a:cubicBezTo>
                <a:close/>
                <a:moveTo>
                  <a:pt x="1284669" y="1219213"/>
                </a:moveTo>
                <a:cubicBezTo>
                  <a:pt x="1329506" y="1212562"/>
                  <a:pt x="1368981" y="1206555"/>
                  <a:pt x="1412317" y="1199905"/>
                </a:cubicBezTo>
                <a:cubicBezTo>
                  <a:pt x="1408241" y="1182956"/>
                  <a:pt x="1404594" y="1168153"/>
                  <a:pt x="1400518" y="1152063"/>
                </a:cubicBezTo>
                <a:cubicBezTo>
                  <a:pt x="1358469" y="1155710"/>
                  <a:pt x="1319852" y="1158929"/>
                  <a:pt x="1278233" y="1162576"/>
                </a:cubicBezTo>
                <a:cubicBezTo>
                  <a:pt x="1280378" y="1181884"/>
                  <a:pt x="1282094" y="1197330"/>
                  <a:pt x="1284669" y="1219213"/>
                </a:cubicBezTo>
                <a:close/>
                <a:moveTo>
                  <a:pt x="860533" y="1104008"/>
                </a:moveTo>
                <a:cubicBezTo>
                  <a:pt x="818484" y="1106582"/>
                  <a:pt x="777294" y="1109156"/>
                  <a:pt x="734387" y="1111731"/>
                </a:cubicBezTo>
                <a:cubicBezTo>
                  <a:pt x="729452" y="1127392"/>
                  <a:pt x="725376" y="1140693"/>
                  <a:pt x="720656" y="1155925"/>
                </a:cubicBezTo>
                <a:cubicBezTo>
                  <a:pt x="755626" y="1153994"/>
                  <a:pt x="785661" y="1151205"/>
                  <a:pt x="815910" y="1150991"/>
                </a:cubicBezTo>
                <a:cubicBezTo>
                  <a:pt x="851523" y="1150776"/>
                  <a:pt x="854741" y="1148845"/>
                  <a:pt x="860533" y="1104008"/>
                </a:cubicBezTo>
                <a:close/>
                <a:moveTo>
                  <a:pt x="1390220" y="1079765"/>
                </a:moveTo>
                <a:cubicBezTo>
                  <a:pt x="1348600" y="1089205"/>
                  <a:pt x="1307409" y="1076547"/>
                  <a:pt x="1265361" y="1090492"/>
                </a:cubicBezTo>
                <a:cubicBezTo>
                  <a:pt x="1268150" y="1104651"/>
                  <a:pt x="1270509" y="1116022"/>
                  <a:pt x="1273298" y="1130181"/>
                </a:cubicBezTo>
                <a:cubicBezTo>
                  <a:pt x="1311271" y="1124817"/>
                  <a:pt x="1346669" y="1120741"/>
                  <a:pt x="1381639" y="1114734"/>
                </a:cubicBezTo>
                <a:cubicBezTo>
                  <a:pt x="1399445" y="1111731"/>
                  <a:pt x="1395369" y="1098001"/>
                  <a:pt x="1390220" y="1079765"/>
                </a:cubicBezTo>
                <a:close/>
                <a:moveTo>
                  <a:pt x="681182" y="1160216"/>
                </a:moveTo>
                <a:cubicBezTo>
                  <a:pt x="688047" y="1144126"/>
                  <a:pt x="700919" y="1131468"/>
                  <a:pt x="698774" y="1113447"/>
                </a:cubicBezTo>
                <a:cubicBezTo>
                  <a:pt x="670241" y="1113447"/>
                  <a:pt x="643424" y="1113447"/>
                  <a:pt x="616393" y="1113447"/>
                </a:cubicBezTo>
                <a:cubicBezTo>
                  <a:pt x="607811" y="1131253"/>
                  <a:pt x="600517" y="1146486"/>
                  <a:pt x="590219" y="1168153"/>
                </a:cubicBezTo>
                <a:cubicBezTo>
                  <a:pt x="623901" y="1165150"/>
                  <a:pt x="650504" y="1162790"/>
                  <a:pt x="681182" y="1160216"/>
                </a:cubicBezTo>
                <a:close/>
                <a:moveTo>
                  <a:pt x="355518" y="1447692"/>
                </a:moveTo>
                <a:cubicBezTo>
                  <a:pt x="381262" y="1445332"/>
                  <a:pt x="401429" y="1443616"/>
                  <a:pt x="417304" y="1442329"/>
                </a:cubicBezTo>
                <a:cubicBezTo>
                  <a:pt x="425671" y="1413367"/>
                  <a:pt x="432751" y="1389124"/>
                  <a:pt x="440259" y="1363380"/>
                </a:cubicBezTo>
                <a:cubicBezTo>
                  <a:pt x="426958" y="1361878"/>
                  <a:pt x="416231" y="1360591"/>
                  <a:pt x="403574" y="1359089"/>
                </a:cubicBezTo>
                <a:cubicBezTo>
                  <a:pt x="388127" y="1387837"/>
                  <a:pt x="372895" y="1415512"/>
                  <a:pt x="355518" y="1447692"/>
                </a:cubicBezTo>
                <a:close/>
                <a:moveTo>
                  <a:pt x="1428622" y="1078263"/>
                </a:moveTo>
                <a:cubicBezTo>
                  <a:pt x="1432269" y="1106582"/>
                  <a:pt x="1432483" y="1108084"/>
                  <a:pt x="1449861" y="1106582"/>
                </a:cubicBezTo>
                <a:cubicBezTo>
                  <a:pt x="1484401" y="1103364"/>
                  <a:pt x="1518726" y="1098215"/>
                  <a:pt x="1553052" y="1093495"/>
                </a:cubicBezTo>
                <a:cubicBezTo>
                  <a:pt x="1555626" y="1093066"/>
                  <a:pt x="1557772" y="1088776"/>
                  <a:pt x="1564208" y="1081910"/>
                </a:cubicBezTo>
                <a:cubicBezTo>
                  <a:pt x="1516366" y="1062602"/>
                  <a:pt x="1472601" y="1085987"/>
                  <a:pt x="1428622" y="1078263"/>
                </a:cubicBezTo>
                <a:close/>
                <a:moveTo>
                  <a:pt x="515776" y="1232728"/>
                </a:moveTo>
                <a:cubicBezTo>
                  <a:pt x="500115" y="1222860"/>
                  <a:pt x="488530" y="1222216"/>
                  <a:pt x="480377" y="1235517"/>
                </a:cubicBezTo>
                <a:cubicBezTo>
                  <a:pt x="466647" y="1258044"/>
                  <a:pt x="453990" y="1280999"/>
                  <a:pt x="440045" y="1305456"/>
                </a:cubicBezTo>
                <a:cubicBezTo>
                  <a:pt x="467076" y="1312321"/>
                  <a:pt x="480806" y="1304598"/>
                  <a:pt x="489388" y="1284217"/>
                </a:cubicBezTo>
                <a:cubicBezTo>
                  <a:pt x="496468" y="1267269"/>
                  <a:pt x="505907" y="1251393"/>
                  <a:pt x="515776" y="1232728"/>
                </a:cubicBezTo>
                <a:close/>
                <a:moveTo>
                  <a:pt x="1694001" y="1083198"/>
                </a:moveTo>
                <a:cubicBezTo>
                  <a:pt x="1681558" y="1062602"/>
                  <a:pt x="1681558" y="1062602"/>
                  <a:pt x="1589094" y="1070326"/>
                </a:cubicBezTo>
                <a:cubicBezTo>
                  <a:pt x="1590810" y="1085128"/>
                  <a:pt x="1598962" y="1092637"/>
                  <a:pt x="1613551" y="1091350"/>
                </a:cubicBezTo>
                <a:cubicBezTo>
                  <a:pt x="1639938" y="1089205"/>
                  <a:pt x="1666326" y="1085987"/>
                  <a:pt x="1694001" y="1083198"/>
                </a:cubicBezTo>
                <a:close/>
                <a:moveTo>
                  <a:pt x="576918" y="1116022"/>
                </a:moveTo>
                <a:cubicBezTo>
                  <a:pt x="564690" y="1116665"/>
                  <a:pt x="554177" y="1114305"/>
                  <a:pt x="551603" y="1117738"/>
                </a:cubicBezTo>
                <a:cubicBezTo>
                  <a:pt x="538302" y="1135544"/>
                  <a:pt x="526288" y="1154209"/>
                  <a:pt x="520710" y="1179953"/>
                </a:cubicBezTo>
                <a:cubicBezTo>
                  <a:pt x="561472" y="1174804"/>
                  <a:pt x="558897" y="1140693"/>
                  <a:pt x="576918" y="1116022"/>
                </a:cubicBezTo>
                <a:close/>
                <a:moveTo>
                  <a:pt x="1547474" y="908566"/>
                </a:moveTo>
                <a:cubicBezTo>
                  <a:pt x="1480754" y="915002"/>
                  <a:pt x="1414248" y="918006"/>
                  <a:pt x="1347313" y="922511"/>
                </a:cubicBezTo>
                <a:cubicBezTo>
                  <a:pt x="1291534" y="926373"/>
                  <a:pt x="1235540" y="926158"/>
                  <a:pt x="1179761" y="928304"/>
                </a:cubicBezTo>
                <a:cubicBezTo>
                  <a:pt x="1114114" y="930878"/>
                  <a:pt x="1048466" y="934954"/>
                  <a:pt x="982604" y="937314"/>
                </a:cubicBezTo>
                <a:cubicBezTo>
                  <a:pt x="907087" y="939888"/>
                  <a:pt x="831356" y="941605"/>
                  <a:pt x="755840" y="943321"/>
                </a:cubicBezTo>
                <a:cubicBezTo>
                  <a:pt x="709930" y="944394"/>
                  <a:pt x="664019" y="942677"/>
                  <a:pt x="618323" y="945895"/>
                </a:cubicBezTo>
                <a:cubicBezTo>
                  <a:pt x="577776" y="948684"/>
                  <a:pt x="561686" y="935598"/>
                  <a:pt x="528433" y="916290"/>
                </a:cubicBezTo>
                <a:cubicBezTo>
                  <a:pt x="520925" y="911999"/>
                  <a:pt x="515347" y="898269"/>
                  <a:pt x="514918" y="888829"/>
                </a:cubicBezTo>
                <a:cubicBezTo>
                  <a:pt x="514059" y="856863"/>
                  <a:pt x="516848" y="841417"/>
                  <a:pt x="516419" y="809237"/>
                </a:cubicBezTo>
                <a:cubicBezTo>
                  <a:pt x="515561" y="721063"/>
                  <a:pt x="513416" y="632675"/>
                  <a:pt x="512772" y="544501"/>
                </a:cubicBezTo>
                <a:cubicBezTo>
                  <a:pt x="512558" y="523476"/>
                  <a:pt x="515132" y="502237"/>
                  <a:pt x="517921" y="481213"/>
                </a:cubicBezTo>
                <a:cubicBezTo>
                  <a:pt x="528004" y="407413"/>
                  <a:pt x="539589" y="333828"/>
                  <a:pt x="549029" y="260028"/>
                </a:cubicBezTo>
                <a:cubicBezTo>
                  <a:pt x="553105" y="227847"/>
                  <a:pt x="555894" y="215834"/>
                  <a:pt x="581852" y="209183"/>
                </a:cubicBezTo>
                <a:cubicBezTo>
                  <a:pt x="650289" y="191806"/>
                  <a:pt x="718297" y="173141"/>
                  <a:pt x="789737" y="170567"/>
                </a:cubicBezTo>
                <a:cubicBezTo>
                  <a:pt x="847661" y="168421"/>
                  <a:pt x="905371" y="159625"/>
                  <a:pt x="963295" y="155335"/>
                </a:cubicBezTo>
                <a:cubicBezTo>
                  <a:pt x="1015213" y="151473"/>
                  <a:pt x="1067345" y="150829"/>
                  <a:pt x="1119262" y="147397"/>
                </a:cubicBezTo>
                <a:cubicBezTo>
                  <a:pt x="1154875" y="145037"/>
                  <a:pt x="1190488" y="139888"/>
                  <a:pt x="1226101" y="137528"/>
                </a:cubicBezTo>
                <a:cubicBezTo>
                  <a:pt x="1288959" y="133667"/>
                  <a:pt x="1352033" y="130234"/>
                  <a:pt x="1415106" y="127874"/>
                </a:cubicBezTo>
                <a:cubicBezTo>
                  <a:pt x="1456082" y="126373"/>
                  <a:pt x="1497273" y="124442"/>
                  <a:pt x="1538034" y="127231"/>
                </a:cubicBezTo>
                <a:cubicBezTo>
                  <a:pt x="1583730" y="130234"/>
                  <a:pt x="1629426" y="136456"/>
                  <a:pt x="1674693" y="144393"/>
                </a:cubicBezTo>
                <a:cubicBezTo>
                  <a:pt x="1710520" y="150615"/>
                  <a:pt x="1713738" y="175286"/>
                  <a:pt x="1716742" y="210899"/>
                </a:cubicBezTo>
                <a:cubicBezTo>
                  <a:pt x="1720175" y="251661"/>
                  <a:pt x="1720389" y="293066"/>
                  <a:pt x="1717600" y="333828"/>
                </a:cubicBezTo>
                <a:cubicBezTo>
                  <a:pt x="1712666" y="405697"/>
                  <a:pt x="1702797" y="477351"/>
                  <a:pt x="1698077" y="549221"/>
                </a:cubicBezTo>
                <a:cubicBezTo>
                  <a:pt x="1694430" y="602425"/>
                  <a:pt x="1698721" y="656273"/>
                  <a:pt x="1693787" y="709478"/>
                </a:cubicBezTo>
                <a:cubicBezTo>
                  <a:pt x="1690354" y="745949"/>
                  <a:pt x="1685420" y="779202"/>
                  <a:pt x="1680056" y="819534"/>
                </a:cubicBezTo>
                <a:cubicBezTo>
                  <a:pt x="1677697" y="824254"/>
                  <a:pt x="1681987" y="831763"/>
                  <a:pt x="1681558" y="837770"/>
                </a:cubicBezTo>
                <a:cubicBezTo>
                  <a:pt x="1680056" y="855791"/>
                  <a:pt x="1684133" y="863514"/>
                  <a:pt x="1674050" y="873812"/>
                </a:cubicBezTo>
                <a:cubicBezTo>
                  <a:pt x="1656672" y="889902"/>
                  <a:pt x="1663323" y="889044"/>
                  <a:pt x="1620416" y="896982"/>
                </a:cubicBezTo>
                <a:cubicBezTo>
                  <a:pt x="1594457" y="905992"/>
                  <a:pt x="1601751" y="904276"/>
                  <a:pt x="1574505" y="908352"/>
                </a:cubicBezTo>
                <a:cubicBezTo>
                  <a:pt x="1574076" y="906421"/>
                  <a:pt x="1547688" y="910712"/>
                  <a:pt x="1547474" y="908566"/>
                </a:cubicBezTo>
                <a:close/>
                <a:moveTo>
                  <a:pt x="1685420" y="186657"/>
                </a:moveTo>
                <a:cubicBezTo>
                  <a:pt x="1625350" y="179577"/>
                  <a:pt x="1572789" y="169923"/>
                  <a:pt x="1519799" y="167992"/>
                </a:cubicBezTo>
                <a:cubicBezTo>
                  <a:pt x="1431840" y="164989"/>
                  <a:pt x="1343451" y="166276"/>
                  <a:pt x="1255492" y="167349"/>
                </a:cubicBezTo>
                <a:cubicBezTo>
                  <a:pt x="1214730" y="167778"/>
                  <a:pt x="1173969" y="171210"/>
                  <a:pt x="1133207" y="175072"/>
                </a:cubicBezTo>
                <a:cubicBezTo>
                  <a:pt x="1040528" y="183868"/>
                  <a:pt x="948278" y="195238"/>
                  <a:pt x="855599" y="202532"/>
                </a:cubicBezTo>
                <a:cubicBezTo>
                  <a:pt x="772574" y="209183"/>
                  <a:pt x="689978" y="217550"/>
                  <a:pt x="609098" y="239432"/>
                </a:cubicBezTo>
                <a:cubicBezTo>
                  <a:pt x="572842" y="249301"/>
                  <a:pt x="570268" y="279336"/>
                  <a:pt x="566835" y="318381"/>
                </a:cubicBezTo>
                <a:cubicBezTo>
                  <a:pt x="563832" y="352921"/>
                  <a:pt x="561901" y="387676"/>
                  <a:pt x="560184" y="422216"/>
                </a:cubicBezTo>
                <a:cubicBezTo>
                  <a:pt x="556752" y="491725"/>
                  <a:pt x="553748" y="561235"/>
                  <a:pt x="551174" y="630744"/>
                </a:cubicBezTo>
                <a:cubicBezTo>
                  <a:pt x="548385" y="703900"/>
                  <a:pt x="545811" y="777057"/>
                  <a:pt x="543665" y="850213"/>
                </a:cubicBezTo>
                <a:cubicBezTo>
                  <a:pt x="543022" y="872310"/>
                  <a:pt x="541305" y="895051"/>
                  <a:pt x="557610" y="913501"/>
                </a:cubicBezTo>
                <a:cubicBezTo>
                  <a:pt x="604593" y="911784"/>
                  <a:pt x="650289" y="909424"/>
                  <a:pt x="695985" y="908781"/>
                </a:cubicBezTo>
                <a:cubicBezTo>
                  <a:pt x="763993" y="907708"/>
                  <a:pt x="832644" y="913930"/>
                  <a:pt x="900008" y="906421"/>
                </a:cubicBezTo>
                <a:cubicBezTo>
                  <a:pt x="996548" y="895480"/>
                  <a:pt x="1092660" y="891404"/>
                  <a:pt x="1189415" y="893978"/>
                </a:cubicBezTo>
                <a:cubicBezTo>
                  <a:pt x="1205505" y="894407"/>
                  <a:pt x="1221595" y="892905"/>
                  <a:pt x="1237686" y="892476"/>
                </a:cubicBezTo>
                <a:cubicBezTo>
                  <a:pt x="1273513" y="891618"/>
                  <a:pt x="1309555" y="892262"/>
                  <a:pt x="1345168" y="889687"/>
                </a:cubicBezTo>
                <a:cubicBezTo>
                  <a:pt x="1384642" y="886898"/>
                  <a:pt x="1423902" y="881535"/>
                  <a:pt x="1463376" y="877030"/>
                </a:cubicBezTo>
                <a:cubicBezTo>
                  <a:pt x="1522373" y="870379"/>
                  <a:pt x="1581156" y="863729"/>
                  <a:pt x="1643800" y="856649"/>
                </a:cubicBezTo>
                <a:cubicBezTo>
                  <a:pt x="1645516" y="823182"/>
                  <a:pt x="1642727" y="790358"/>
                  <a:pt x="1650022" y="759894"/>
                </a:cubicBezTo>
                <a:cubicBezTo>
                  <a:pt x="1662465" y="707976"/>
                  <a:pt x="1655385" y="655844"/>
                  <a:pt x="1660105" y="604142"/>
                </a:cubicBezTo>
                <a:cubicBezTo>
                  <a:pt x="1668043" y="517684"/>
                  <a:pt x="1672333" y="430797"/>
                  <a:pt x="1677911" y="344125"/>
                </a:cubicBezTo>
                <a:cubicBezTo>
                  <a:pt x="1680486" y="303578"/>
                  <a:pt x="1682631" y="234284"/>
                  <a:pt x="1685420" y="18665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514451" y="514339"/>
            <a:ext cx="561275" cy="863449"/>
          </a:xfrm>
          <a:custGeom>
            <a:avLst/>
            <a:gdLst/>
            <a:ahLst/>
            <a:cxnLst/>
            <a:rect l="l" t="t" r="r" b="b"/>
            <a:pathLst>
              <a:path w="1122551" h="1726897" extrusionOk="0">
                <a:moveTo>
                  <a:pt x="458952" y="1724348"/>
                </a:moveTo>
                <a:cubicBezTo>
                  <a:pt x="368826" y="1732386"/>
                  <a:pt x="283816" y="1720694"/>
                  <a:pt x="200023" y="1699502"/>
                </a:cubicBezTo>
                <a:cubicBezTo>
                  <a:pt x="132307" y="1682451"/>
                  <a:pt x="77988" y="1648350"/>
                  <a:pt x="48514" y="1587454"/>
                </a:cubicBezTo>
                <a:cubicBezTo>
                  <a:pt x="40963" y="1571621"/>
                  <a:pt x="37797" y="1553596"/>
                  <a:pt x="34630" y="1536301"/>
                </a:cubicBezTo>
                <a:cubicBezTo>
                  <a:pt x="27079" y="1496597"/>
                  <a:pt x="18554" y="1456893"/>
                  <a:pt x="14656" y="1416946"/>
                </a:cubicBezTo>
                <a:cubicBezTo>
                  <a:pt x="8323" y="1353370"/>
                  <a:pt x="3695" y="1289552"/>
                  <a:pt x="1503" y="1225733"/>
                </a:cubicBezTo>
                <a:cubicBezTo>
                  <a:pt x="-689" y="1164837"/>
                  <a:pt x="-446" y="1103698"/>
                  <a:pt x="1990" y="1042802"/>
                </a:cubicBezTo>
                <a:cubicBezTo>
                  <a:pt x="5644" y="950484"/>
                  <a:pt x="12464" y="858409"/>
                  <a:pt x="17336" y="766091"/>
                </a:cubicBezTo>
                <a:cubicBezTo>
                  <a:pt x="20746" y="702272"/>
                  <a:pt x="23182" y="638210"/>
                  <a:pt x="25861" y="574391"/>
                </a:cubicBezTo>
                <a:cubicBezTo>
                  <a:pt x="29271" y="491573"/>
                  <a:pt x="38771" y="409729"/>
                  <a:pt x="54847" y="328129"/>
                </a:cubicBezTo>
                <a:cubicBezTo>
                  <a:pt x="61424" y="294271"/>
                  <a:pt x="65565" y="260169"/>
                  <a:pt x="69706" y="226067"/>
                </a:cubicBezTo>
                <a:cubicBezTo>
                  <a:pt x="75552" y="179786"/>
                  <a:pt x="87244" y="135454"/>
                  <a:pt x="108923" y="93314"/>
                </a:cubicBezTo>
                <a:cubicBezTo>
                  <a:pt x="138153" y="36559"/>
                  <a:pt x="186626" y="22"/>
                  <a:pt x="255073" y="2458"/>
                </a:cubicBezTo>
                <a:cubicBezTo>
                  <a:pt x="297456" y="3919"/>
                  <a:pt x="340084" y="-1196"/>
                  <a:pt x="382223" y="266"/>
                </a:cubicBezTo>
                <a:cubicBezTo>
                  <a:pt x="435081" y="2214"/>
                  <a:pt x="487939" y="7817"/>
                  <a:pt x="540796" y="11714"/>
                </a:cubicBezTo>
                <a:cubicBezTo>
                  <a:pt x="596820" y="15855"/>
                  <a:pt x="652601" y="22432"/>
                  <a:pt x="708625" y="23650"/>
                </a:cubicBezTo>
                <a:cubicBezTo>
                  <a:pt x="808007" y="26085"/>
                  <a:pt x="903735" y="43867"/>
                  <a:pt x="990207" y="87956"/>
                </a:cubicBezTo>
                <a:cubicBezTo>
                  <a:pt x="1043552" y="115237"/>
                  <a:pt x="1083013" y="159325"/>
                  <a:pt x="1105909" y="213888"/>
                </a:cubicBezTo>
                <a:cubicBezTo>
                  <a:pt x="1123204" y="254566"/>
                  <a:pt x="1124665" y="297194"/>
                  <a:pt x="1120768" y="339090"/>
                </a:cubicBezTo>
                <a:cubicBezTo>
                  <a:pt x="1112730" y="426049"/>
                  <a:pt x="1102743" y="513252"/>
                  <a:pt x="1089589" y="599724"/>
                </a:cubicBezTo>
                <a:cubicBezTo>
                  <a:pt x="1073513" y="706901"/>
                  <a:pt x="1053783" y="813346"/>
                  <a:pt x="1035514" y="920279"/>
                </a:cubicBezTo>
                <a:cubicBezTo>
                  <a:pt x="1028206" y="963881"/>
                  <a:pt x="1019925" y="1007239"/>
                  <a:pt x="1013835" y="1051084"/>
                </a:cubicBezTo>
                <a:cubicBezTo>
                  <a:pt x="1006771" y="1100775"/>
                  <a:pt x="1003361" y="1150953"/>
                  <a:pt x="995323" y="1200400"/>
                </a:cubicBezTo>
                <a:cubicBezTo>
                  <a:pt x="981195" y="1286629"/>
                  <a:pt x="968041" y="1373344"/>
                  <a:pt x="940273" y="1457137"/>
                </a:cubicBezTo>
                <a:cubicBezTo>
                  <a:pt x="930286" y="1487098"/>
                  <a:pt x="921517" y="1517545"/>
                  <a:pt x="915671" y="1548481"/>
                </a:cubicBezTo>
                <a:cubicBezTo>
                  <a:pt x="906171" y="1599877"/>
                  <a:pt x="869634" y="1632517"/>
                  <a:pt x="826032" y="1658093"/>
                </a:cubicBezTo>
                <a:cubicBezTo>
                  <a:pt x="774393" y="1688541"/>
                  <a:pt x="715445" y="1702425"/>
                  <a:pt x="655524" y="1712899"/>
                </a:cubicBezTo>
                <a:cubicBezTo>
                  <a:pt x="589756" y="1724348"/>
                  <a:pt x="523015" y="1727027"/>
                  <a:pt x="458952" y="1724348"/>
                </a:cubicBezTo>
                <a:close/>
                <a:moveTo>
                  <a:pt x="460170" y="1691707"/>
                </a:moveTo>
                <a:cubicBezTo>
                  <a:pt x="460170" y="1691464"/>
                  <a:pt x="460170" y="1691220"/>
                  <a:pt x="460170" y="1691220"/>
                </a:cubicBezTo>
                <a:cubicBezTo>
                  <a:pt x="475029" y="1691220"/>
                  <a:pt x="489887" y="1690733"/>
                  <a:pt x="504989" y="1691220"/>
                </a:cubicBezTo>
                <a:cubicBezTo>
                  <a:pt x="616551" y="1695361"/>
                  <a:pt x="720317" y="1672221"/>
                  <a:pt x="813610" y="1614248"/>
                </a:cubicBezTo>
                <a:cubicBezTo>
                  <a:pt x="842352" y="1596223"/>
                  <a:pt x="864275" y="1573326"/>
                  <a:pt x="871826" y="1540199"/>
                </a:cubicBezTo>
                <a:cubicBezTo>
                  <a:pt x="877185" y="1517302"/>
                  <a:pt x="885710" y="1494892"/>
                  <a:pt x="892774" y="1472239"/>
                </a:cubicBezTo>
                <a:cubicBezTo>
                  <a:pt x="905440" y="1432779"/>
                  <a:pt x="921030" y="1393805"/>
                  <a:pt x="929799" y="1353614"/>
                </a:cubicBezTo>
                <a:cubicBezTo>
                  <a:pt x="941004" y="1302705"/>
                  <a:pt x="947337" y="1251065"/>
                  <a:pt x="954644" y="1199426"/>
                </a:cubicBezTo>
                <a:cubicBezTo>
                  <a:pt x="967798" y="1105159"/>
                  <a:pt x="979003" y="1010405"/>
                  <a:pt x="993374" y="916138"/>
                </a:cubicBezTo>
                <a:cubicBezTo>
                  <a:pt x="1005310" y="837461"/>
                  <a:pt x="1020412" y="759027"/>
                  <a:pt x="1034783" y="680593"/>
                </a:cubicBezTo>
                <a:cubicBezTo>
                  <a:pt x="1044526" y="627249"/>
                  <a:pt x="1056219" y="574391"/>
                  <a:pt x="1065718" y="521046"/>
                </a:cubicBezTo>
                <a:cubicBezTo>
                  <a:pt x="1071077" y="490111"/>
                  <a:pt x="1074731" y="458689"/>
                  <a:pt x="1077410" y="427267"/>
                </a:cubicBezTo>
                <a:cubicBezTo>
                  <a:pt x="1082282" y="370512"/>
                  <a:pt x="1090077" y="314488"/>
                  <a:pt x="1082525" y="257002"/>
                </a:cubicBezTo>
                <a:cubicBezTo>
                  <a:pt x="1075462" y="202927"/>
                  <a:pt x="1041360" y="164197"/>
                  <a:pt x="998733" y="136672"/>
                </a:cubicBezTo>
                <a:cubicBezTo>
                  <a:pt x="941247" y="99648"/>
                  <a:pt x="874018" y="78699"/>
                  <a:pt x="802161" y="73828"/>
                </a:cubicBezTo>
                <a:cubicBezTo>
                  <a:pt x="722753" y="68225"/>
                  <a:pt x="643345" y="61161"/>
                  <a:pt x="564180" y="54097"/>
                </a:cubicBezTo>
                <a:cubicBezTo>
                  <a:pt x="464555" y="45085"/>
                  <a:pt x="365173" y="35342"/>
                  <a:pt x="265060" y="40700"/>
                </a:cubicBezTo>
                <a:cubicBezTo>
                  <a:pt x="217805" y="43136"/>
                  <a:pt x="178588" y="62379"/>
                  <a:pt x="154960" y="101109"/>
                </a:cubicBezTo>
                <a:cubicBezTo>
                  <a:pt x="132551" y="137890"/>
                  <a:pt x="115013" y="176620"/>
                  <a:pt x="108923" y="219490"/>
                </a:cubicBezTo>
                <a:cubicBezTo>
                  <a:pt x="103564" y="257489"/>
                  <a:pt x="94308" y="295001"/>
                  <a:pt x="87000" y="332513"/>
                </a:cubicBezTo>
                <a:cubicBezTo>
                  <a:pt x="68245" y="427511"/>
                  <a:pt x="57527" y="523482"/>
                  <a:pt x="52168" y="619698"/>
                </a:cubicBezTo>
                <a:cubicBezTo>
                  <a:pt x="47296" y="704221"/>
                  <a:pt x="43155" y="788744"/>
                  <a:pt x="40232" y="873268"/>
                </a:cubicBezTo>
                <a:cubicBezTo>
                  <a:pt x="37066" y="960714"/>
                  <a:pt x="33412" y="1048161"/>
                  <a:pt x="34143" y="1135607"/>
                </a:cubicBezTo>
                <a:cubicBezTo>
                  <a:pt x="34874" y="1217207"/>
                  <a:pt x="41207" y="1298564"/>
                  <a:pt x="44373" y="1380164"/>
                </a:cubicBezTo>
                <a:cubicBezTo>
                  <a:pt x="45835" y="1420356"/>
                  <a:pt x="41938" y="1460791"/>
                  <a:pt x="58258" y="1499520"/>
                </a:cubicBezTo>
                <a:cubicBezTo>
                  <a:pt x="64104" y="1513161"/>
                  <a:pt x="67027" y="1527776"/>
                  <a:pt x="70193" y="1542391"/>
                </a:cubicBezTo>
                <a:cubicBezTo>
                  <a:pt x="82129" y="1596954"/>
                  <a:pt x="115500" y="1636171"/>
                  <a:pt x="172011" y="1654439"/>
                </a:cubicBezTo>
                <a:cubicBezTo>
                  <a:pt x="242407" y="1677336"/>
                  <a:pt x="314507" y="1693900"/>
                  <a:pt x="390262" y="1691951"/>
                </a:cubicBezTo>
                <a:cubicBezTo>
                  <a:pt x="413159" y="1691220"/>
                  <a:pt x="436543" y="1691707"/>
                  <a:pt x="460170" y="1691707"/>
                </a:cubicBezTo>
                <a:close/>
                <a:moveTo>
                  <a:pt x="58988" y="1248386"/>
                </a:moveTo>
                <a:cubicBezTo>
                  <a:pt x="56309" y="1166786"/>
                  <a:pt x="51437" y="1085185"/>
                  <a:pt x="51437" y="1003828"/>
                </a:cubicBezTo>
                <a:cubicBezTo>
                  <a:pt x="51437" y="945856"/>
                  <a:pt x="57770" y="888126"/>
                  <a:pt x="60937" y="830154"/>
                </a:cubicBezTo>
                <a:cubicBezTo>
                  <a:pt x="63616" y="778270"/>
                  <a:pt x="67027" y="726144"/>
                  <a:pt x="68245" y="674017"/>
                </a:cubicBezTo>
                <a:cubicBezTo>
                  <a:pt x="70193" y="579506"/>
                  <a:pt x="71655" y="485240"/>
                  <a:pt x="92359" y="391947"/>
                </a:cubicBezTo>
                <a:cubicBezTo>
                  <a:pt x="97231" y="369781"/>
                  <a:pt x="100885" y="347372"/>
                  <a:pt x="103321" y="324962"/>
                </a:cubicBezTo>
                <a:cubicBezTo>
                  <a:pt x="109410" y="269912"/>
                  <a:pt x="122076" y="216324"/>
                  <a:pt x="140589" y="163710"/>
                </a:cubicBezTo>
                <a:cubicBezTo>
                  <a:pt x="152768" y="128877"/>
                  <a:pt x="173716" y="102327"/>
                  <a:pt x="213420" y="91853"/>
                </a:cubicBezTo>
                <a:cubicBezTo>
                  <a:pt x="235586" y="86007"/>
                  <a:pt x="257752" y="78943"/>
                  <a:pt x="280649" y="75533"/>
                </a:cubicBezTo>
                <a:cubicBezTo>
                  <a:pt x="300623" y="72610"/>
                  <a:pt x="304520" y="77725"/>
                  <a:pt x="305495" y="96481"/>
                </a:cubicBezTo>
                <a:cubicBezTo>
                  <a:pt x="305982" y="108173"/>
                  <a:pt x="305738" y="120108"/>
                  <a:pt x="307443" y="131800"/>
                </a:cubicBezTo>
                <a:cubicBezTo>
                  <a:pt x="310610" y="153967"/>
                  <a:pt x="317917" y="161518"/>
                  <a:pt x="341789" y="163710"/>
                </a:cubicBezTo>
                <a:cubicBezTo>
                  <a:pt x="363955" y="165902"/>
                  <a:pt x="386364" y="164684"/>
                  <a:pt x="408774" y="166389"/>
                </a:cubicBezTo>
                <a:cubicBezTo>
                  <a:pt x="485259" y="171992"/>
                  <a:pt x="561257" y="170287"/>
                  <a:pt x="637742" y="162736"/>
                </a:cubicBezTo>
                <a:cubicBezTo>
                  <a:pt x="691331" y="157377"/>
                  <a:pt x="745893" y="158351"/>
                  <a:pt x="799969" y="156159"/>
                </a:cubicBezTo>
                <a:cubicBezTo>
                  <a:pt x="825545" y="155184"/>
                  <a:pt x="850878" y="155184"/>
                  <a:pt x="865493" y="128877"/>
                </a:cubicBezTo>
                <a:cubicBezTo>
                  <a:pt x="868903" y="122788"/>
                  <a:pt x="884492" y="117429"/>
                  <a:pt x="893018" y="119134"/>
                </a:cubicBezTo>
                <a:cubicBezTo>
                  <a:pt x="946606" y="129608"/>
                  <a:pt x="989964" y="151531"/>
                  <a:pt x="1006284" y="205850"/>
                </a:cubicBezTo>
                <a:cubicBezTo>
                  <a:pt x="1033565" y="297437"/>
                  <a:pt x="1037219" y="390242"/>
                  <a:pt x="1027232" y="484022"/>
                </a:cubicBezTo>
                <a:cubicBezTo>
                  <a:pt x="1020899" y="545648"/>
                  <a:pt x="1012861" y="607275"/>
                  <a:pt x="1004092" y="668658"/>
                </a:cubicBezTo>
                <a:cubicBezTo>
                  <a:pt x="996784" y="719323"/>
                  <a:pt x="986797" y="769501"/>
                  <a:pt x="979246" y="820167"/>
                </a:cubicBezTo>
                <a:cubicBezTo>
                  <a:pt x="972669" y="863768"/>
                  <a:pt x="969746" y="907857"/>
                  <a:pt x="961952" y="951458"/>
                </a:cubicBezTo>
                <a:cubicBezTo>
                  <a:pt x="950260" y="1016495"/>
                  <a:pt x="935158" y="1080801"/>
                  <a:pt x="922735" y="1145594"/>
                </a:cubicBezTo>
                <a:cubicBezTo>
                  <a:pt x="909094" y="1216233"/>
                  <a:pt x="897646" y="1287116"/>
                  <a:pt x="883274" y="1357511"/>
                </a:cubicBezTo>
                <a:cubicBezTo>
                  <a:pt x="871095" y="1416215"/>
                  <a:pt x="856480" y="1474675"/>
                  <a:pt x="841865" y="1532891"/>
                </a:cubicBezTo>
                <a:cubicBezTo>
                  <a:pt x="837724" y="1548968"/>
                  <a:pt x="831147" y="1565044"/>
                  <a:pt x="823596" y="1579903"/>
                </a:cubicBezTo>
                <a:cubicBezTo>
                  <a:pt x="814584" y="1597197"/>
                  <a:pt x="801674" y="1609864"/>
                  <a:pt x="778290" y="1612786"/>
                </a:cubicBezTo>
                <a:cubicBezTo>
                  <a:pt x="701318" y="1622286"/>
                  <a:pt x="624832" y="1633978"/>
                  <a:pt x="547860" y="1643234"/>
                </a:cubicBezTo>
                <a:cubicBezTo>
                  <a:pt x="476247" y="1652003"/>
                  <a:pt x="404390" y="1656388"/>
                  <a:pt x="331802" y="1650055"/>
                </a:cubicBezTo>
                <a:cubicBezTo>
                  <a:pt x="295995" y="1646888"/>
                  <a:pt x="259701" y="1648106"/>
                  <a:pt x="223651" y="1648593"/>
                </a:cubicBezTo>
                <a:cubicBezTo>
                  <a:pt x="183459" y="1649080"/>
                  <a:pt x="152281" y="1629594"/>
                  <a:pt x="122807" y="1609133"/>
                </a:cubicBezTo>
                <a:cubicBezTo>
                  <a:pt x="110628" y="1600607"/>
                  <a:pt x="102103" y="1583800"/>
                  <a:pt x="98449" y="1569185"/>
                </a:cubicBezTo>
                <a:cubicBezTo>
                  <a:pt x="86513" y="1520468"/>
                  <a:pt x="75065" y="1471265"/>
                  <a:pt x="68488" y="1421574"/>
                </a:cubicBezTo>
                <a:cubicBezTo>
                  <a:pt x="60937" y="1364088"/>
                  <a:pt x="58745" y="1306115"/>
                  <a:pt x="54117" y="1248630"/>
                </a:cubicBezTo>
                <a:cubicBezTo>
                  <a:pt x="55335" y="1248630"/>
                  <a:pt x="57283" y="1248630"/>
                  <a:pt x="58988" y="1248386"/>
                </a:cubicBezTo>
                <a:close/>
                <a:moveTo>
                  <a:pt x="287226" y="100135"/>
                </a:moveTo>
                <a:cubicBezTo>
                  <a:pt x="277239" y="101596"/>
                  <a:pt x="271393" y="102570"/>
                  <a:pt x="265303" y="103545"/>
                </a:cubicBezTo>
                <a:cubicBezTo>
                  <a:pt x="204408" y="112314"/>
                  <a:pt x="164704" y="142518"/>
                  <a:pt x="151550" y="199760"/>
                </a:cubicBezTo>
                <a:cubicBezTo>
                  <a:pt x="140345" y="249695"/>
                  <a:pt x="127922" y="299629"/>
                  <a:pt x="118423" y="349807"/>
                </a:cubicBezTo>
                <a:cubicBezTo>
                  <a:pt x="104051" y="425318"/>
                  <a:pt x="87000" y="500585"/>
                  <a:pt x="88218" y="578045"/>
                </a:cubicBezTo>
                <a:cubicBezTo>
                  <a:pt x="88949" y="620185"/>
                  <a:pt x="86026" y="662568"/>
                  <a:pt x="84808" y="704952"/>
                </a:cubicBezTo>
                <a:cubicBezTo>
                  <a:pt x="83590" y="749040"/>
                  <a:pt x="82860" y="793373"/>
                  <a:pt x="80911" y="837461"/>
                </a:cubicBezTo>
                <a:cubicBezTo>
                  <a:pt x="78231" y="896408"/>
                  <a:pt x="71898" y="955355"/>
                  <a:pt x="71898" y="1014302"/>
                </a:cubicBezTo>
                <a:cubicBezTo>
                  <a:pt x="71655" y="1098826"/>
                  <a:pt x="74334" y="1183349"/>
                  <a:pt x="77744" y="1267873"/>
                </a:cubicBezTo>
                <a:cubicBezTo>
                  <a:pt x="80424" y="1331691"/>
                  <a:pt x="83834" y="1395754"/>
                  <a:pt x="91141" y="1459085"/>
                </a:cubicBezTo>
                <a:cubicBezTo>
                  <a:pt x="94795" y="1490508"/>
                  <a:pt x="93577" y="1522904"/>
                  <a:pt x="111846" y="1553109"/>
                </a:cubicBezTo>
                <a:cubicBezTo>
                  <a:pt x="137179" y="1595249"/>
                  <a:pt x="186626" y="1623504"/>
                  <a:pt x="239484" y="1620825"/>
                </a:cubicBezTo>
                <a:cubicBezTo>
                  <a:pt x="277483" y="1618876"/>
                  <a:pt x="315725" y="1619850"/>
                  <a:pt x="353968" y="1619607"/>
                </a:cubicBezTo>
                <a:cubicBezTo>
                  <a:pt x="390992" y="1619363"/>
                  <a:pt x="428017" y="1621312"/>
                  <a:pt x="464798" y="1618876"/>
                </a:cubicBezTo>
                <a:cubicBezTo>
                  <a:pt x="504989" y="1616197"/>
                  <a:pt x="544937" y="1609620"/>
                  <a:pt x="584885" y="1604992"/>
                </a:cubicBezTo>
                <a:cubicBezTo>
                  <a:pt x="646024" y="1597684"/>
                  <a:pt x="707407" y="1590620"/>
                  <a:pt x="768547" y="1583556"/>
                </a:cubicBezTo>
                <a:cubicBezTo>
                  <a:pt x="798264" y="1580146"/>
                  <a:pt x="802161" y="1577223"/>
                  <a:pt x="809956" y="1550916"/>
                </a:cubicBezTo>
                <a:cubicBezTo>
                  <a:pt x="819212" y="1519738"/>
                  <a:pt x="830417" y="1488559"/>
                  <a:pt x="836994" y="1456893"/>
                </a:cubicBezTo>
                <a:cubicBezTo>
                  <a:pt x="859890" y="1347037"/>
                  <a:pt x="882544" y="1237181"/>
                  <a:pt x="902761" y="1126838"/>
                </a:cubicBezTo>
                <a:cubicBezTo>
                  <a:pt x="915914" y="1054250"/>
                  <a:pt x="923709" y="980688"/>
                  <a:pt x="935645" y="907857"/>
                </a:cubicBezTo>
                <a:cubicBezTo>
                  <a:pt x="947824" y="834051"/>
                  <a:pt x="963170" y="760976"/>
                  <a:pt x="974862" y="687170"/>
                </a:cubicBezTo>
                <a:cubicBezTo>
                  <a:pt x="984605" y="625787"/>
                  <a:pt x="989964" y="563917"/>
                  <a:pt x="999707" y="502778"/>
                </a:cubicBezTo>
                <a:cubicBezTo>
                  <a:pt x="1014079" y="412165"/>
                  <a:pt x="1008476" y="322770"/>
                  <a:pt x="990207" y="232644"/>
                </a:cubicBezTo>
                <a:cubicBezTo>
                  <a:pt x="980464" y="184171"/>
                  <a:pt x="950503" y="158838"/>
                  <a:pt x="902517" y="146172"/>
                </a:cubicBezTo>
                <a:cubicBezTo>
                  <a:pt x="891313" y="143249"/>
                  <a:pt x="880351" y="142275"/>
                  <a:pt x="874262" y="152505"/>
                </a:cubicBezTo>
                <a:cubicBezTo>
                  <a:pt x="859403" y="177351"/>
                  <a:pt x="832609" y="178325"/>
                  <a:pt x="807764" y="180274"/>
                </a:cubicBezTo>
                <a:cubicBezTo>
                  <a:pt x="726163" y="187094"/>
                  <a:pt x="644319" y="188799"/>
                  <a:pt x="562962" y="198786"/>
                </a:cubicBezTo>
                <a:cubicBezTo>
                  <a:pt x="504502" y="206093"/>
                  <a:pt x="444094" y="201465"/>
                  <a:pt x="384659" y="200491"/>
                </a:cubicBezTo>
                <a:cubicBezTo>
                  <a:pt x="365903" y="200247"/>
                  <a:pt x="346660" y="196106"/>
                  <a:pt x="328635" y="190504"/>
                </a:cubicBezTo>
                <a:cubicBezTo>
                  <a:pt x="301841" y="182222"/>
                  <a:pt x="287226" y="163953"/>
                  <a:pt x="287470" y="136672"/>
                </a:cubicBezTo>
                <a:cubicBezTo>
                  <a:pt x="287226" y="125467"/>
                  <a:pt x="287226" y="114019"/>
                  <a:pt x="287226" y="100135"/>
                </a:cubicBezTo>
                <a:close/>
                <a:moveTo>
                  <a:pt x="381493" y="146903"/>
                </a:moveTo>
                <a:cubicBezTo>
                  <a:pt x="357378" y="146415"/>
                  <a:pt x="339596" y="131557"/>
                  <a:pt x="339596" y="111827"/>
                </a:cubicBezTo>
                <a:cubicBezTo>
                  <a:pt x="339596" y="92340"/>
                  <a:pt x="363224" y="73584"/>
                  <a:pt x="387582" y="73828"/>
                </a:cubicBezTo>
                <a:cubicBezTo>
                  <a:pt x="405120" y="74071"/>
                  <a:pt x="428261" y="96237"/>
                  <a:pt x="427774" y="113045"/>
                </a:cubicBezTo>
                <a:cubicBezTo>
                  <a:pt x="427286" y="133749"/>
                  <a:pt x="408530" y="147390"/>
                  <a:pt x="381493" y="146903"/>
                </a:cubicBezTo>
                <a:close/>
                <a:moveTo>
                  <a:pt x="364442" y="114019"/>
                </a:moveTo>
                <a:cubicBezTo>
                  <a:pt x="381006" y="124737"/>
                  <a:pt x="391480" y="122788"/>
                  <a:pt x="400736" y="108904"/>
                </a:cubicBezTo>
                <a:cubicBezTo>
                  <a:pt x="387095" y="95019"/>
                  <a:pt x="377108" y="99160"/>
                  <a:pt x="364442" y="114019"/>
                </a:cubicBezTo>
                <a:close/>
                <a:moveTo>
                  <a:pt x="245086" y="356384"/>
                </a:moveTo>
                <a:cubicBezTo>
                  <a:pt x="253368" y="353948"/>
                  <a:pt x="261406" y="353705"/>
                  <a:pt x="264816" y="350051"/>
                </a:cubicBezTo>
                <a:cubicBezTo>
                  <a:pt x="290880" y="323013"/>
                  <a:pt x="326930" y="325206"/>
                  <a:pt x="359814" y="324962"/>
                </a:cubicBezTo>
                <a:cubicBezTo>
                  <a:pt x="418030" y="324718"/>
                  <a:pt x="476247" y="330808"/>
                  <a:pt x="534707" y="330808"/>
                </a:cubicBezTo>
                <a:cubicBezTo>
                  <a:pt x="618986" y="330564"/>
                  <a:pt x="700830" y="346154"/>
                  <a:pt x="782674" y="360525"/>
                </a:cubicBezTo>
                <a:cubicBezTo>
                  <a:pt x="821891" y="367345"/>
                  <a:pt x="860134" y="380986"/>
                  <a:pt x="898133" y="393165"/>
                </a:cubicBezTo>
                <a:cubicBezTo>
                  <a:pt x="913479" y="398037"/>
                  <a:pt x="926632" y="408267"/>
                  <a:pt x="927119" y="425318"/>
                </a:cubicBezTo>
                <a:cubicBezTo>
                  <a:pt x="928581" y="471356"/>
                  <a:pt x="934183" y="518123"/>
                  <a:pt x="928581" y="563430"/>
                </a:cubicBezTo>
                <a:cubicBezTo>
                  <a:pt x="920299" y="631633"/>
                  <a:pt x="905440" y="699106"/>
                  <a:pt x="890825" y="766335"/>
                </a:cubicBezTo>
                <a:cubicBezTo>
                  <a:pt x="882056" y="806770"/>
                  <a:pt x="870608" y="846717"/>
                  <a:pt x="856237" y="885691"/>
                </a:cubicBezTo>
                <a:cubicBezTo>
                  <a:pt x="846737" y="911510"/>
                  <a:pt x="830904" y="935382"/>
                  <a:pt x="815802" y="959009"/>
                </a:cubicBezTo>
                <a:cubicBezTo>
                  <a:pt x="802648" y="979470"/>
                  <a:pt x="781700" y="990188"/>
                  <a:pt x="755393" y="992624"/>
                </a:cubicBezTo>
                <a:cubicBezTo>
                  <a:pt x="675985" y="999687"/>
                  <a:pt x="597064" y="1008944"/>
                  <a:pt x="516925" y="1002854"/>
                </a:cubicBezTo>
                <a:cubicBezTo>
                  <a:pt x="448965" y="997495"/>
                  <a:pt x="381980" y="987996"/>
                  <a:pt x="317187" y="968752"/>
                </a:cubicBezTo>
                <a:cubicBezTo>
                  <a:pt x="302085" y="964368"/>
                  <a:pt x="287713" y="957548"/>
                  <a:pt x="273829" y="950727"/>
                </a:cubicBezTo>
                <a:cubicBezTo>
                  <a:pt x="226574" y="927830"/>
                  <a:pt x="206356" y="890319"/>
                  <a:pt x="205626" y="842089"/>
                </a:cubicBezTo>
                <a:cubicBezTo>
                  <a:pt x="204164" y="753668"/>
                  <a:pt x="207818" y="665491"/>
                  <a:pt x="216587" y="577314"/>
                </a:cubicBezTo>
                <a:cubicBezTo>
                  <a:pt x="221946" y="523482"/>
                  <a:pt x="226330" y="469894"/>
                  <a:pt x="232420" y="416062"/>
                </a:cubicBezTo>
                <a:cubicBezTo>
                  <a:pt x="234368" y="396575"/>
                  <a:pt x="240458" y="377332"/>
                  <a:pt x="245086" y="356384"/>
                </a:cubicBezTo>
                <a:close/>
                <a:moveTo>
                  <a:pt x="901056" y="426293"/>
                </a:moveTo>
                <a:cubicBezTo>
                  <a:pt x="889364" y="423126"/>
                  <a:pt x="879377" y="420203"/>
                  <a:pt x="869146" y="417767"/>
                </a:cubicBezTo>
                <a:cubicBezTo>
                  <a:pt x="811417" y="404857"/>
                  <a:pt x="753932" y="391460"/>
                  <a:pt x="694741" y="384153"/>
                </a:cubicBezTo>
                <a:cubicBezTo>
                  <a:pt x="626537" y="375871"/>
                  <a:pt x="558578" y="365153"/>
                  <a:pt x="489644" y="363935"/>
                </a:cubicBezTo>
                <a:cubicBezTo>
                  <a:pt x="426068" y="362961"/>
                  <a:pt x="362493" y="356628"/>
                  <a:pt x="299405" y="369781"/>
                </a:cubicBezTo>
                <a:cubicBezTo>
                  <a:pt x="278213" y="374166"/>
                  <a:pt x="265547" y="381960"/>
                  <a:pt x="263111" y="401204"/>
                </a:cubicBezTo>
                <a:cubicBezTo>
                  <a:pt x="257996" y="444074"/>
                  <a:pt x="252394" y="487188"/>
                  <a:pt x="250688" y="530059"/>
                </a:cubicBezTo>
                <a:cubicBezTo>
                  <a:pt x="247522" y="607519"/>
                  <a:pt x="246060" y="685222"/>
                  <a:pt x="245817" y="762681"/>
                </a:cubicBezTo>
                <a:cubicBezTo>
                  <a:pt x="245573" y="798975"/>
                  <a:pt x="248983" y="835269"/>
                  <a:pt x="251906" y="871319"/>
                </a:cubicBezTo>
                <a:cubicBezTo>
                  <a:pt x="253855" y="894460"/>
                  <a:pt x="265303" y="913459"/>
                  <a:pt x="289418" y="922228"/>
                </a:cubicBezTo>
                <a:cubicBezTo>
                  <a:pt x="317917" y="932702"/>
                  <a:pt x="346660" y="945125"/>
                  <a:pt x="376621" y="949753"/>
                </a:cubicBezTo>
                <a:cubicBezTo>
                  <a:pt x="491105" y="967535"/>
                  <a:pt x="606320" y="974842"/>
                  <a:pt x="722753" y="963881"/>
                </a:cubicBezTo>
                <a:cubicBezTo>
                  <a:pt x="763919" y="959983"/>
                  <a:pt x="791443" y="942202"/>
                  <a:pt x="812148" y="910536"/>
                </a:cubicBezTo>
                <a:cubicBezTo>
                  <a:pt x="839186" y="869127"/>
                  <a:pt x="848442" y="822846"/>
                  <a:pt x="858185" y="776565"/>
                </a:cubicBezTo>
                <a:cubicBezTo>
                  <a:pt x="869634" y="720541"/>
                  <a:pt x="876941" y="663786"/>
                  <a:pt x="891800" y="608736"/>
                </a:cubicBezTo>
                <a:cubicBezTo>
                  <a:pt x="907389" y="548328"/>
                  <a:pt x="900812" y="488163"/>
                  <a:pt x="901056" y="426293"/>
                </a:cubicBezTo>
                <a:close/>
                <a:moveTo>
                  <a:pt x="251663" y="1290526"/>
                </a:moveTo>
                <a:cubicBezTo>
                  <a:pt x="277483" y="1295398"/>
                  <a:pt x="304033" y="1298321"/>
                  <a:pt x="330340" y="1300513"/>
                </a:cubicBezTo>
                <a:cubicBezTo>
                  <a:pt x="406338" y="1306846"/>
                  <a:pt x="482580" y="1311230"/>
                  <a:pt x="558821" y="1305628"/>
                </a:cubicBezTo>
                <a:cubicBezTo>
                  <a:pt x="574654" y="1304410"/>
                  <a:pt x="590731" y="1305385"/>
                  <a:pt x="606320" y="1307333"/>
                </a:cubicBezTo>
                <a:cubicBezTo>
                  <a:pt x="665267" y="1315128"/>
                  <a:pt x="723971" y="1324140"/>
                  <a:pt x="782674" y="1332422"/>
                </a:cubicBezTo>
                <a:cubicBezTo>
                  <a:pt x="792174" y="1333640"/>
                  <a:pt x="803135" y="1335832"/>
                  <a:pt x="806789" y="1324384"/>
                </a:cubicBezTo>
                <a:cubicBezTo>
                  <a:pt x="810199" y="1313666"/>
                  <a:pt x="805084" y="1304897"/>
                  <a:pt x="794366" y="1300026"/>
                </a:cubicBezTo>
                <a:cubicBezTo>
                  <a:pt x="788764" y="1297346"/>
                  <a:pt x="782674" y="1295398"/>
                  <a:pt x="776341" y="1294423"/>
                </a:cubicBezTo>
                <a:cubicBezTo>
                  <a:pt x="689626" y="1280052"/>
                  <a:pt x="602423" y="1269578"/>
                  <a:pt x="514489" y="1264950"/>
                </a:cubicBezTo>
                <a:cubicBezTo>
                  <a:pt x="439222" y="1261052"/>
                  <a:pt x="363955" y="1258617"/>
                  <a:pt x="288687" y="1256424"/>
                </a:cubicBezTo>
                <a:cubicBezTo>
                  <a:pt x="265791" y="1255694"/>
                  <a:pt x="242894" y="1257399"/>
                  <a:pt x="217561" y="1258129"/>
                </a:cubicBezTo>
                <a:cubicBezTo>
                  <a:pt x="216100" y="1286872"/>
                  <a:pt x="236561" y="1287603"/>
                  <a:pt x="251663" y="1290526"/>
                </a:cubicBezTo>
                <a:close/>
                <a:moveTo>
                  <a:pt x="264086" y="1207464"/>
                </a:moveTo>
                <a:cubicBezTo>
                  <a:pt x="285277" y="1209656"/>
                  <a:pt x="306469" y="1210631"/>
                  <a:pt x="327661" y="1211118"/>
                </a:cubicBezTo>
                <a:cubicBezTo>
                  <a:pt x="447504" y="1214284"/>
                  <a:pt x="567834" y="1208195"/>
                  <a:pt x="687433" y="1221835"/>
                </a:cubicBezTo>
                <a:cubicBezTo>
                  <a:pt x="707407" y="1224028"/>
                  <a:pt x="727381" y="1226951"/>
                  <a:pt x="747598" y="1227438"/>
                </a:cubicBezTo>
                <a:cubicBezTo>
                  <a:pt x="753201" y="1227681"/>
                  <a:pt x="760996" y="1221835"/>
                  <a:pt x="763675" y="1216964"/>
                </a:cubicBezTo>
                <a:cubicBezTo>
                  <a:pt x="765380" y="1213554"/>
                  <a:pt x="761483" y="1204541"/>
                  <a:pt x="757342" y="1202349"/>
                </a:cubicBezTo>
                <a:cubicBezTo>
                  <a:pt x="747355" y="1197234"/>
                  <a:pt x="736150" y="1192362"/>
                  <a:pt x="725189" y="1191144"/>
                </a:cubicBezTo>
                <a:cubicBezTo>
                  <a:pt x="679882" y="1186516"/>
                  <a:pt x="634332" y="1180913"/>
                  <a:pt x="588782" y="1179696"/>
                </a:cubicBezTo>
                <a:cubicBezTo>
                  <a:pt x="510348" y="1177747"/>
                  <a:pt x="431914" y="1178478"/>
                  <a:pt x="353481" y="1178965"/>
                </a:cubicBezTo>
                <a:cubicBezTo>
                  <a:pt x="317674" y="1179208"/>
                  <a:pt x="281624" y="1181401"/>
                  <a:pt x="242650" y="1182862"/>
                </a:cubicBezTo>
                <a:cubicBezTo>
                  <a:pt x="249227" y="1204785"/>
                  <a:pt x="249227" y="1205759"/>
                  <a:pt x="264086" y="1207464"/>
                </a:cubicBezTo>
                <a:close/>
                <a:moveTo>
                  <a:pt x="204895" y="1026482"/>
                </a:moveTo>
                <a:cubicBezTo>
                  <a:pt x="206113" y="1002123"/>
                  <a:pt x="226330" y="990188"/>
                  <a:pt x="253368" y="999687"/>
                </a:cubicBezTo>
                <a:cubicBezTo>
                  <a:pt x="269688" y="1005533"/>
                  <a:pt x="283085" y="1008457"/>
                  <a:pt x="300623" y="1003585"/>
                </a:cubicBezTo>
                <a:cubicBezTo>
                  <a:pt x="315969" y="999200"/>
                  <a:pt x="332532" y="1004803"/>
                  <a:pt x="341789" y="1019174"/>
                </a:cubicBezTo>
                <a:cubicBezTo>
                  <a:pt x="350558" y="1032815"/>
                  <a:pt x="346173" y="1045481"/>
                  <a:pt x="336430" y="1057173"/>
                </a:cubicBezTo>
                <a:cubicBezTo>
                  <a:pt x="322302" y="1074224"/>
                  <a:pt x="308905" y="1091762"/>
                  <a:pt x="294533" y="1108813"/>
                </a:cubicBezTo>
                <a:cubicBezTo>
                  <a:pt x="282841" y="1122697"/>
                  <a:pt x="273585" y="1125620"/>
                  <a:pt x="262868" y="1116364"/>
                </a:cubicBezTo>
                <a:cubicBezTo>
                  <a:pt x="238022" y="1094685"/>
                  <a:pt x="217805" y="1069596"/>
                  <a:pt x="206356" y="1039392"/>
                </a:cubicBezTo>
                <a:cubicBezTo>
                  <a:pt x="204651" y="1034763"/>
                  <a:pt x="205382" y="1029648"/>
                  <a:pt x="204895" y="1026482"/>
                </a:cubicBezTo>
                <a:close/>
                <a:moveTo>
                  <a:pt x="295264" y="1057660"/>
                </a:moveTo>
                <a:cubicBezTo>
                  <a:pt x="277726" y="1057173"/>
                  <a:pt x="265791" y="1050840"/>
                  <a:pt x="260919" y="1034033"/>
                </a:cubicBezTo>
                <a:cubicBezTo>
                  <a:pt x="258240" y="1024777"/>
                  <a:pt x="251906" y="1018443"/>
                  <a:pt x="237535" y="1024046"/>
                </a:cubicBezTo>
                <a:cubicBezTo>
                  <a:pt x="230471" y="1051814"/>
                  <a:pt x="249714" y="1068865"/>
                  <a:pt x="270906" y="1090057"/>
                </a:cubicBezTo>
                <a:cubicBezTo>
                  <a:pt x="280162" y="1077147"/>
                  <a:pt x="287226" y="1067160"/>
                  <a:pt x="294533" y="1057173"/>
                </a:cubicBezTo>
                <a:cubicBezTo>
                  <a:pt x="306956" y="1051327"/>
                  <a:pt x="316212" y="1043045"/>
                  <a:pt x="319623" y="1027456"/>
                </a:cubicBezTo>
                <a:cubicBezTo>
                  <a:pt x="295995" y="1028917"/>
                  <a:pt x="294533" y="1042558"/>
                  <a:pt x="295264" y="10576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2391413" y="856478"/>
            <a:ext cx="4360120" cy="178575"/>
          </a:xfrm>
          <a:custGeom>
            <a:avLst/>
            <a:gdLst/>
            <a:ahLst/>
            <a:cxnLst/>
            <a:rect l="l" t="t" r="r" b="b"/>
            <a:pathLst>
              <a:path w="8720240" h="357151" extrusionOk="0">
                <a:moveTo>
                  <a:pt x="8075233" y="111796"/>
                </a:moveTo>
                <a:cubicBezTo>
                  <a:pt x="8042351" y="141306"/>
                  <a:pt x="8006517" y="142571"/>
                  <a:pt x="7974899" y="141306"/>
                </a:cubicBezTo>
                <a:cubicBezTo>
                  <a:pt x="7925154" y="139620"/>
                  <a:pt x="7875829" y="148473"/>
                  <a:pt x="7825240" y="136247"/>
                </a:cubicBezTo>
                <a:cubicBezTo>
                  <a:pt x="7790672" y="127815"/>
                  <a:pt x="7751465" y="139198"/>
                  <a:pt x="7714367" y="140463"/>
                </a:cubicBezTo>
                <a:cubicBezTo>
                  <a:pt x="7661249" y="142149"/>
                  <a:pt x="7607287" y="146786"/>
                  <a:pt x="7554591" y="142571"/>
                </a:cubicBezTo>
                <a:cubicBezTo>
                  <a:pt x="7479129" y="136669"/>
                  <a:pt x="7404511" y="122757"/>
                  <a:pt x="7329471" y="113904"/>
                </a:cubicBezTo>
                <a:cubicBezTo>
                  <a:pt x="7303755" y="110953"/>
                  <a:pt x="7292372" y="97884"/>
                  <a:pt x="7285205" y="64158"/>
                </a:cubicBezTo>
                <a:cubicBezTo>
                  <a:pt x="7319775" y="58678"/>
                  <a:pt x="7350971" y="53619"/>
                  <a:pt x="7382589" y="48981"/>
                </a:cubicBezTo>
                <a:cubicBezTo>
                  <a:pt x="7403246" y="46030"/>
                  <a:pt x="7424324" y="44344"/>
                  <a:pt x="7444982" y="42236"/>
                </a:cubicBezTo>
                <a:cubicBezTo>
                  <a:pt x="7455521" y="71746"/>
                  <a:pt x="7479129" y="43079"/>
                  <a:pt x="7498100" y="52776"/>
                </a:cubicBezTo>
                <a:cubicBezTo>
                  <a:pt x="7517492" y="62893"/>
                  <a:pt x="7547846" y="59521"/>
                  <a:pt x="7574826" y="49825"/>
                </a:cubicBezTo>
                <a:cubicBezTo>
                  <a:pt x="7600121" y="40550"/>
                  <a:pt x="7630052" y="41393"/>
                  <a:pt x="7657876" y="40550"/>
                </a:cubicBezTo>
                <a:cubicBezTo>
                  <a:pt x="7716053" y="38864"/>
                  <a:pt x="7773809" y="39285"/>
                  <a:pt x="7831986" y="39285"/>
                </a:cubicBezTo>
                <a:cubicBezTo>
                  <a:pt x="7880467" y="39285"/>
                  <a:pt x="7928948" y="39707"/>
                  <a:pt x="7977429" y="39285"/>
                </a:cubicBezTo>
                <a:cubicBezTo>
                  <a:pt x="7997664" y="39285"/>
                  <a:pt x="8012840" y="43079"/>
                  <a:pt x="8025488" y="63736"/>
                </a:cubicBezTo>
                <a:cubicBezTo>
                  <a:pt x="8035606" y="82286"/>
                  <a:pt x="8056684" y="94511"/>
                  <a:pt x="8075233" y="111796"/>
                </a:cubicBezTo>
                <a:close/>
                <a:moveTo>
                  <a:pt x="2505409" y="243748"/>
                </a:moveTo>
                <a:cubicBezTo>
                  <a:pt x="2479693" y="224777"/>
                  <a:pt x="2450183" y="211287"/>
                  <a:pt x="2435006" y="180512"/>
                </a:cubicBezTo>
                <a:cubicBezTo>
                  <a:pt x="2432056" y="174610"/>
                  <a:pt x="2420251" y="168287"/>
                  <a:pt x="2414771" y="169973"/>
                </a:cubicBezTo>
                <a:cubicBezTo>
                  <a:pt x="2370506" y="182198"/>
                  <a:pt x="2330035" y="156061"/>
                  <a:pt x="2286613" y="158169"/>
                </a:cubicBezTo>
                <a:cubicBezTo>
                  <a:pt x="2259211" y="159433"/>
                  <a:pt x="2231808" y="159012"/>
                  <a:pt x="2204406" y="157747"/>
                </a:cubicBezTo>
                <a:cubicBezTo>
                  <a:pt x="2153817" y="156061"/>
                  <a:pt x="2104072" y="121492"/>
                  <a:pt x="2052218" y="153531"/>
                </a:cubicBezTo>
                <a:cubicBezTo>
                  <a:pt x="2049689" y="155218"/>
                  <a:pt x="2043365" y="150159"/>
                  <a:pt x="2038728" y="149737"/>
                </a:cubicBezTo>
                <a:cubicBezTo>
                  <a:pt x="2018492" y="148051"/>
                  <a:pt x="1998257" y="143835"/>
                  <a:pt x="1978443" y="145943"/>
                </a:cubicBezTo>
                <a:cubicBezTo>
                  <a:pt x="1929540" y="151424"/>
                  <a:pt x="1881059" y="160277"/>
                  <a:pt x="1832578" y="167022"/>
                </a:cubicBezTo>
                <a:cubicBezTo>
                  <a:pt x="1793372" y="172502"/>
                  <a:pt x="1787049" y="180934"/>
                  <a:pt x="1801382" y="214660"/>
                </a:cubicBezTo>
                <a:cubicBezTo>
                  <a:pt x="1805598" y="224777"/>
                  <a:pt x="1811921" y="233630"/>
                  <a:pt x="1819510" y="246699"/>
                </a:cubicBezTo>
                <a:cubicBezTo>
                  <a:pt x="1853236" y="246699"/>
                  <a:pt x="1888226" y="247121"/>
                  <a:pt x="1923217" y="246699"/>
                </a:cubicBezTo>
                <a:cubicBezTo>
                  <a:pt x="1970011" y="245856"/>
                  <a:pt x="2019335" y="234895"/>
                  <a:pt x="2063601" y="245856"/>
                </a:cubicBezTo>
                <a:cubicBezTo>
                  <a:pt x="2117983" y="259346"/>
                  <a:pt x="2172788" y="245434"/>
                  <a:pt x="2225906" y="259768"/>
                </a:cubicBezTo>
                <a:cubicBezTo>
                  <a:pt x="2248671" y="266091"/>
                  <a:pt x="2273122" y="270729"/>
                  <a:pt x="2296730" y="269886"/>
                </a:cubicBezTo>
                <a:cubicBezTo>
                  <a:pt x="2344790" y="268199"/>
                  <a:pt x="2392006" y="266935"/>
                  <a:pt x="2438379" y="283376"/>
                </a:cubicBezTo>
                <a:cubicBezTo>
                  <a:pt x="2443860" y="285484"/>
                  <a:pt x="2451026" y="284219"/>
                  <a:pt x="2456928" y="282533"/>
                </a:cubicBezTo>
                <a:cubicBezTo>
                  <a:pt x="2474634" y="277052"/>
                  <a:pt x="2492341" y="270729"/>
                  <a:pt x="2515948" y="262719"/>
                </a:cubicBezTo>
                <a:cubicBezTo>
                  <a:pt x="2511311" y="253866"/>
                  <a:pt x="2509625" y="247121"/>
                  <a:pt x="2505409" y="243748"/>
                </a:cubicBezTo>
                <a:close/>
                <a:moveTo>
                  <a:pt x="588516" y="247121"/>
                </a:moveTo>
                <a:cubicBezTo>
                  <a:pt x="585987" y="243748"/>
                  <a:pt x="576290" y="246278"/>
                  <a:pt x="569967" y="245434"/>
                </a:cubicBezTo>
                <a:cubicBezTo>
                  <a:pt x="513898" y="239111"/>
                  <a:pt x="458250" y="237424"/>
                  <a:pt x="401759" y="242483"/>
                </a:cubicBezTo>
                <a:cubicBezTo>
                  <a:pt x="362553" y="246278"/>
                  <a:pt x="322082" y="238268"/>
                  <a:pt x="282032" y="237424"/>
                </a:cubicBezTo>
                <a:cubicBezTo>
                  <a:pt x="259689" y="237003"/>
                  <a:pt x="236924" y="240375"/>
                  <a:pt x="214581" y="242905"/>
                </a:cubicBezTo>
                <a:cubicBezTo>
                  <a:pt x="203620" y="244170"/>
                  <a:pt x="192659" y="248385"/>
                  <a:pt x="181698" y="249229"/>
                </a:cubicBezTo>
                <a:cubicBezTo>
                  <a:pt x="156825" y="251336"/>
                  <a:pt x="130688" y="248807"/>
                  <a:pt x="106658" y="253866"/>
                </a:cubicBezTo>
                <a:cubicBezTo>
                  <a:pt x="64501" y="263140"/>
                  <a:pt x="23608" y="277474"/>
                  <a:pt x="0" y="320896"/>
                </a:cubicBezTo>
                <a:cubicBezTo>
                  <a:pt x="8853" y="339445"/>
                  <a:pt x="18971" y="357151"/>
                  <a:pt x="41314" y="357151"/>
                </a:cubicBezTo>
                <a:cubicBezTo>
                  <a:pt x="76305" y="357151"/>
                  <a:pt x="111717" y="355043"/>
                  <a:pt x="146707" y="353357"/>
                </a:cubicBezTo>
                <a:cubicBezTo>
                  <a:pt x="199826" y="351249"/>
                  <a:pt x="250836" y="322582"/>
                  <a:pt x="305219" y="342818"/>
                </a:cubicBezTo>
                <a:cubicBezTo>
                  <a:pt x="309435" y="344504"/>
                  <a:pt x="316601" y="345769"/>
                  <a:pt x="319552" y="343661"/>
                </a:cubicBezTo>
                <a:cubicBezTo>
                  <a:pt x="338102" y="328906"/>
                  <a:pt x="357072" y="338602"/>
                  <a:pt x="376465" y="338180"/>
                </a:cubicBezTo>
                <a:cubicBezTo>
                  <a:pt x="459515" y="336494"/>
                  <a:pt x="542143" y="336073"/>
                  <a:pt x="624771" y="341553"/>
                </a:cubicBezTo>
                <a:cubicBezTo>
                  <a:pt x="644585" y="342818"/>
                  <a:pt x="674095" y="333122"/>
                  <a:pt x="689694" y="302347"/>
                </a:cubicBezTo>
                <a:cubicBezTo>
                  <a:pt x="653017" y="287592"/>
                  <a:pt x="613389" y="280003"/>
                  <a:pt x="588516" y="247121"/>
                </a:cubicBezTo>
                <a:close/>
                <a:moveTo>
                  <a:pt x="4207300" y="153531"/>
                </a:moveTo>
                <a:cubicBezTo>
                  <a:pt x="4180319" y="140041"/>
                  <a:pt x="4160084" y="115590"/>
                  <a:pt x="4120877" y="119384"/>
                </a:cubicBezTo>
                <a:cubicBezTo>
                  <a:pt x="4058906" y="125286"/>
                  <a:pt x="3995670" y="120227"/>
                  <a:pt x="3933277" y="119384"/>
                </a:cubicBezTo>
                <a:cubicBezTo>
                  <a:pt x="3851914" y="118541"/>
                  <a:pt x="3772236" y="126972"/>
                  <a:pt x="3691716" y="133718"/>
                </a:cubicBezTo>
                <a:cubicBezTo>
                  <a:pt x="3658412" y="136247"/>
                  <a:pt x="3623843" y="151424"/>
                  <a:pt x="3593490" y="149737"/>
                </a:cubicBezTo>
                <a:cubicBezTo>
                  <a:pt x="3561028" y="148473"/>
                  <a:pt x="3540371" y="161963"/>
                  <a:pt x="3514234" y="168708"/>
                </a:cubicBezTo>
                <a:cubicBezTo>
                  <a:pt x="3524351" y="211709"/>
                  <a:pt x="3534469" y="220562"/>
                  <a:pt x="3573254" y="219297"/>
                </a:cubicBezTo>
                <a:cubicBezTo>
                  <a:pt x="3626372" y="217611"/>
                  <a:pt x="3679490" y="213395"/>
                  <a:pt x="3732609" y="212552"/>
                </a:cubicBezTo>
                <a:cubicBezTo>
                  <a:pt x="3817766" y="211287"/>
                  <a:pt x="3902503" y="211709"/>
                  <a:pt x="3987660" y="211709"/>
                </a:cubicBezTo>
                <a:cubicBezTo>
                  <a:pt x="4020965" y="211709"/>
                  <a:pt x="4054690" y="213395"/>
                  <a:pt x="4087995" y="213395"/>
                </a:cubicBezTo>
                <a:cubicBezTo>
                  <a:pt x="4143642" y="213816"/>
                  <a:pt x="4199290" y="213395"/>
                  <a:pt x="4254938" y="213395"/>
                </a:cubicBezTo>
                <a:cubicBezTo>
                  <a:pt x="4255781" y="209601"/>
                  <a:pt x="4256624" y="206228"/>
                  <a:pt x="4257467" y="202434"/>
                </a:cubicBezTo>
                <a:cubicBezTo>
                  <a:pt x="4241026" y="185993"/>
                  <a:pt x="4227536" y="163228"/>
                  <a:pt x="4207300" y="153531"/>
                </a:cubicBezTo>
                <a:close/>
                <a:moveTo>
                  <a:pt x="6948790" y="132031"/>
                </a:moveTo>
                <a:cubicBezTo>
                  <a:pt x="6904103" y="126972"/>
                  <a:pt x="6859416" y="118119"/>
                  <a:pt x="6814308" y="118541"/>
                </a:cubicBezTo>
                <a:cubicBezTo>
                  <a:pt x="6771308" y="118541"/>
                  <a:pt x="6726621" y="107580"/>
                  <a:pt x="6684885" y="129923"/>
                </a:cubicBezTo>
                <a:cubicBezTo>
                  <a:pt x="6676454" y="134561"/>
                  <a:pt x="6655797" y="133718"/>
                  <a:pt x="6653689" y="129502"/>
                </a:cubicBezTo>
                <a:cubicBezTo>
                  <a:pt x="6641042" y="103364"/>
                  <a:pt x="6617433" y="117698"/>
                  <a:pt x="6602257" y="116855"/>
                </a:cubicBezTo>
                <a:cubicBezTo>
                  <a:pt x="6537335" y="113060"/>
                  <a:pt x="6471569" y="112217"/>
                  <a:pt x="6409598" y="149737"/>
                </a:cubicBezTo>
                <a:cubicBezTo>
                  <a:pt x="6423088" y="190208"/>
                  <a:pt x="6440373" y="197797"/>
                  <a:pt x="6492648" y="198218"/>
                </a:cubicBezTo>
                <a:cubicBezTo>
                  <a:pt x="6579492" y="199061"/>
                  <a:pt x="6666758" y="202434"/>
                  <a:pt x="6753602" y="206228"/>
                </a:cubicBezTo>
                <a:cubicBezTo>
                  <a:pt x="6835809" y="209601"/>
                  <a:pt x="6918437" y="215503"/>
                  <a:pt x="7000643" y="219718"/>
                </a:cubicBezTo>
                <a:cubicBezTo>
                  <a:pt x="7004016" y="219718"/>
                  <a:pt x="7007811" y="214660"/>
                  <a:pt x="7015399" y="208758"/>
                </a:cubicBezTo>
                <a:cubicBezTo>
                  <a:pt x="6993477" y="183463"/>
                  <a:pt x="6971977" y="158590"/>
                  <a:pt x="6949633" y="132874"/>
                </a:cubicBezTo>
                <a:cubicBezTo>
                  <a:pt x="6949633" y="132031"/>
                  <a:pt x="6949212" y="132031"/>
                  <a:pt x="6948790" y="132031"/>
                </a:cubicBezTo>
                <a:close/>
                <a:moveTo>
                  <a:pt x="6950055" y="132031"/>
                </a:moveTo>
                <a:lnTo>
                  <a:pt x="6950055" y="132031"/>
                </a:lnTo>
                <a:cubicBezTo>
                  <a:pt x="6950898" y="132031"/>
                  <a:pt x="6951320" y="131610"/>
                  <a:pt x="6950055" y="132031"/>
                </a:cubicBezTo>
                <a:close/>
                <a:moveTo>
                  <a:pt x="3120484" y="156904"/>
                </a:moveTo>
                <a:cubicBezTo>
                  <a:pt x="3093504" y="161541"/>
                  <a:pt x="3061886" y="149737"/>
                  <a:pt x="3034483" y="138776"/>
                </a:cubicBezTo>
                <a:cubicBezTo>
                  <a:pt x="3002022" y="126129"/>
                  <a:pt x="2972512" y="134139"/>
                  <a:pt x="2940473" y="137512"/>
                </a:cubicBezTo>
                <a:cubicBezTo>
                  <a:pt x="2894100" y="142992"/>
                  <a:pt x="2846040" y="134982"/>
                  <a:pt x="2798824" y="136669"/>
                </a:cubicBezTo>
                <a:cubicBezTo>
                  <a:pt x="2779010" y="137512"/>
                  <a:pt x="2757088" y="143414"/>
                  <a:pt x="2740225" y="153953"/>
                </a:cubicBezTo>
                <a:cubicBezTo>
                  <a:pt x="2713666" y="170394"/>
                  <a:pt x="2716617" y="201169"/>
                  <a:pt x="2744020" y="216346"/>
                </a:cubicBezTo>
                <a:cubicBezTo>
                  <a:pt x="2753716" y="221826"/>
                  <a:pt x="2765520" y="224356"/>
                  <a:pt x="2776481" y="224777"/>
                </a:cubicBezTo>
                <a:cubicBezTo>
                  <a:pt x="2835923" y="226464"/>
                  <a:pt x="2895786" y="228993"/>
                  <a:pt x="2955228" y="227728"/>
                </a:cubicBezTo>
                <a:cubicBezTo>
                  <a:pt x="3022258" y="226464"/>
                  <a:pt x="3088023" y="241219"/>
                  <a:pt x="3155054" y="235738"/>
                </a:cubicBezTo>
                <a:cubicBezTo>
                  <a:pt x="3160534" y="235317"/>
                  <a:pt x="3166014" y="240375"/>
                  <a:pt x="3171916" y="242483"/>
                </a:cubicBezTo>
                <a:cubicBezTo>
                  <a:pt x="3209858" y="254709"/>
                  <a:pt x="3247378" y="260611"/>
                  <a:pt x="3298810" y="242062"/>
                </a:cubicBezTo>
                <a:cubicBezTo>
                  <a:pt x="3276888" y="227728"/>
                  <a:pt x="3262976" y="220983"/>
                  <a:pt x="3252015" y="210865"/>
                </a:cubicBezTo>
                <a:cubicBezTo>
                  <a:pt x="3214917" y="176718"/>
                  <a:pt x="3178662" y="147208"/>
                  <a:pt x="3120484" y="156904"/>
                </a:cubicBezTo>
                <a:close/>
                <a:moveTo>
                  <a:pt x="5947976" y="153110"/>
                </a:moveTo>
                <a:cubicBezTo>
                  <a:pt x="5923524" y="121492"/>
                  <a:pt x="5893171" y="151424"/>
                  <a:pt x="5866612" y="142571"/>
                </a:cubicBezTo>
                <a:cubicBezTo>
                  <a:pt x="5856072" y="139198"/>
                  <a:pt x="5844690" y="137090"/>
                  <a:pt x="5833307" y="136247"/>
                </a:cubicBezTo>
                <a:cubicBezTo>
                  <a:pt x="5820660" y="134982"/>
                  <a:pt x="5806749" y="132874"/>
                  <a:pt x="5794944" y="136669"/>
                </a:cubicBezTo>
                <a:cubicBezTo>
                  <a:pt x="5772179" y="143835"/>
                  <a:pt x="5750258" y="161541"/>
                  <a:pt x="5727493" y="137512"/>
                </a:cubicBezTo>
                <a:cubicBezTo>
                  <a:pt x="5691659" y="148051"/>
                  <a:pt x="5655825" y="123600"/>
                  <a:pt x="5619149" y="137090"/>
                </a:cubicBezTo>
                <a:cubicBezTo>
                  <a:pt x="5609452" y="140463"/>
                  <a:pt x="5596805" y="137512"/>
                  <a:pt x="5585844" y="136247"/>
                </a:cubicBezTo>
                <a:cubicBezTo>
                  <a:pt x="5537363" y="130767"/>
                  <a:pt x="5488461" y="117698"/>
                  <a:pt x="5443352" y="149737"/>
                </a:cubicBezTo>
                <a:cubicBezTo>
                  <a:pt x="5439559" y="152267"/>
                  <a:pt x="5430705" y="145943"/>
                  <a:pt x="5424803" y="147208"/>
                </a:cubicBezTo>
                <a:cubicBezTo>
                  <a:pt x="5416372" y="148894"/>
                  <a:pt x="5408362" y="153953"/>
                  <a:pt x="5400773" y="156904"/>
                </a:cubicBezTo>
                <a:cubicBezTo>
                  <a:pt x="5405833" y="186414"/>
                  <a:pt x="5425225" y="193159"/>
                  <a:pt x="5447568" y="194846"/>
                </a:cubicBezTo>
                <a:cubicBezTo>
                  <a:pt x="5507010" y="200326"/>
                  <a:pt x="5566452" y="205385"/>
                  <a:pt x="5625894" y="210865"/>
                </a:cubicBezTo>
                <a:cubicBezTo>
                  <a:pt x="5729601" y="220562"/>
                  <a:pt x="5833729" y="229415"/>
                  <a:pt x="5938279" y="229836"/>
                </a:cubicBezTo>
                <a:cubicBezTo>
                  <a:pt x="5960201" y="229836"/>
                  <a:pt x="5982123" y="223513"/>
                  <a:pt x="6011633" y="218875"/>
                </a:cubicBezTo>
                <a:cubicBezTo>
                  <a:pt x="5985496" y="191895"/>
                  <a:pt x="5964417" y="174189"/>
                  <a:pt x="5947976" y="153110"/>
                </a:cubicBezTo>
                <a:close/>
                <a:moveTo>
                  <a:pt x="1401731" y="190208"/>
                </a:moveTo>
                <a:cubicBezTo>
                  <a:pt x="1390348" y="190630"/>
                  <a:pt x="1378544" y="196110"/>
                  <a:pt x="1368426" y="193581"/>
                </a:cubicBezTo>
                <a:cubicBezTo>
                  <a:pt x="1337652" y="186414"/>
                  <a:pt x="1305612" y="198218"/>
                  <a:pt x="1275259" y="185571"/>
                </a:cubicBezTo>
                <a:cubicBezTo>
                  <a:pt x="1269357" y="183042"/>
                  <a:pt x="1257553" y="185571"/>
                  <a:pt x="1253337" y="190208"/>
                </a:cubicBezTo>
                <a:cubicBezTo>
                  <a:pt x="1238160" y="206650"/>
                  <a:pt x="1223405" y="195267"/>
                  <a:pt x="1208650" y="191473"/>
                </a:cubicBezTo>
                <a:cubicBezTo>
                  <a:pt x="1199797" y="188944"/>
                  <a:pt x="1190944" y="182198"/>
                  <a:pt x="1182513" y="183042"/>
                </a:cubicBezTo>
                <a:cubicBezTo>
                  <a:pt x="1138669" y="187257"/>
                  <a:pt x="1094826" y="194002"/>
                  <a:pt x="1051403" y="199061"/>
                </a:cubicBezTo>
                <a:cubicBezTo>
                  <a:pt x="1043394" y="199904"/>
                  <a:pt x="1035384" y="200326"/>
                  <a:pt x="1026952" y="200326"/>
                </a:cubicBezTo>
                <a:cubicBezTo>
                  <a:pt x="975099" y="201169"/>
                  <a:pt x="924088" y="203699"/>
                  <a:pt x="880666" y="244591"/>
                </a:cubicBezTo>
                <a:cubicBezTo>
                  <a:pt x="908912" y="271572"/>
                  <a:pt x="911863" y="273680"/>
                  <a:pt x="950226" y="272415"/>
                </a:cubicBezTo>
                <a:cubicBezTo>
                  <a:pt x="1022736" y="270307"/>
                  <a:pt x="1095669" y="266513"/>
                  <a:pt x="1168179" y="265248"/>
                </a:cubicBezTo>
                <a:cubicBezTo>
                  <a:pt x="1238582" y="263984"/>
                  <a:pt x="1308985" y="281690"/>
                  <a:pt x="1378966" y="263562"/>
                </a:cubicBezTo>
                <a:cubicBezTo>
                  <a:pt x="1381917" y="262719"/>
                  <a:pt x="1385711" y="262719"/>
                  <a:pt x="1388662" y="263984"/>
                </a:cubicBezTo>
                <a:cubicBezTo>
                  <a:pt x="1424496" y="278739"/>
                  <a:pt x="1456535" y="257238"/>
                  <a:pt x="1502487" y="255552"/>
                </a:cubicBezTo>
                <a:cubicBezTo>
                  <a:pt x="1466231" y="231944"/>
                  <a:pt x="1440094" y="214660"/>
                  <a:pt x="1413956" y="197375"/>
                </a:cubicBezTo>
                <a:cubicBezTo>
                  <a:pt x="1410162" y="195267"/>
                  <a:pt x="1405946" y="190208"/>
                  <a:pt x="1401731" y="190208"/>
                </a:cubicBezTo>
                <a:close/>
                <a:moveTo>
                  <a:pt x="4784855" y="143835"/>
                </a:moveTo>
                <a:cubicBezTo>
                  <a:pt x="4714031" y="144257"/>
                  <a:pt x="4643207" y="144678"/>
                  <a:pt x="4574069" y="169551"/>
                </a:cubicBezTo>
                <a:cubicBezTo>
                  <a:pt x="4576177" y="197375"/>
                  <a:pt x="4586294" y="214660"/>
                  <a:pt x="4612853" y="219718"/>
                </a:cubicBezTo>
                <a:cubicBezTo>
                  <a:pt x="4639834" y="224356"/>
                  <a:pt x="4666815" y="230679"/>
                  <a:pt x="4693796" y="232787"/>
                </a:cubicBezTo>
                <a:cubicBezTo>
                  <a:pt x="4751551" y="237424"/>
                  <a:pt x="4809728" y="241640"/>
                  <a:pt x="4867483" y="242905"/>
                </a:cubicBezTo>
                <a:cubicBezTo>
                  <a:pt x="4929877" y="244591"/>
                  <a:pt x="4992691" y="243326"/>
                  <a:pt x="5055505" y="243326"/>
                </a:cubicBezTo>
                <a:cubicBezTo>
                  <a:pt x="5058035" y="238268"/>
                  <a:pt x="5060143" y="233630"/>
                  <a:pt x="5062672" y="228571"/>
                </a:cubicBezTo>
                <a:cubicBezTo>
                  <a:pt x="5040750" y="202434"/>
                  <a:pt x="5018828" y="176296"/>
                  <a:pt x="4991848" y="143835"/>
                </a:cubicBezTo>
                <a:cubicBezTo>
                  <a:pt x="4926925" y="143835"/>
                  <a:pt x="4856101" y="143414"/>
                  <a:pt x="4784855" y="143835"/>
                </a:cubicBezTo>
                <a:close/>
                <a:moveTo>
                  <a:pt x="8658269" y="2187"/>
                </a:moveTo>
                <a:cubicBezTo>
                  <a:pt x="8607680" y="2187"/>
                  <a:pt x="8555827" y="-3715"/>
                  <a:pt x="8505659" y="3873"/>
                </a:cubicBezTo>
                <a:cubicBezTo>
                  <a:pt x="8458022" y="11461"/>
                  <a:pt x="8408697" y="15677"/>
                  <a:pt x="8362325" y="32962"/>
                </a:cubicBezTo>
                <a:cubicBezTo>
                  <a:pt x="8339138" y="41815"/>
                  <a:pt x="8315109" y="49403"/>
                  <a:pt x="8293187" y="56991"/>
                </a:cubicBezTo>
                <a:cubicBezTo>
                  <a:pt x="8296981" y="105051"/>
                  <a:pt x="8305834" y="114747"/>
                  <a:pt x="8341246" y="110953"/>
                </a:cubicBezTo>
                <a:cubicBezTo>
                  <a:pt x="8378345" y="107158"/>
                  <a:pt x="8415443" y="99149"/>
                  <a:pt x="8452541" y="97884"/>
                </a:cubicBezTo>
                <a:cubicBezTo>
                  <a:pt x="8512404" y="95776"/>
                  <a:pt x="8571003" y="78491"/>
                  <a:pt x="8632131" y="92825"/>
                </a:cubicBezTo>
                <a:cubicBezTo>
                  <a:pt x="8657004" y="98727"/>
                  <a:pt x="8685249" y="91982"/>
                  <a:pt x="8720240" y="90717"/>
                </a:cubicBezTo>
                <a:cubicBezTo>
                  <a:pt x="8696632" y="56991"/>
                  <a:pt x="8678926" y="31697"/>
                  <a:pt x="8658269" y="21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2391413" y="4107775"/>
            <a:ext cx="4360120" cy="178575"/>
          </a:xfrm>
          <a:custGeom>
            <a:avLst/>
            <a:gdLst/>
            <a:ahLst/>
            <a:cxnLst/>
            <a:rect l="l" t="t" r="r" b="b"/>
            <a:pathLst>
              <a:path w="8720240" h="357151" extrusionOk="0">
                <a:moveTo>
                  <a:pt x="8075233" y="111796"/>
                </a:moveTo>
                <a:cubicBezTo>
                  <a:pt x="8042351" y="141306"/>
                  <a:pt x="8006517" y="142571"/>
                  <a:pt x="7974899" y="141306"/>
                </a:cubicBezTo>
                <a:cubicBezTo>
                  <a:pt x="7925154" y="139620"/>
                  <a:pt x="7875829" y="148473"/>
                  <a:pt x="7825240" y="136247"/>
                </a:cubicBezTo>
                <a:cubicBezTo>
                  <a:pt x="7790672" y="127815"/>
                  <a:pt x="7751465" y="139198"/>
                  <a:pt x="7714367" y="140463"/>
                </a:cubicBezTo>
                <a:cubicBezTo>
                  <a:pt x="7661249" y="142149"/>
                  <a:pt x="7607287" y="146786"/>
                  <a:pt x="7554591" y="142571"/>
                </a:cubicBezTo>
                <a:cubicBezTo>
                  <a:pt x="7479129" y="136669"/>
                  <a:pt x="7404511" y="122757"/>
                  <a:pt x="7329471" y="113904"/>
                </a:cubicBezTo>
                <a:cubicBezTo>
                  <a:pt x="7303755" y="110953"/>
                  <a:pt x="7292372" y="97884"/>
                  <a:pt x="7285205" y="64158"/>
                </a:cubicBezTo>
                <a:cubicBezTo>
                  <a:pt x="7319775" y="58678"/>
                  <a:pt x="7350971" y="53619"/>
                  <a:pt x="7382589" y="48981"/>
                </a:cubicBezTo>
                <a:cubicBezTo>
                  <a:pt x="7403246" y="46030"/>
                  <a:pt x="7424324" y="44344"/>
                  <a:pt x="7444982" y="42236"/>
                </a:cubicBezTo>
                <a:cubicBezTo>
                  <a:pt x="7455521" y="71746"/>
                  <a:pt x="7479129" y="43079"/>
                  <a:pt x="7498100" y="52776"/>
                </a:cubicBezTo>
                <a:cubicBezTo>
                  <a:pt x="7517492" y="62893"/>
                  <a:pt x="7547846" y="59521"/>
                  <a:pt x="7574826" y="49825"/>
                </a:cubicBezTo>
                <a:cubicBezTo>
                  <a:pt x="7600121" y="40550"/>
                  <a:pt x="7630052" y="41393"/>
                  <a:pt x="7657876" y="40550"/>
                </a:cubicBezTo>
                <a:cubicBezTo>
                  <a:pt x="7716053" y="38864"/>
                  <a:pt x="7773809" y="39285"/>
                  <a:pt x="7831986" y="39285"/>
                </a:cubicBezTo>
                <a:cubicBezTo>
                  <a:pt x="7880467" y="39285"/>
                  <a:pt x="7928948" y="39707"/>
                  <a:pt x="7977429" y="39285"/>
                </a:cubicBezTo>
                <a:cubicBezTo>
                  <a:pt x="7997664" y="39285"/>
                  <a:pt x="8012840" y="43079"/>
                  <a:pt x="8025488" y="63736"/>
                </a:cubicBezTo>
                <a:cubicBezTo>
                  <a:pt x="8035606" y="82286"/>
                  <a:pt x="8056684" y="94511"/>
                  <a:pt x="8075233" y="111796"/>
                </a:cubicBezTo>
                <a:close/>
                <a:moveTo>
                  <a:pt x="2505409" y="243748"/>
                </a:moveTo>
                <a:cubicBezTo>
                  <a:pt x="2479693" y="224777"/>
                  <a:pt x="2450183" y="211287"/>
                  <a:pt x="2435006" y="180512"/>
                </a:cubicBezTo>
                <a:cubicBezTo>
                  <a:pt x="2432056" y="174610"/>
                  <a:pt x="2420251" y="168287"/>
                  <a:pt x="2414771" y="169973"/>
                </a:cubicBezTo>
                <a:cubicBezTo>
                  <a:pt x="2370506" y="182198"/>
                  <a:pt x="2330035" y="156061"/>
                  <a:pt x="2286613" y="158169"/>
                </a:cubicBezTo>
                <a:cubicBezTo>
                  <a:pt x="2259211" y="159433"/>
                  <a:pt x="2231808" y="159012"/>
                  <a:pt x="2204406" y="157747"/>
                </a:cubicBezTo>
                <a:cubicBezTo>
                  <a:pt x="2153817" y="156061"/>
                  <a:pt x="2104072" y="121492"/>
                  <a:pt x="2052218" y="153531"/>
                </a:cubicBezTo>
                <a:cubicBezTo>
                  <a:pt x="2049689" y="155218"/>
                  <a:pt x="2043365" y="150159"/>
                  <a:pt x="2038728" y="149737"/>
                </a:cubicBezTo>
                <a:cubicBezTo>
                  <a:pt x="2018492" y="148051"/>
                  <a:pt x="1998257" y="143835"/>
                  <a:pt x="1978443" y="145943"/>
                </a:cubicBezTo>
                <a:cubicBezTo>
                  <a:pt x="1929540" y="151424"/>
                  <a:pt x="1881059" y="160277"/>
                  <a:pt x="1832578" y="167022"/>
                </a:cubicBezTo>
                <a:cubicBezTo>
                  <a:pt x="1793372" y="172502"/>
                  <a:pt x="1787049" y="180934"/>
                  <a:pt x="1801382" y="214660"/>
                </a:cubicBezTo>
                <a:cubicBezTo>
                  <a:pt x="1805598" y="224777"/>
                  <a:pt x="1811921" y="233630"/>
                  <a:pt x="1819510" y="246699"/>
                </a:cubicBezTo>
                <a:cubicBezTo>
                  <a:pt x="1853236" y="246699"/>
                  <a:pt x="1888226" y="247121"/>
                  <a:pt x="1923217" y="246699"/>
                </a:cubicBezTo>
                <a:cubicBezTo>
                  <a:pt x="1970011" y="245856"/>
                  <a:pt x="2019335" y="234895"/>
                  <a:pt x="2063601" y="245856"/>
                </a:cubicBezTo>
                <a:cubicBezTo>
                  <a:pt x="2117983" y="259346"/>
                  <a:pt x="2172788" y="245434"/>
                  <a:pt x="2225906" y="259768"/>
                </a:cubicBezTo>
                <a:cubicBezTo>
                  <a:pt x="2248671" y="266091"/>
                  <a:pt x="2273122" y="270729"/>
                  <a:pt x="2296730" y="269886"/>
                </a:cubicBezTo>
                <a:cubicBezTo>
                  <a:pt x="2344790" y="268199"/>
                  <a:pt x="2392006" y="266935"/>
                  <a:pt x="2438379" y="283376"/>
                </a:cubicBezTo>
                <a:cubicBezTo>
                  <a:pt x="2443860" y="285484"/>
                  <a:pt x="2451026" y="284219"/>
                  <a:pt x="2456928" y="282533"/>
                </a:cubicBezTo>
                <a:cubicBezTo>
                  <a:pt x="2474634" y="277052"/>
                  <a:pt x="2492341" y="270729"/>
                  <a:pt x="2515948" y="262719"/>
                </a:cubicBezTo>
                <a:cubicBezTo>
                  <a:pt x="2511311" y="253866"/>
                  <a:pt x="2509625" y="247121"/>
                  <a:pt x="2505409" y="243748"/>
                </a:cubicBezTo>
                <a:close/>
                <a:moveTo>
                  <a:pt x="588516" y="247121"/>
                </a:moveTo>
                <a:cubicBezTo>
                  <a:pt x="585987" y="243748"/>
                  <a:pt x="576290" y="246278"/>
                  <a:pt x="569967" y="245434"/>
                </a:cubicBezTo>
                <a:cubicBezTo>
                  <a:pt x="513898" y="239111"/>
                  <a:pt x="458250" y="237424"/>
                  <a:pt x="401759" y="242483"/>
                </a:cubicBezTo>
                <a:cubicBezTo>
                  <a:pt x="362553" y="246278"/>
                  <a:pt x="322082" y="238268"/>
                  <a:pt x="282032" y="237424"/>
                </a:cubicBezTo>
                <a:cubicBezTo>
                  <a:pt x="259689" y="237003"/>
                  <a:pt x="236924" y="240375"/>
                  <a:pt x="214581" y="242905"/>
                </a:cubicBezTo>
                <a:cubicBezTo>
                  <a:pt x="203620" y="244170"/>
                  <a:pt x="192659" y="248385"/>
                  <a:pt x="181698" y="249229"/>
                </a:cubicBezTo>
                <a:cubicBezTo>
                  <a:pt x="156825" y="251336"/>
                  <a:pt x="130688" y="248807"/>
                  <a:pt x="106658" y="253866"/>
                </a:cubicBezTo>
                <a:cubicBezTo>
                  <a:pt x="64501" y="263140"/>
                  <a:pt x="23608" y="277474"/>
                  <a:pt x="0" y="320896"/>
                </a:cubicBezTo>
                <a:cubicBezTo>
                  <a:pt x="8853" y="339445"/>
                  <a:pt x="18971" y="357151"/>
                  <a:pt x="41314" y="357151"/>
                </a:cubicBezTo>
                <a:cubicBezTo>
                  <a:pt x="76305" y="357151"/>
                  <a:pt x="111717" y="355043"/>
                  <a:pt x="146707" y="353357"/>
                </a:cubicBezTo>
                <a:cubicBezTo>
                  <a:pt x="199826" y="351249"/>
                  <a:pt x="250836" y="322582"/>
                  <a:pt x="305219" y="342818"/>
                </a:cubicBezTo>
                <a:cubicBezTo>
                  <a:pt x="309435" y="344504"/>
                  <a:pt x="316601" y="345769"/>
                  <a:pt x="319552" y="343661"/>
                </a:cubicBezTo>
                <a:cubicBezTo>
                  <a:pt x="338102" y="328906"/>
                  <a:pt x="357072" y="338602"/>
                  <a:pt x="376465" y="338180"/>
                </a:cubicBezTo>
                <a:cubicBezTo>
                  <a:pt x="459515" y="336494"/>
                  <a:pt x="542143" y="336073"/>
                  <a:pt x="624771" y="341553"/>
                </a:cubicBezTo>
                <a:cubicBezTo>
                  <a:pt x="644585" y="342818"/>
                  <a:pt x="674095" y="333122"/>
                  <a:pt x="689694" y="302347"/>
                </a:cubicBezTo>
                <a:cubicBezTo>
                  <a:pt x="653017" y="287592"/>
                  <a:pt x="613389" y="280003"/>
                  <a:pt x="588516" y="247121"/>
                </a:cubicBezTo>
                <a:close/>
                <a:moveTo>
                  <a:pt x="4207300" y="153531"/>
                </a:moveTo>
                <a:cubicBezTo>
                  <a:pt x="4180319" y="140041"/>
                  <a:pt x="4160084" y="115590"/>
                  <a:pt x="4120877" y="119384"/>
                </a:cubicBezTo>
                <a:cubicBezTo>
                  <a:pt x="4058906" y="125286"/>
                  <a:pt x="3995670" y="120227"/>
                  <a:pt x="3933277" y="119384"/>
                </a:cubicBezTo>
                <a:cubicBezTo>
                  <a:pt x="3851914" y="118541"/>
                  <a:pt x="3772236" y="126972"/>
                  <a:pt x="3691716" y="133718"/>
                </a:cubicBezTo>
                <a:cubicBezTo>
                  <a:pt x="3658412" y="136247"/>
                  <a:pt x="3623843" y="151424"/>
                  <a:pt x="3593490" y="149737"/>
                </a:cubicBezTo>
                <a:cubicBezTo>
                  <a:pt x="3561028" y="148473"/>
                  <a:pt x="3540371" y="161963"/>
                  <a:pt x="3514234" y="168708"/>
                </a:cubicBezTo>
                <a:cubicBezTo>
                  <a:pt x="3524351" y="211709"/>
                  <a:pt x="3534469" y="220562"/>
                  <a:pt x="3573254" y="219297"/>
                </a:cubicBezTo>
                <a:cubicBezTo>
                  <a:pt x="3626372" y="217611"/>
                  <a:pt x="3679490" y="213395"/>
                  <a:pt x="3732609" y="212552"/>
                </a:cubicBezTo>
                <a:cubicBezTo>
                  <a:pt x="3817766" y="211287"/>
                  <a:pt x="3902503" y="211709"/>
                  <a:pt x="3987660" y="211709"/>
                </a:cubicBezTo>
                <a:cubicBezTo>
                  <a:pt x="4020965" y="211709"/>
                  <a:pt x="4054690" y="213395"/>
                  <a:pt x="4087995" y="213395"/>
                </a:cubicBezTo>
                <a:cubicBezTo>
                  <a:pt x="4143642" y="213816"/>
                  <a:pt x="4199290" y="213395"/>
                  <a:pt x="4254938" y="213395"/>
                </a:cubicBezTo>
                <a:cubicBezTo>
                  <a:pt x="4255781" y="209601"/>
                  <a:pt x="4256624" y="206228"/>
                  <a:pt x="4257467" y="202434"/>
                </a:cubicBezTo>
                <a:cubicBezTo>
                  <a:pt x="4241026" y="185993"/>
                  <a:pt x="4227536" y="163228"/>
                  <a:pt x="4207300" y="153531"/>
                </a:cubicBezTo>
                <a:close/>
                <a:moveTo>
                  <a:pt x="6948790" y="132031"/>
                </a:moveTo>
                <a:cubicBezTo>
                  <a:pt x="6904103" y="126972"/>
                  <a:pt x="6859416" y="118119"/>
                  <a:pt x="6814308" y="118541"/>
                </a:cubicBezTo>
                <a:cubicBezTo>
                  <a:pt x="6771308" y="118541"/>
                  <a:pt x="6726621" y="107580"/>
                  <a:pt x="6684885" y="129923"/>
                </a:cubicBezTo>
                <a:cubicBezTo>
                  <a:pt x="6676454" y="134561"/>
                  <a:pt x="6655797" y="133718"/>
                  <a:pt x="6653689" y="129502"/>
                </a:cubicBezTo>
                <a:cubicBezTo>
                  <a:pt x="6641042" y="103364"/>
                  <a:pt x="6617433" y="117698"/>
                  <a:pt x="6602257" y="116855"/>
                </a:cubicBezTo>
                <a:cubicBezTo>
                  <a:pt x="6537335" y="113060"/>
                  <a:pt x="6471569" y="112217"/>
                  <a:pt x="6409598" y="149737"/>
                </a:cubicBezTo>
                <a:cubicBezTo>
                  <a:pt x="6423088" y="190208"/>
                  <a:pt x="6440373" y="197797"/>
                  <a:pt x="6492648" y="198218"/>
                </a:cubicBezTo>
                <a:cubicBezTo>
                  <a:pt x="6579492" y="199061"/>
                  <a:pt x="6666758" y="202434"/>
                  <a:pt x="6753602" y="206228"/>
                </a:cubicBezTo>
                <a:cubicBezTo>
                  <a:pt x="6835809" y="209601"/>
                  <a:pt x="6918437" y="215503"/>
                  <a:pt x="7000643" y="219718"/>
                </a:cubicBezTo>
                <a:cubicBezTo>
                  <a:pt x="7004016" y="219718"/>
                  <a:pt x="7007811" y="214660"/>
                  <a:pt x="7015399" y="208758"/>
                </a:cubicBezTo>
                <a:cubicBezTo>
                  <a:pt x="6993477" y="183463"/>
                  <a:pt x="6971977" y="158590"/>
                  <a:pt x="6949633" y="132874"/>
                </a:cubicBezTo>
                <a:cubicBezTo>
                  <a:pt x="6949633" y="132031"/>
                  <a:pt x="6949212" y="132031"/>
                  <a:pt x="6948790" y="132031"/>
                </a:cubicBezTo>
                <a:close/>
                <a:moveTo>
                  <a:pt x="6950055" y="132031"/>
                </a:moveTo>
                <a:lnTo>
                  <a:pt x="6950055" y="132031"/>
                </a:lnTo>
                <a:cubicBezTo>
                  <a:pt x="6950898" y="132031"/>
                  <a:pt x="6951320" y="131610"/>
                  <a:pt x="6950055" y="132031"/>
                </a:cubicBezTo>
                <a:close/>
                <a:moveTo>
                  <a:pt x="3120484" y="156904"/>
                </a:moveTo>
                <a:cubicBezTo>
                  <a:pt x="3093504" y="161541"/>
                  <a:pt x="3061886" y="149737"/>
                  <a:pt x="3034483" y="138776"/>
                </a:cubicBezTo>
                <a:cubicBezTo>
                  <a:pt x="3002022" y="126129"/>
                  <a:pt x="2972512" y="134139"/>
                  <a:pt x="2940473" y="137512"/>
                </a:cubicBezTo>
                <a:cubicBezTo>
                  <a:pt x="2894100" y="142992"/>
                  <a:pt x="2846040" y="134982"/>
                  <a:pt x="2798824" y="136669"/>
                </a:cubicBezTo>
                <a:cubicBezTo>
                  <a:pt x="2779010" y="137512"/>
                  <a:pt x="2757088" y="143414"/>
                  <a:pt x="2740225" y="153953"/>
                </a:cubicBezTo>
                <a:cubicBezTo>
                  <a:pt x="2713666" y="170394"/>
                  <a:pt x="2716617" y="201169"/>
                  <a:pt x="2744020" y="216346"/>
                </a:cubicBezTo>
                <a:cubicBezTo>
                  <a:pt x="2753716" y="221826"/>
                  <a:pt x="2765520" y="224356"/>
                  <a:pt x="2776481" y="224777"/>
                </a:cubicBezTo>
                <a:cubicBezTo>
                  <a:pt x="2835923" y="226464"/>
                  <a:pt x="2895786" y="228993"/>
                  <a:pt x="2955228" y="227728"/>
                </a:cubicBezTo>
                <a:cubicBezTo>
                  <a:pt x="3022258" y="226464"/>
                  <a:pt x="3088023" y="241219"/>
                  <a:pt x="3155054" y="235738"/>
                </a:cubicBezTo>
                <a:cubicBezTo>
                  <a:pt x="3160534" y="235317"/>
                  <a:pt x="3166014" y="240375"/>
                  <a:pt x="3171916" y="242483"/>
                </a:cubicBezTo>
                <a:cubicBezTo>
                  <a:pt x="3209858" y="254709"/>
                  <a:pt x="3247378" y="260611"/>
                  <a:pt x="3298810" y="242062"/>
                </a:cubicBezTo>
                <a:cubicBezTo>
                  <a:pt x="3276888" y="227728"/>
                  <a:pt x="3262976" y="220983"/>
                  <a:pt x="3252015" y="210865"/>
                </a:cubicBezTo>
                <a:cubicBezTo>
                  <a:pt x="3214917" y="176718"/>
                  <a:pt x="3178662" y="147208"/>
                  <a:pt x="3120484" y="156904"/>
                </a:cubicBezTo>
                <a:close/>
                <a:moveTo>
                  <a:pt x="5947976" y="153110"/>
                </a:moveTo>
                <a:cubicBezTo>
                  <a:pt x="5923524" y="121492"/>
                  <a:pt x="5893171" y="151424"/>
                  <a:pt x="5866612" y="142571"/>
                </a:cubicBezTo>
                <a:cubicBezTo>
                  <a:pt x="5856072" y="139198"/>
                  <a:pt x="5844690" y="137090"/>
                  <a:pt x="5833307" y="136247"/>
                </a:cubicBezTo>
                <a:cubicBezTo>
                  <a:pt x="5820660" y="134982"/>
                  <a:pt x="5806749" y="132874"/>
                  <a:pt x="5794944" y="136669"/>
                </a:cubicBezTo>
                <a:cubicBezTo>
                  <a:pt x="5772179" y="143835"/>
                  <a:pt x="5750258" y="161541"/>
                  <a:pt x="5727493" y="137512"/>
                </a:cubicBezTo>
                <a:cubicBezTo>
                  <a:pt x="5691659" y="148051"/>
                  <a:pt x="5655825" y="123600"/>
                  <a:pt x="5619149" y="137090"/>
                </a:cubicBezTo>
                <a:cubicBezTo>
                  <a:pt x="5609452" y="140463"/>
                  <a:pt x="5596805" y="137512"/>
                  <a:pt x="5585844" y="136247"/>
                </a:cubicBezTo>
                <a:cubicBezTo>
                  <a:pt x="5537363" y="130767"/>
                  <a:pt x="5488461" y="117698"/>
                  <a:pt x="5443352" y="149737"/>
                </a:cubicBezTo>
                <a:cubicBezTo>
                  <a:pt x="5439559" y="152267"/>
                  <a:pt x="5430705" y="145943"/>
                  <a:pt x="5424803" y="147208"/>
                </a:cubicBezTo>
                <a:cubicBezTo>
                  <a:pt x="5416372" y="148894"/>
                  <a:pt x="5408362" y="153953"/>
                  <a:pt x="5400773" y="156904"/>
                </a:cubicBezTo>
                <a:cubicBezTo>
                  <a:pt x="5405833" y="186414"/>
                  <a:pt x="5425225" y="193159"/>
                  <a:pt x="5447568" y="194846"/>
                </a:cubicBezTo>
                <a:cubicBezTo>
                  <a:pt x="5507010" y="200326"/>
                  <a:pt x="5566452" y="205385"/>
                  <a:pt x="5625894" y="210865"/>
                </a:cubicBezTo>
                <a:cubicBezTo>
                  <a:pt x="5729601" y="220562"/>
                  <a:pt x="5833729" y="229415"/>
                  <a:pt x="5938279" y="229836"/>
                </a:cubicBezTo>
                <a:cubicBezTo>
                  <a:pt x="5960201" y="229836"/>
                  <a:pt x="5982123" y="223513"/>
                  <a:pt x="6011633" y="218875"/>
                </a:cubicBezTo>
                <a:cubicBezTo>
                  <a:pt x="5985496" y="191895"/>
                  <a:pt x="5964417" y="174189"/>
                  <a:pt x="5947976" y="153110"/>
                </a:cubicBezTo>
                <a:close/>
                <a:moveTo>
                  <a:pt x="1401731" y="190208"/>
                </a:moveTo>
                <a:cubicBezTo>
                  <a:pt x="1390348" y="190630"/>
                  <a:pt x="1378544" y="196110"/>
                  <a:pt x="1368426" y="193581"/>
                </a:cubicBezTo>
                <a:cubicBezTo>
                  <a:pt x="1337652" y="186414"/>
                  <a:pt x="1305612" y="198218"/>
                  <a:pt x="1275259" y="185571"/>
                </a:cubicBezTo>
                <a:cubicBezTo>
                  <a:pt x="1269357" y="183042"/>
                  <a:pt x="1257553" y="185571"/>
                  <a:pt x="1253337" y="190208"/>
                </a:cubicBezTo>
                <a:cubicBezTo>
                  <a:pt x="1238160" y="206650"/>
                  <a:pt x="1223405" y="195267"/>
                  <a:pt x="1208650" y="191473"/>
                </a:cubicBezTo>
                <a:cubicBezTo>
                  <a:pt x="1199797" y="188944"/>
                  <a:pt x="1190944" y="182198"/>
                  <a:pt x="1182513" y="183042"/>
                </a:cubicBezTo>
                <a:cubicBezTo>
                  <a:pt x="1138669" y="187257"/>
                  <a:pt x="1094826" y="194002"/>
                  <a:pt x="1051403" y="199061"/>
                </a:cubicBezTo>
                <a:cubicBezTo>
                  <a:pt x="1043394" y="199904"/>
                  <a:pt x="1035384" y="200326"/>
                  <a:pt x="1026952" y="200326"/>
                </a:cubicBezTo>
                <a:cubicBezTo>
                  <a:pt x="975099" y="201169"/>
                  <a:pt x="924088" y="203699"/>
                  <a:pt x="880666" y="244591"/>
                </a:cubicBezTo>
                <a:cubicBezTo>
                  <a:pt x="908912" y="271572"/>
                  <a:pt x="911863" y="273680"/>
                  <a:pt x="950226" y="272415"/>
                </a:cubicBezTo>
                <a:cubicBezTo>
                  <a:pt x="1022736" y="270307"/>
                  <a:pt x="1095669" y="266513"/>
                  <a:pt x="1168179" y="265248"/>
                </a:cubicBezTo>
                <a:cubicBezTo>
                  <a:pt x="1238582" y="263984"/>
                  <a:pt x="1308985" y="281690"/>
                  <a:pt x="1378966" y="263562"/>
                </a:cubicBezTo>
                <a:cubicBezTo>
                  <a:pt x="1381917" y="262719"/>
                  <a:pt x="1385711" y="262719"/>
                  <a:pt x="1388662" y="263984"/>
                </a:cubicBezTo>
                <a:cubicBezTo>
                  <a:pt x="1424496" y="278739"/>
                  <a:pt x="1456535" y="257238"/>
                  <a:pt x="1502487" y="255552"/>
                </a:cubicBezTo>
                <a:cubicBezTo>
                  <a:pt x="1466231" y="231944"/>
                  <a:pt x="1440094" y="214660"/>
                  <a:pt x="1413956" y="197375"/>
                </a:cubicBezTo>
                <a:cubicBezTo>
                  <a:pt x="1410162" y="195267"/>
                  <a:pt x="1405946" y="190208"/>
                  <a:pt x="1401731" y="190208"/>
                </a:cubicBezTo>
                <a:close/>
                <a:moveTo>
                  <a:pt x="4784855" y="143835"/>
                </a:moveTo>
                <a:cubicBezTo>
                  <a:pt x="4714031" y="144257"/>
                  <a:pt x="4643207" y="144678"/>
                  <a:pt x="4574069" y="169551"/>
                </a:cubicBezTo>
                <a:cubicBezTo>
                  <a:pt x="4576177" y="197375"/>
                  <a:pt x="4586294" y="214660"/>
                  <a:pt x="4612853" y="219718"/>
                </a:cubicBezTo>
                <a:cubicBezTo>
                  <a:pt x="4639834" y="224356"/>
                  <a:pt x="4666815" y="230679"/>
                  <a:pt x="4693796" y="232787"/>
                </a:cubicBezTo>
                <a:cubicBezTo>
                  <a:pt x="4751551" y="237424"/>
                  <a:pt x="4809728" y="241640"/>
                  <a:pt x="4867483" y="242905"/>
                </a:cubicBezTo>
                <a:cubicBezTo>
                  <a:pt x="4929877" y="244591"/>
                  <a:pt x="4992691" y="243326"/>
                  <a:pt x="5055505" y="243326"/>
                </a:cubicBezTo>
                <a:cubicBezTo>
                  <a:pt x="5058035" y="238268"/>
                  <a:pt x="5060143" y="233630"/>
                  <a:pt x="5062672" y="228571"/>
                </a:cubicBezTo>
                <a:cubicBezTo>
                  <a:pt x="5040750" y="202434"/>
                  <a:pt x="5018828" y="176296"/>
                  <a:pt x="4991848" y="143835"/>
                </a:cubicBezTo>
                <a:cubicBezTo>
                  <a:pt x="4926925" y="143835"/>
                  <a:pt x="4856101" y="143414"/>
                  <a:pt x="4784855" y="143835"/>
                </a:cubicBezTo>
                <a:close/>
                <a:moveTo>
                  <a:pt x="8658269" y="2187"/>
                </a:moveTo>
                <a:cubicBezTo>
                  <a:pt x="8607680" y="2187"/>
                  <a:pt x="8555827" y="-3715"/>
                  <a:pt x="8505659" y="3873"/>
                </a:cubicBezTo>
                <a:cubicBezTo>
                  <a:pt x="8458022" y="11461"/>
                  <a:pt x="8408697" y="15677"/>
                  <a:pt x="8362325" y="32962"/>
                </a:cubicBezTo>
                <a:cubicBezTo>
                  <a:pt x="8339138" y="41815"/>
                  <a:pt x="8315109" y="49403"/>
                  <a:pt x="8293187" y="56991"/>
                </a:cubicBezTo>
                <a:cubicBezTo>
                  <a:pt x="8296981" y="105051"/>
                  <a:pt x="8305834" y="114747"/>
                  <a:pt x="8341246" y="110953"/>
                </a:cubicBezTo>
                <a:cubicBezTo>
                  <a:pt x="8378345" y="107158"/>
                  <a:pt x="8415443" y="99149"/>
                  <a:pt x="8452541" y="97884"/>
                </a:cubicBezTo>
                <a:cubicBezTo>
                  <a:pt x="8512404" y="95776"/>
                  <a:pt x="8571003" y="78491"/>
                  <a:pt x="8632131" y="92825"/>
                </a:cubicBezTo>
                <a:cubicBezTo>
                  <a:pt x="8657004" y="98727"/>
                  <a:pt x="8685249" y="91982"/>
                  <a:pt x="8720240" y="90717"/>
                </a:cubicBezTo>
                <a:cubicBezTo>
                  <a:pt x="8696632" y="56991"/>
                  <a:pt x="8678926" y="31697"/>
                  <a:pt x="8658269" y="21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855300" y="1584800"/>
            <a:ext cx="7433400" cy="199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ust Another Hand"/>
              <a:buNone/>
              <a:defRPr sz="32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rot="1024905">
            <a:off x="7395002" y="3333154"/>
            <a:ext cx="1533062" cy="1103174"/>
          </a:xfrm>
          <a:custGeom>
            <a:avLst/>
            <a:gdLst/>
            <a:ahLst/>
            <a:cxnLst/>
            <a:rect l="l" t="t" r="r" b="b"/>
            <a:pathLst>
              <a:path w="3052986" h="2200086" extrusionOk="0">
                <a:moveTo>
                  <a:pt x="1244237" y="1820576"/>
                </a:moveTo>
                <a:cubicBezTo>
                  <a:pt x="1210588" y="1820576"/>
                  <a:pt x="1188858" y="1823247"/>
                  <a:pt x="1167949" y="1820165"/>
                </a:cubicBezTo>
                <a:cubicBezTo>
                  <a:pt x="1074863" y="1806397"/>
                  <a:pt x="980236" y="1797921"/>
                  <a:pt x="889718" y="1773930"/>
                </a:cubicBezTo>
                <a:cubicBezTo>
                  <a:pt x="812968" y="1753690"/>
                  <a:pt x="735602" y="1750813"/>
                  <a:pt x="658543" y="1739100"/>
                </a:cubicBezTo>
                <a:cubicBezTo>
                  <a:pt x="617703" y="1732884"/>
                  <a:pt x="577992" y="1719424"/>
                  <a:pt x="537305" y="1711719"/>
                </a:cubicBezTo>
                <a:cubicBezTo>
                  <a:pt x="461994" y="1697540"/>
                  <a:pt x="384884" y="1690553"/>
                  <a:pt x="311268" y="1670261"/>
                </a:cubicBezTo>
                <a:cubicBezTo>
                  <a:pt x="253526" y="1654336"/>
                  <a:pt x="193112" y="1666306"/>
                  <a:pt x="136346" y="1641647"/>
                </a:cubicBezTo>
                <a:cubicBezTo>
                  <a:pt x="111430" y="1630808"/>
                  <a:pt x="78706" y="1638770"/>
                  <a:pt x="49784" y="1635842"/>
                </a:cubicBezTo>
                <a:cubicBezTo>
                  <a:pt x="16084" y="1632503"/>
                  <a:pt x="10279" y="1604197"/>
                  <a:pt x="2727" y="1578100"/>
                </a:cubicBezTo>
                <a:cubicBezTo>
                  <a:pt x="-3438" y="1556421"/>
                  <a:pt x="56" y="1537516"/>
                  <a:pt x="21427" y="1527036"/>
                </a:cubicBezTo>
                <a:cubicBezTo>
                  <a:pt x="32088" y="1521814"/>
                  <a:pt x="43881" y="1519325"/>
                  <a:pt x="55743" y="1519792"/>
                </a:cubicBezTo>
                <a:cubicBezTo>
                  <a:pt x="101516" y="1522566"/>
                  <a:pt x="146826" y="1532430"/>
                  <a:pt x="193266" y="1521436"/>
                </a:cubicBezTo>
                <a:cubicBezTo>
                  <a:pt x="206007" y="1518405"/>
                  <a:pt x="221829" y="1525906"/>
                  <a:pt x="235597" y="1530478"/>
                </a:cubicBezTo>
                <a:cubicBezTo>
                  <a:pt x="252652" y="1536129"/>
                  <a:pt x="268218" y="1547739"/>
                  <a:pt x="286969" y="1532995"/>
                </a:cubicBezTo>
                <a:cubicBezTo>
                  <a:pt x="291592" y="1529399"/>
                  <a:pt x="301302" y="1530786"/>
                  <a:pt x="308288" y="1531916"/>
                </a:cubicBezTo>
                <a:cubicBezTo>
                  <a:pt x="372093" y="1542550"/>
                  <a:pt x="435948" y="1552465"/>
                  <a:pt x="499393" y="1565103"/>
                </a:cubicBezTo>
                <a:cubicBezTo>
                  <a:pt x="519941" y="1569110"/>
                  <a:pt x="539257" y="1580514"/>
                  <a:pt x="559652" y="1586730"/>
                </a:cubicBezTo>
                <a:cubicBezTo>
                  <a:pt x="574495" y="1591010"/>
                  <a:pt x="589723" y="1593815"/>
                  <a:pt x="605116" y="1595104"/>
                </a:cubicBezTo>
                <a:cubicBezTo>
                  <a:pt x="625665" y="1597107"/>
                  <a:pt x="646985" y="1596388"/>
                  <a:pt x="667790" y="1598597"/>
                </a:cubicBezTo>
                <a:cubicBezTo>
                  <a:pt x="723478" y="1604505"/>
                  <a:pt x="776648" y="1622434"/>
                  <a:pt x="832592" y="1630088"/>
                </a:cubicBezTo>
                <a:cubicBezTo>
                  <a:pt x="911962" y="1640979"/>
                  <a:pt x="995647" y="1634609"/>
                  <a:pt x="1070394" y="1672830"/>
                </a:cubicBezTo>
                <a:cubicBezTo>
                  <a:pt x="1100806" y="1660038"/>
                  <a:pt x="1129215" y="1676477"/>
                  <a:pt x="1158394" y="1679765"/>
                </a:cubicBezTo>
                <a:cubicBezTo>
                  <a:pt x="1181049" y="1682334"/>
                  <a:pt x="1202882" y="1691324"/>
                  <a:pt x="1225178" y="1696461"/>
                </a:cubicBezTo>
                <a:cubicBezTo>
                  <a:pt x="1233553" y="1697937"/>
                  <a:pt x="1242088" y="1698282"/>
                  <a:pt x="1250556" y="1697489"/>
                </a:cubicBezTo>
                <a:cubicBezTo>
                  <a:pt x="1265967" y="1696666"/>
                  <a:pt x="1284153" y="1689474"/>
                  <a:pt x="1296790" y="1694920"/>
                </a:cubicBezTo>
                <a:cubicBezTo>
                  <a:pt x="1343385" y="1714801"/>
                  <a:pt x="1395682" y="1708174"/>
                  <a:pt x="1441968" y="1729956"/>
                </a:cubicBezTo>
                <a:cubicBezTo>
                  <a:pt x="1456301" y="1736737"/>
                  <a:pt x="1477261" y="1728209"/>
                  <a:pt x="1493340" y="1733295"/>
                </a:cubicBezTo>
                <a:cubicBezTo>
                  <a:pt x="1520362" y="1741977"/>
                  <a:pt x="1544712" y="1760522"/>
                  <a:pt x="1572145" y="1766224"/>
                </a:cubicBezTo>
                <a:cubicBezTo>
                  <a:pt x="1599578" y="1771927"/>
                  <a:pt x="1629784" y="1762937"/>
                  <a:pt x="1657474" y="1767817"/>
                </a:cubicBezTo>
                <a:cubicBezTo>
                  <a:pt x="1687475" y="1772954"/>
                  <a:pt x="1715781" y="1787801"/>
                  <a:pt x="1745320" y="1796791"/>
                </a:cubicBezTo>
                <a:cubicBezTo>
                  <a:pt x="1764379" y="1802596"/>
                  <a:pt x="1784312" y="1805473"/>
                  <a:pt x="1803782" y="1809788"/>
                </a:cubicBezTo>
                <a:cubicBezTo>
                  <a:pt x="1833321" y="1816312"/>
                  <a:pt x="1862860" y="1822682"/>
                  <a:pt x="1892245" y="1829720"/>
                </a:cubicBezTo>
                <a:cubicBezTo>
                  <a:pt x="1898974" y="1831364"/>
                  <a:pt x="1908940" y="1839584"/>
                  <a:pt x="1910944" y="1837786"/>
                </a:cubicBezTo>
                <a:cubicBezTo>
                  <a:pt x="1939455" y="1811586"/>
                  <a:pt x="1966580" y="1837169"/>
                  <a:pt x="1993859" y="1839430"/>
                </a:cubicBezTo>
                <a:cubicBezTo>
                  <a:pt x="2026172" y="1842101"/>
                  <a:pt x="2058177" y="1848060"/>
                  <a:pt x="2090284" y="1852889"/>
                </a:cubicBezTo>
                <a:cubicBezTo>
                  <a:pt x="2164774" y="1864157"/>
                  <a:pt x="2239280" y="1875493"/>
                  <a:pt x="2313804" y="1886897"/>
                </a:cubicBezTo>
                <a:cubicBezTo>
                  <a:pt x="2319249" y="1887719"/>
                  <a:pt x="2327109" y="1886435"/>
                  <a:pt x="2329678" y="1889517"/>
                </a:cubicBezTo>
                <a:cubicBezTo>
                  <a:pt x="2355056" y="1920341"/>
                  <a:pt x="2399184" y="1898610"/>
                  <a:pt x="2426104" y="1924759"/>
                </a:cubicBezTo>
                <a:cubicBezTo>
                  <a:pt x="2430616" y="1928096"/>
                  <a:pt x="2436279" y="1929484"/>
                  <a:pt x="2441823" y="1928612"/>
                </a:cubicBezTo>
                <a:cubicBezTo>
                  <a:pt x="2497151" y="1920289"/>
                  <a:pt x="2548215" y="1945102"/>
                  <a:pt x="2601591" y="1951678"/>
                </a:cubicBezTo>
                <a:cubicBezTo>
                  <a:pt x="2647055" y="1957277"/>
                  <a:pt x="2698170" y="1956815"/>
                  <a:pt x="2737778" y="1975514"/>
                </a:cubicBezTo>
                <a:cubicBezTo>
                  <a:pt x="2788482" y="1999556"/>
                  <a:pt x="2845916" y="1995138"/>
                  <a:pt x="2893949" y="2025345"/>
                </a:cubicBezTo>
                <a:cubicBezTo>
                  <a:pt x="2912289" y="2036853"/>
                  <a:pt x="2939670" y="2032897"/>
                  <a:pt x="2961606" y="2040038"/>
                </a:cubicBezTo>
                <a:cubicBezTo>
                  <a:pt x="2989912" y="2049233"/>
                  <a:pt x="3022174" y="2053908"/>
                  <a:pt x="3016061" y="2100451"/>
                </a:cubicBezTo>
                <a:cubicBezTo>
                  <a:pt x="3013800" y="2117507"/>
                  <a:pt x="3037329" y="2137182"/>
                  <a:pt x="3046525" y="2156961"/>
                </a:cubicBezTo>
                <a:cubicBezTo>
                  <a:pt x="3051302" y="2167235"/>
                  <a:pt x="3055771" y="2183880"/>
                  <a:pt x="3050840" y="2190455"/>
                </a:cubicBezTo>
                <a:cubicBezTo>
                  <a:pt x="3045240" y="2197904"/>
                  <a:pt x="3027928" y="2201757"/>
                  <a:pt x="3017448" y="2199394"/>
                </a:cubicBezTo>
                <a:cubicBezTo>
                  <a:pt x="2964175" y="2187578"/>
                  <a:pt x="2911467" y="2172937"/>
                  <a:pt x="2858194" y="2159837"/>
                </a:cubicBezTo>
                <a:cubicBezTo>
                  <a:pt x="2829888" y="2152799"/>
                  <a:pt x="2801377" y="2146583"/>
                  <a:pt x="2772865" y="2140573"/>
                </a:cubicBezTo>
                <a:cubicBezTo>
                  <a:pt x="2691595" y="2123449"/>
                  <a:pt x="2610307" y="2106325"/>
                  <a:pt x="2529002" y="2089201"/>
                </a:cubicBezTo>
                <a:cubicBezTo>
                  <a:pt x="2425898" y="2067727"/>
                  <a:pt x="2323000" y="2045380"/>
                  <a:pt x="2219639" y="2025345"/>
                </a:cubicBezTo>
                <a:cubicBezTo>
                  <a:pt x="2133950" y="2008752"/>
                  <a:pt x="2046258" y="2000378"/>
                  <a:pt x="1962059" y="1978442"/>
                </a:cubicBezTo>
                <a:cubicBezTo>
                  <a:pt x="1857260" y="1951164"/>
                  <a:pt x="1747786" y="1948082"/>
                  <a:pt x="1645042" y="1912378"/>
                </a:cubicBezTo>
                <a:cubicBezTo>
                  <a:pt x="1626699" y="1905111"/>
                  <a:pt x="1607992" y="1898801"/>
                  <a:pt x="1588995" y="1893473"/>
                </a:cubicBezTo>
                <a:cubicBezTo>
                  <a:pt x="1564850" y="1887822"/>
                  <a:pt x="1540037" y="1885254"/>
                  <a:pt x="1515584" y="1880990"/>
                </a:cubicBezTo>
                <a:cubicBezTo>
                  <a:pt x="1447876" y="1869174"/>
                  <a:pt x="1380116" y="1857718"/>
                  <a:pt x="1312613" y="1845029"/>
                </a:cubicBezTo>
                <a:cubicBezTo>
                  <a:pt x="1294941" y="1841690"/>
                  <a:pt x="1278040" y="1834292"/>
                  <a:pt x="1260984" y="1828179"/>
                </a:cubicBezTo>
                <a:cubicBezTo>
                  <a:pt x="1255226" y="1826050"/>
                  <a:pt x="1249629" y="1823509"/>
                  <a:pt x="1244237" y="1820576"/>
                </a:cubicBezTo>
                <a:close/>
                <a:moveTo>
                  <a:pt x="2324078" y="869216"/>
                </a:moveTo>
                <a:cubicBezTo>
                  <a:pt x="2311287" y="827091"/>
                  <a:pt x="2302297" y="820926"/>
                  <a:pt x="2261661" y="829403"/>
                </a:cubicBezTo>
                <a:cubicBezTo>
                  <a:pt x="2253306" y="830563"/>
                  <a:pt x="2244870" y="831027"/>
                  <a:pt x="2236438" y="830790"/>
                </a:cubicBezTo>
                <a:cubicBezTo>
                  <a:pt x="2188148" y="832434"/>
                  <a:pt x="2139704" y="832947"/>
                  <a:pt x="2091466" y="835927"/>
                </a:cubicBezTo>
                <a:cubicBezTo>
                  <a:pt x="2054221" y="838341"/>
                  <a:pt x="2017233" y="844455"/>
                  <a:pt x="1980039" y="848051"/>
                </a:cubicBezTo>
                <a:cubicBezTo>
                  <a:pt x="1885772" y="857092"/>
                  <a:pt x="1791350" y="864490"/>
                  <a:pt x="1697493" y="874816"/>
                </a:cubicBezTo>
                <a:cubicBezTo>
                  <a:pt x="1621668" y="883086"/>
                  <a:pt x="1546356" y="895673"/>
                  <a:pt x="1470582" y="904252"/>
                </a:cubicBezTo>
                <a:cubicBezTo>
                  <a:pt x="1445667" y="907026"/>
                  <a:pt x="1419210" y="898498"/>
                  <a:pt x="1394860" y="903327"/>
                </a:cubicBezTo>
                <a:cubicBezTo>
                  <a:pt x="1335320" y="915143"/>
                  <a:pt x="1274855" y="914218"/>
                  <a:pt x="1215057" y="919766"/>
                </a:cubicBezTo>
                <a:cubicBezTo>
                  <a:pt x="1133941" y="927318"/>
                  <a:pt x="1051797" y="922694"/>
                  <a:pt x="970269" y="926856"/>
                </a:cubicBezTo>
                <a:cubicBezTo>
                  <a:pt x="899427" y="930503"/>
                  <a:pt x="828739" y="937644"/>
                  <a:pt x="758308" y="945966"/>
                </a:cubicBezTo>
                <a:cubicBezTo>
                  <a:pt x="709864" y="951668"/>
                  <a:pt x="661985" y="962354"/>
                  <a:pt x="613747" y="969905"/>
                </a:cubicBezTo>
                <a:cubicBezTo>
                  <a:pt x="600339" y="971960"/>
                  <a:pt x="585852" y="968313"/>
                  <a:pt x="572649" y="971292"/>
                </a:cubicBezTo>
                <a:cubicBezTo>
                  <a:pt x="510592" y="985420"/>
                  <a:pt x="449356" y="1004119"/>
                  <a:pt x="384627" y="1002424"/>
                </a:cubicBezTo>
                <a:cubicBezTo>
                  <a:pt x="371936" y="1002450"/>
                  <a:pt x="359306" y="1004178"/>
                  <a:pt x="347074" y="1007561"/>
                </a:cubicBezTo>
                <a:cubicBezTo>
                  <a:pt x="285428" y="1022665"/>
                  <a:pt x="224090" y="1038384"/>
                  <a:pt x="162648" y="1053796"/>
                </a:cubicBezTo>
                <a:cubicBezTo>
                  <a:pt x="104136" y="1068745"/>
                  <a:pt x="96533" y="1078198"/>
                  <a:pt x="93142" y="1138714"/>
                </a:cubicBezTo>
                <a:cubicBezTo>
                  <a:pt x="90676" y="1183151"/>
                  <a:pt x="115848" y="1205190"/>
                  <a:pt x="158590" y="1195686"/>
                </a:cubicBezTo>
                <a:cubicBezTo>
                  <a:pt x="165782" y="1194093"/>
                  <a:pt x="172461" y="1190549"/>
                  <a:pt x="179653" y="1189059"/>
                </a:cubicBezTo>
                <a:cubicBezTo>
                  <a:pt x="218850" y="1180582"/>
                  <a:pt x="257944" y="1171233"/>
                  <a:pt x="297449" y="1164554"/>
                </a:cubicBezTo>
                <a:cubicBezTo>
                  <a:pt x="346150" y="1156283"/>
                  <a:pt x="395364" y="1151095"/>
                  <a:pt x="444116" y="1143132"/>
                </a:cubicBezTo>
                <a:cubicBezTo>
                  <a:pt x="535404" y="1128183"/>
                  <a:pt x="626128" y="1108867"/>
                  <a:pt x="717878" y="1097565"/>
                </a:cubicBezTo>
                <a:cubicBezTo>
                  <a:pt x="824989" y="1084414"/>
                  <a:pt x="932973" y="1077787"/>
                  <a:pt x="1040546" y="1068643"/>
                </a:cubicBezTo>
                <a:cubicBezTo>
                  <a:pt x="1093306" y="1064122"/>
                  <a:pt x="1146065" y="1059447"/>
                  <a:pt x="1198875" y="1056211"/>
                </a:cubicBezTo>
                <a:cubicBezTo>
                  <a:pt x="1300695" y="1049892"/>
                  <a:pt x="1402617" y="1045320"/>
                  <a:pt x="1504385" y="1038538"/>
                </a:cubicBezTo>
                <a:cubicBezTo>
                  <a:pt x="1584217" y="1033401"/>
                  <a:pt x="1664050" y="1027134"/>
                  <a:pt x="1743574" y="1018709"/>
                </a:cubicBezTo>
                <a:cubicBezTo>
                  <a:pt x="1810614" y="1011568"/>
                  <a:pt x="1877141" y="1000574"/>
                  <a:pt x="1943925" y="991379"/>
                </a:cubicBezTo>
                <a:cubicBezTo>
                  <a:pt x="1985588" y="985574"/>
                  <a:pt x="2027148" y="978176"/>
                  <a:pt x="2069016" y="974580"/>
                </a:cubicBezTo>
                <a:cubicBezTo>
                  <a:pt x="2125217" y="969803"/>
                  <a:pt x="2181778" y="968570"/>
                  <a:pt x="2238082" y="964614"/>
                </a:cubicBezTo>
                <a:cubicBezTo>
                  <a:pt x="2273169" y="962200"/>
                  <a:pt x="2308050" y="957627"/>
                  <a:pt x="2354748" y="952850"/>
                </a:cubicBezTo>
                <a:cubicBezTo>
                  <a:pt x="2341185" y="916376"/>
                  <a:pt x="2331322" y="893155"/>
                  <a:pt x="2324078" y="869216"/>
                </a:cubicBezTo>
                <a:close/>
                <a:moveTo>
                  <a:pt x="1998379" y="32159"/>
                </a:moveTo>
                <a:cubicBezTo>
                  <a:pt x="1868511" y="73257"/>
                  <a:pt x="1739002" y="115793"/>
                  <a:pt x="1609236" y="157301"/>
                </a:cubicBezTo>
                <a:cubicBezTo>
                  <a:pt x="1573583" y="168757"/>
                  <a:pt x="1537571" y="179135"/>
                  <a:pt x="1501611" y="189409"/>
                </a:cubicBezTo>
                <a:cubicBezTo>
                  <a:pt x="1465651" y="199683"/>
                  <a:pt x="1430153" y="208160"/>
                  <a:pt x="1394963" y="219102"/>
                </a:cubicBezTo>
                <a:cubicBezTo>
                  <a:pt x="1357718" y="230712"/>
                  <a:pt x="1326740" y="257837"/>
                  <a:pt x="1282715" y="254600"/>
                </a:cubicBezTo>
                <a:cubicBezTo>
                  <a:pt x="1261549" y="253008"/>
                  <a:pt x="1239459" y="272478"/>
                  <a:pt x="1216958" y="279875"/>
                </a:cubicBezTo>
                <a:cubicBezTo>
                  <a:pt x="1124488" y="310339"/>
                  <a:pt x="1029604" y="332788"/>
                  <a:pt x="942528" y="377893"/>
                </a:cubicBezTo>
                <a:cubicBezTo>
                  <a:pt x="939292" y="379537"/>
                  <a:pt x="935234" y="382157"/>
                  <a:pt x="932254" y="381489"/>
                </a:cubicBezTo>
                <a:cubicBezTo>
                  <a:pt x="892697" y="372345"/>
                  <a:pt x="865059" y="398802"/>
                  <a:pt x="832027" y="411285"/>
                </a:cubicBezTo>
                <a:cubicBezTo>
                  <a:pt x="799919" y="423358"/>
                  <a:pt x="773360" y="455979"/>
                  <a:pt x="731646" y="443393"/>
                </a:cubicBezTo>
                <a:cubicBezTo>
                  <a:pt x="720704" y="440105"/>
                  <a:pt x="704984" y="449866"/>
                  <a:pt x="692244" y="455414"/>
                </a:cubicBezTo>
                <a:cubicBezTo>
                  <a:pt x="617240" y="488086"/>
                  <a:pt x="545730" y="528619"/>
                  <a:pt x="466206" y="551480"/>
                </a:cubicBezTo>
                <a:cubicBezTo>
                  <a:pt x="422951" y="563963"/>
                  <a:pt x="375534" y="575059"/>
                  <a:pt x="340756" y="601105"/>
                </a:cubicBezTo>
                <a:cubicBezTo>
                  <a:pt x="293545" y="636500"/>
                  <a:pt x="238011" y="649292"/>
                  <a:pt x="188026" y="676673"/>
                </a:cubicBezTo>
                <a:cubicBezTo>
                  <a:pt x="145696" y="700048"/>
                  <a:pt x="132339" y="720186"/>
                  <a:pt x="149497" y="766934"/>
                </a:cubicBezTo>
                <a:cubicBezTo>
                  <a:pt x="163676" y="805566"/>
                  <a:pt x="196605" y="820104"/>
                  <a:pt x="236316" y="804487"/>
                </a:cubicBezTo>
                <a:cubicBezTo>
                  <a:pt x="282294" y="786353"/>
                  <a:pt x="327656" y="766523"/>
                  <a:pt x="373993" y="749314"/>
                </a:cubicBezTo>
                <a:cubicBezTo>
                  <a:pt x="500574" y="702359"/>
                  <a:pt x="627617" y="656844"/>
                  <a:pt x="754147" y="609890"/>
                </a:cubicBezTo>
                <a:cubicBezTo>
                  <a:pt x="792984" y="595557"/>
                  <a:pt x="831205" y="579066"/>
                  <a:pt x="869734" y="564477"/>
                </a:cubicBezTo>
                <a:cubicBezTo>
                  <a:pt x="934155" y="540435"/>
                  <a:pt x="999089" y="517677"/>
                  <a:pt x="1063458" y="493635"/>
                </a:cubicBezTo>
                <a:cubicBezTo>
                  <a:pt x="1131835" y="467948"/>
                  <a:pt x="1199081" y="439540"/>
                  <a:pt x="1268176" y="416268"/>
                </a:cubicBezTo>
                <a:cubicBezTo>
                  <a:pt x="1326381" y="396695"/>
                  <a:pt x="1386846" y="383955"/>
                  <a:pt x="1445615" y="366026"/>
                </a:cubicBezTo>
                <a:cubicBezTo>
                  <a:pt x="1495703" y="350615"/>
                  <a:pt x="1544301" y="330631"/>
                  <a:pt x="1594595" y="315630"/>
                </a:cubicBezTo>
                <a:cubicBezTo>
                  <a:pt x="1724309" y="276896"/>
                  <a:pt x="1854794" y="240730"/>
                  <a:pt x="1984406" y="201584"/>
                </a:cubicBezTo>
                <a:cubicBezTo>
                  <a:pt x="2042046" y="184169"/>
                  <a:pt x="2098247" y="162028"/>
                  <a:pt x="2157633" y="141171"/>
                </a:cubicBezTo>
                <a:lnTo>
                  <a:pt x="2112426" y="0"/>
                </a:lnTo>
                <a:cubicBezTo>
                  <a:pt x="2078006" y="9607"/>
                  <a:pt x="2037730" y="19624"/>
                  <a:pt x="1998379" y="321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1"/>
          <p:cNvSpPr/>
          <p:nvPr/>
        </p:nvSpPr>
        <p:spPr>
          <a:xfrm rot="-9770043">
            <a:off x="450264" y="596545"/>
            <a:ext cx="1525768" cy="1099520"/>
          </a:xfrm>
          <a:custGeom>
            <a:avLst/>
            <a:gdLst/>
            <a:ahLst/>
            <a:cxnLst/>
            <a:rect l="l" t="t" r="r" b="b"/>
            <a:pathLst>
              <a:path w="3052986" h="2200086" extrusionOk="0">
                <a:moveTo>
                  <a:pt x="1244237" y="1820576"/>
                </a:moveTo>
                <a:cubicBezTo>
                  <a:pt x="1210588" y="1820576"/>
                  <a:pt x="1188858" y="1823247"/>
                  <a:pt x="1167949" y="1820165"/>
                </a:cubicBezTo>
                <a:cubicBezTo>
                  <a:pt x="1074863" y="1806397"/>
                  <a:pt x="980236" y="1797921"/>
                  <a:pt x="889718" y="1773930"/>
                </a:cubicBezTo>
                <a:cubicBezTo>
                  <a:pt x="812968" y="1753690"/>
                  <a:pt x="735602" y="1750813"/>
                  <a:pt x="658543" y="1739100"/>
                </a:cubicBezTo>
                <a:cubicBezTo>
                  <a:pt x="617703" y="1732884"/>
                  <a:pt x="577992" y="1719424"/>
                  <a:pt x="537305" y="1711719"/>
                </a:cubicBezTo>
                <a:cubicBezTo>
                  <a:pt x="461994" y="1697540"/>
                  <a:pt x="384884" y="1690553"/>
                  <a:pt x="311268" y="1670261"/>
                </a:cubicBezTo>
                <a:cubicBezTo>
                  <a:pt x="253526" y="1654336"/>
                  <a:pt x="193112" y="1666306"/>
                  <a:pt x="136346" y="1641647"/>
                </a:cubicBezTo>
                <a:cubicBezTo>
                  <a:pt x="111430" y="1630808"/>
                  <a:pt x="78706" y="1638770"/>
                  <a:pt x="49784" y="1635842"/>
                </a:cubicBezTo>
                <a:cubicBezTo>
                  <a:pt x="16084" y="1632503"/>
                  <a:pt x="10279" y="1604197"/>
                  <a:pt x="2727" y="1578100"/>
                </a:cubicBezTo>
                <a:cubicBezTo>
                  <a:pt x="-3438" y="1556421"/>
                  <a:pt x="56" y="1537516"/>
                  <a:pt x="21427" y="1527036"/>
                </a:cubicBezTo>
                <a:cubicBezTo>
                  <a:pt x="32088" y="1521814"/>
                  <a:pt x="43881" y="1519325"/>
                  <a:pt x="55743" y="1519792"/>
                </a:cubicBezTo>
                <a:cubicBezTo>
                  <a:pt x="101516" y="1522566"/>
                  <a:pt x="146826" y="1532430"/>
                  <a:pt x="193266" y="1521436"/>
                </a:cubicBezTo>
                <a:cubicBezTo>
                  <a:pt x="206007" y="1518405"/>
                  <a:pt x="221829" y="1525906"/>
                  <a:pt x="235597" y="1530478"/>
                </a:cubicBezTo>
                <a:cubicBezTo>
                  <a:pt x="252652" y="1536129"/>
                  <a:pt x="268218" y="1547739"/>
                  <a:pt x="286969" y="1532995"/>
                </a:cubicBezTo>
                <a:cubicBezTo>
                  <a:pt x="291592" y="1529399"/>
                  <a:pt x="301302" y="1530786"/>
                  <a:pt x="308288" y="1531916"/>
                </a:cubicBezTo>
                <a:cubicBezTo>
                  <a:pt x="372093" y="1542550"/>
                  <a:pt x="435948" y="1552465"/>
                  <a:pt x="499393" y="1565103"/>
                </a:cubicBezTo>
                <a:cubicBezTo>
                  <a:pt x="519941" y="1569110"/>
                  <a:pt x="539257" y="1580514"/>
                  <a:pt x="559652" y="1586730"/>
                </a:cubicBezTo>
                <a:cubicBezTo>
                  <a:pt x="574495" y="1591010"/>
                  <a:pt x="589723" y="1593815"/>
                  <a:pt x="605116" y="1595104"/>
                </a:cubicBezTo>
                <a:cubicBezTo>
                  <a:pt x="625665" y="1597107"/>
                  <a:pt x="646985" y="1596388"/>
                  <a:pt x="667790" y="1598597"/>
                </a:cubicBezTo>
                <a:cubicBezTo>
                  <a:pt x="723478" y="1604505"/>
                  <a:pt x="776648" y="1622434"/>
                  <a:pt x="832592" y="1630088"/>
                </a:cubicBezTo>
                <a:cubicBezTo>
                  <a:pt x="911962" y="1640979"/>
                  <a:pt x="995647" y="1634609"/>
                  <a:pt x="1070394" y="1672830"/>
                </a:cubicBezTo>
                <a:cubicBezTo>
                  <a:pt x="1100806" y="1660038"/>
                  <a:pt x="1129215" y="1676477"/>
                  <a:pt x="1158394" y="1679765"/>
                </a:cubicBezTo>
                <a:cubicBezTo>
                  <a:pt x="1181049" y="1682334"/>
                  <a:pt x="1202882" y="1691324"/>
                  <a:pt x="1225178" y="1696461"/>
                </a:cubicBezTo>
                <a:cubicBezTo>
                  <a:pt x="1233553" y="1697937"/>
                  <a:pt x="1242088" y="1698282"/>
                  <a:pt x="1250556" y="1697489"/>
                </a:cubicBezTo>
                <a:cubicBezTo>
                  <a:pt x="1265967" y="1696666"/>
                  <a:pt x="1284153" y="1689474"/>
                  <a:pt x="1296790" y="1694920"/>
                </a:cubicBezTo>
                <a:cubicBezTo>
                  <a:pt x="1343385" y="1714801"/>
                  <a:pt x="1395682" y="1708174"/>
                  <a:pt x="1441968" y="1729956"/>
                </a:cubicBezTo>
                <a:cubicBezTo>
                  <a:pt x="1456301" y="1736737"/>
                  <a:pt x="1477261" y="1728209"/>
                  <a:pt x="1493340" y="1733295"/>
                </a:cubicBezTo>
                <a:cubicBezTo>
                  <a:pt x="1520362" y="1741977"/>
                  <a:pt x="1544712" y="1760522"/>
                  <a:pt x="1572145" y="1766224"/>
                </a:cubicBezTo>
                <a:cubicBezTo>
                  <a:pt x="1599578" y="1771927"/>
                  <a:pt x="1629784" y="1762937"/>
                  <a:pt x="1657474" y="1767817"/>
                </a:cubicBezTo>
                <a:cubicBezTo>
                  <a:pt x="1687475" y="1772954"/>
                  <a:pt x="1715781" y="1787801"/>
                  <a:pt x="1745320" y="1796791"/>
                </a:cubicBezTo>
                <a:cubicBezTo>
                  <a:pt x="1764379" y="1802596"/>
                  <a:pt x="1784312" y="1805473"/>
                  <a:pt x="1803782" y="1809788"/>
                </a:cubicBezTo>
                <a:cubicBezTo>
                  <a:pt x="1833321" y="1816312"/>
                  <a:pt x="1862860" y="1822682"/>
                  <a:pt x="1892245" y="1829720"/>
                </a:cubicBezTo>
                <a:cubicBezTo>
                  <a:pt x="1898974" y="1831364"/>
                  <a:pt x="1908940" y="1839584"/>
                  <a:pt x="1910944" y="1837786"/>
                </a:cubicBezTo>
                <a:cubicBezTo>
                  <a:pt x="1939455" y="1811586"/>
                  <a:pt x="1966580" y="1837169"/>
                  <a:pt x="1993859" y="1839430"/>
                </a:cubicBezTo>
                <a:cubicBezTo>
                  <a:pt x="2026172" y="1842101"/>
                  <a:pt x="2058177" y="1848060"/>
                  <a:pt x="2090284" y="1852889"/>
                </a:cubicBezTo>
                <a:cubicBezTo>
                  <a:pt x="2164774" y="1864157"/>
                  <a:pt x="2239280" y="1875493"/>
                  <a:pt x="2313804" y="1886897"/>
                </a:cubicBezTo>
                <a:cubicBezTo>
                  <a:pt x="2319249" y="1887719"/>
                  <a:pt x="2327109" y="1886435"/>
                  <a:pt x="2329678" y="1889517"/>
                </a:cubicBezTo>
                <a:cubicBezTo>
                  <a:pt x="2355056" y="1920341"/>
                  <a:pt x="2399184" y="1898610"/>
                  <a:pt x="2426104" y="1924759"/>
                </a:cubicBezTo>
                <a:cubicBezTo>
                  <a:pt x="2430616" y="1928096"/>
                  <a:pt x="2436279" y="1929484"/>
                  <a:pt x="2441823" y="1928612"/>
                </a:cubicBezTo>
                <a:cubicBezTo>
                  <a:pt x="2497151" y="1920289"/>
                  <a:pt x="2548215" y="1945102"/>
                  <a:pt x="2601591" y="1951678"/>
                </a:cubicBezTo>
                <a:cubicBezTo>
                  <a:pt x="2647055" y="1957277"/>
                  <a:pt x="2698170" y="1956815"/>
                  <a:pt x="2737778" y="1975514"/>
                </a:cubicBezTo>
                <a:cubicBezTo>
                  <a:pt x="2788482" y="1999556"/>
                  <a:pt x="2845916" y="1995138"/>
                  <a:pt x="2893949" y="2025345"/>
                </a:cubicBezTo>
                <a:cubicBezTo>
                  <a:pt x="2912289" y="2036853"/>
                  <a:pt x="2939670" y="2032897"/>
                  <a:pt x="2961606" y="2040038"/>
                </a:cubicBezTo>
                <a:cubicBezTo>
                  <a:pt x="2989912" y="2049233"/>
                  <a:pt x="3022174" y="2053908"/>
                  <a:pt x="3016061" y="2100451"/>
                </a:cubicBezTo>
                <a:cubicBezTo>
                  <a:pt x="3013800" y="2117507"/>
                  <a:pt x="3037329" y="2137182"/>
                  <a:pt x="3046525" y="2156961"/>
                </a:cubicBezTo>
                <a:cubicBezTo>
                  <a:pt x="3051302" y="2167235"/>
                  <a:pt x="3055771" y="2183880"/>
                  <a:pt x="3050840" y="2190455"/>
                </a:cubicBezTo>
                <a:cubicBezTo>
                  <a:pt x="3045240" y="2197904"/>
                  <a:pt x="3027928" y="2201757"/>
                  <a:pt x="3017448" y="2199394"/>
                </a:cubicBezTo>
                <a:cubicBezTo>
                  <a:pt x="2964175" y="2187578"/>
                  <a:pt x="2911467" y="2172937"/>
                  <a:pt x="2858194" y="2159837"/>
                </a:cubicBezTo>
                <a:cubicBezTo>
                  <a:pt x="2829888" y="2152799"/>
                  <a:pt x="2801377" y="2146583"/>
                  <a:pt x="2772865" y="2140573"/>
                </a:cubicBezTo>
                <a:cubicBezTo>
                  <a:pt x="2691595" y="2123449"/>
                  <a:pt x="2610307" y="2106325"/>
                  <a:pt x="2529002" y="2089201"/>
                </a:cubicBezTo>
                <a:cubicBezTo>
                  <a:pt x="2425898" y="2067727"/>
                  <a:pt x="2323000" y="2045380"/>
                  <a:pt x="2219639" y="2025345"/>
                </a:cubicBezTo>
                <a:cubicBezTo>
                  <a:pt x="2133950" y="2008752"/>
                  <a:pt x="2046258" y="2000378"/>
                  <a:pt x="1962059" y="1978442"/>
                </a:cubicBezTo>
                <a:cubicBezTo>
                  <a:pt x="1857260" y="1951164"/>
                  <a:pt x="1747786" y="1948082"/>
                  <a:pt x="1645042" y="1912378"/>
                </a:cubicBezTo>
                <a:cubicBezTo>
                  <a:pt x="1626699" y="1905111"/>
                  <a:pt x="1607992" y="1898801"/>
                  <a:pt x="1588995" y="1893473"/>
                </a:cubicBezTo>
                <a:cubicBezTo>
                  <a:pt x="1564850" y="1887822"/>
                  <a:pt x="1540037" y="1885254"/>
                  <a:pt x="1515584" y="1880990"/>
                </a:cubicBezTo>
                <a:cubicBezTo>
                  <a:pt x="1447876" y="1869174"/>
                  <a:pt x="1380116" y="1857718"/>
                  <a:pt x="1312613" y="1845029"/>
                </a:cubicBezTo>
                <a:cubicBezTo>
                  <a:pt x="1294941" y="1841690"/>
                  <a:pt x="1278040" y="1834292"/>
                  <a:pt x="1260984" y="1828179"/>
                </a:cubicBezTo>
                <a:cubicBezTo>
                  <a:pt x="1255226" y="1826050"/>
                  <a:pt x="1249629" y="1823509"/>
                  <a:pt x="1244237" y="1820576"/>
                </a:cubicBezTo>
                <a:close/>
                <a:moveTo>
                  <a:pt x="2324078" y="869216"/>
                </a:moveTo>
                <a:cubicBezTo>
                  <a:pt x="2311287" y="827091"/>
                  <a:pt x="2302297" y="820926"/>
                  <a:pt x="2261661" y="829403"/>
                </a:cubicBezTo>
                <a:cubicBezTo>
                  <a:pt x="2253306" y="830563"/>
                  <a:pt x="2244870" y="831027"/>
                  <a:pt x="2236438" y="830790"/>
                </a:cubicBezTo>
                <a:cubicBezTo>
                  <a:pt x="2188148" y="832434"/>
                  <a:pt x="2139704" y="832947"/>
                  <a:pt x="2091466" y="835927"/>
                </a:cubicBezTo>
                <a:cubicBezTo>
                  <a:pt x="2054221" y="838341"/>
                  <a:pt x="2017233" y="844455"/>
                  <a:pt x="1980039" y="848051"/>
                </a:cubicBezTo>
                <a:cubicBezTo>
                  <a:pt x="1885772" y="857092"/>
                  <a:pt x="1791350" y="864490"/>
                  <a:pt x="1697493" y="874816"/>
                </a:cubicBezTo>
                <a:cubicBezTo>
                  <a:pt x="1621668" y="883086"/>
                  <a:pt x="1546356" y="895673"/>
                  <a:pt x="1470582" y="904252"/>
                </a:cubicBezTo>
                <a:cubicBezTo>
                  <a:pt x="1445667" y="907026"/>
                  <a:pt x="1419210" y="898498"/>
                  <a:pt x="1394860" y="903327"/>
                </a:cubicBezTo>
                <a:cubicBezTo>
                  <a:pt x="1335320" y="915143"/>
                  <a:pt x="1274855" y="914218"/>
                  <a:pt x="1215057" y="919766"/>
                </a:cubicBezTo>
                <a:cubicBezTo>
                  <a:pt x="1133941" y="927318"/>
                  <a:pt x="1051797" y="922694"/>
                  <a:pt x="970269" y="926856"/>
                </a:cubicBezTo>
                <a:cubicBezTo>
                  <a:pt x="899427" y="930503"/>
                  <a:pt x="828739" y="937644"/>
                  <a:pt x="758308" y="945966"/>
                </a:cubicBezTo>
                <a:cubicBezTo>
                  <a:pt x="709864" y="951668"/>
                  <a:pt x="661985" y="962354"/>
                  <a:pt x="613747" y="969905"/>
                </a:cubicBezTo>
                <a:cubicBezTo>
                  <a:pt x="600339" y="971960"/>
                  <a:pt x="585852" y="968313"/>
                  <a:pt x="572649" y="971292"/>
                </a:cubicBezTo>
                <a:cubicBezTo>
                  <a:pt x="510592" y="985420"/>
                  <a:pt x="449356" y="1004119"/>
                  <a:pt x="384627" y="1002424"/>
                </a:cubicBezTo>
                <a:cubicBezTo>
                  <a:pt x="371936" y="1002450"/>
                  <a:pt x="359306" y="1004178"/>
                  <a:pt x="347074" y="1007561"/>
                </a:cubicBezTo>
                <a:cubicBezTo>
                  <a:pt x="285428" y="1022665"/>
                  <a:pt x="224090" y="1038384"/>
                  <a:pt x="162648" y="1053796"/>
                </a:cubicBezTo>
                <a:cubicBezTo>
                  <a:pt x="104136" y="1068745"/>
                  <a:pt x="96533" y="1078198"/>
                  <a:pt x="93142" y="1138714"/>
                </a:cubicBezTo>
                <a:cubicBezTo>
                  <a:pt x="90676" y="1183151"/>
                  <a:pt x="115848" y="1205190"/>
                  <a:pt x="158590" y="1195686"/>
                </a:cubicBezTo>
                <a:cubicBezTo>
                  <a:pt x="165782" y="1194093"/>
                  <a:pt x="172461" y="1190549"/>
                  <a:pt x="179653" y="1189059"/>
                </a:cubicBezTo>
                <a:cubicBezTo>
                  <a:pt x="218850" y="1180582"/>
                  <a:pt x="257944" y="1171233"/>
                  <a:pt x="297449" y="1164554"/>
                </a:cubicBezTo>
                <a:cubicBezTo>
                  <a:pt x="346150" y="1156283"/>
                  <a:pt x="395364" y="1151095"/>
                  <a:pt x="444116" y="1143132"/>
                </a:cubicBezTo>
                <a:cubicBezTo>
                  <a:pt x="535404" y="1128183"/>
                  <a:pt x="626128" y="1108867"/>
                  <a:pt x="717878" y="1097565"/>
                </a:cubicBezTo>
                <a:cubicBezTo>
                  <a:pt x="824989" y="1084414"/>
                  <a:pt x="932973" y="1077787"/>
                  <a:pt x="1040546" y="1068643"/>
                </a:cubicBezTo>
                <a:cubicBezTo>
                  <a:pt x="1093306" y="1064122"/>
                  <a:pt x="1146065" y="1059447"/>
                  <a:pt x="1198875" y="1056211"/>
                </a:cubicBezTo>
                <a:cubicBezTo>
                  <a:pt x="1300695" y="1049892"/>
                  <a:pt x="1402617" y="1045320"/>
                  <a:pt x="1504385" y="1038538"/>
                </a:cubicBezTo>
                <a:cubicBezTo>
                  <a:pt x="1584217" y="1033401"/>
                  <a:pt x="1664050" y="1027134"/>
                  <a:pt x="1743574" y="1018709"/>
                </a:cubicBezTo>
                <a:cubicBezTo>
                  <a:pt x="1810614" y="1011568"/>
                  <a:pt x="1877141" y="1000574"/>
                  <a:pt x="1943925" y="991379"/>
                </a:cubicBezTo>
                <a:cubicBezTo>
                  <a:pt x="1985588" y="985574"/>
                  <a:pt x="2027148" y="978176"/>
                  <a:pt x="2069016" y="974580"/>
                </a:cubicBezTo>
                <a:cubicBezTo>
                  <a:pt x="2125217" y="969803"/>
                  <a:pt x="2181778" y="968570"/>
                  <a:pt x="2238082" y="964614"/>
                </a:cubicBezTo>
                <a:cubicBezTo>
                  <a:pt x="2273169" y="962200"/>
                  <a:pt x="2308050" y="957627"/>
                  <a:pt x="2354748" y="952850"/>
                </a:cubicBezTo>
                <a:cubicBezTo>
                  <a:pt x="2341185" y="916376"/>
                  <a:pt x="2331322" y="893155"/>
                  <a:pt x="2324078" y="869216"/>
                </a:cubicBezTo>
                <a:close/>
                <a:moveTo>
                  <a:pt x="1998379" y="32159"/>
                </a:moveTo>
                <a:cubicBezTo>
                  <a:pt x="1868511" y="73257"/>
                  <a:pt x="1739002" y="115793"/>
                  <a:pt x="1609236" y="157301"/>
                </a:cubicBezTo>
                <a:cubicBezTo>
                  <a:pt x="1573583" y="168757"/>
                  <a:pt x="1537571" y="179135"/>
                  <a:pt x="1501611" y="189409"/>
                </a:cubicBezTo>
                <a:cubicBezTo>
                  <a:pt x="1465651" y="199683"/>
                  <a:pt x="1430153" y="208160"/>
                  <a:pt x="1394963" y="219102"/>
                </a:cubicBezTo>
                <a:cubicBezTo>
                  <a:pt x="1357718" y="230712"/>
                  <a:pt x="1326740" y="257837"/>
                  <a:pt x="1282715" y="254600"/>
                </a:cubicBezTo>
                <a:cubicBezTo>
                  <a:pt x="1261549" y="253008"/>
                  <a:pt x="1239459" y="272478"/>
                  <a:pt x="1216958" y="279875"/>
                </a:cubicBezTo>
                <a:cubicBezTo>
                  <a:pt x="1124488" y="310339"/>
                  <a:pt x="1029604" y="332788"/>
                  <a:pt x="942528" y="377893"/>
                </a:cubicBezTo>
                <a:cubicBezTo>
                  <a:pt x="939292" y="379537"/>
                  <a:pt x="935234" y="382157"/>
                  <a:pt x="932254" y="381489"/>
                </a:cubicBezTo>
                <a:cubicBezTo>
                  <a:pt x="892697" y="372345"/>
                  <a:pt x="865059" y="398802"/>
                  <a:pt x="832027" y="411285"/>
                </a:cubicBezTo>
                <a:cubicBezTo>
                  <a:pt x="799919" y="423358"/>
                  <a:pt x="773360" y="455979"/>
                  <a:pt x="731646" y="443393"/>
                </a:cubicBezTo>
                <a:cubicBezTo>
                  <a:pt x="720704" y="440105"/>
                  <a:pt x="704984" y="449866"/>
                  <a:pt x="692244" y="455414"/>
                </a:cubicBezTo>
                <a:cubicBezTo>
                  <a:pt x="617240" y="488086"/>
                  <a:pt x="545730" y="528619"/>
                  <a:pt x="466206" y="551480"/>
                </a:cubicBezTo>
                <a:cubicBezTo>
                  <a:pt x="422951" y="563963"/>
                  <a:pt x="375534" y="575059"/>
                  <a:pt x="340756" y="601105"/>
                </a:cubicBezTo>
                <a:cubicBezTo>
                  <a:pt x="293545" y="636500"/>
                  <a:pt x="238011" y="649292"/>
                  <a:pt x="188026" y="676673"/>
                </a:cubicBezTo>
                <a:cubicBezTo>
                  <a:pt x="145696" y="700048"/>
                  <a:pt x="132339" y="720186"/>
                  <a:pt x="149497" y="766934"/>
                </a:cubicBezTo>
                <a:cubicBezTo>
                  <a:pt x="163676" y="805566"/>
                  <a:pt x="196605" y="820104"/>
                  <a:pt x="236316" y="804487"/>
                </a:cubicBezTo>
                <a:cubicBezTo>
                  <a:pt x="282294" y="786353"/>
                  <a:pt x="327656" y="766523"/>
                  <a:pt x="373993" y="749314"/>
                </a:cubicBezTo>
                <a:cubicBezTo>
                  <a:pt x="500574" y="702359"/>
                  <a:pt x="627617" y="656844"/>
                  <a:pt x="754147" y="609890"/>
                </a:cubicBezTo>
                <a:cubicBezTo>
                  <a:pt x="792984" y="595557"/>
                  <a:pt x="831205" y="579066"/>
                  <a:pt x="869734" y="564477"/>
                </a:cubicBezTo>
                <a:cubicBezTo>
                  <a:pt x="934155" y="540435"/>
                  <a:pt x="999089" y="517677"/>
                  <a:pt x="1063458" y="493635"/>
                </a:cubicBezTo>
                <a:cubicBezTo>
                  <a:pt x="1131835" y="467948"/>
                  <a:pt x="1199081" y="439540"/>
                  <a:pt x="1268176" y="416268"/>
                </a:cubicBezTo>
                <a:cubicBezTo>
                  <a:pt x="1326381" y="396695"/>
                  <a:pt x="1386846" y="383955"/>
                  <a:pt x="1445615" y="366026"/>
                </a:cubicBezTo>
                <a:cubicBezTo>
                  <a:pt x="1495703" y="350615"/>
                  <a:pt x="1544301" y="330631"/>
                  <a:pt x="1594595" y="315630"/>
                </a:cubicBezTo>
                <a:cubicBezTo>
                  <a:pt x="1724309" y="276896"/>
                  <a:pt x="1854794" y="240730"/>
                  <a:pt x="1984406" y="201584"/>
                </a:cubicBezTo>
                <a:cubicBezTo>
                  <a:pt x="2042046" y="184169"/>
                  <a:pt x="2098247" y="162028"/>
                  <a:pt x="2157633" y="141171"/>
                </a:cubicBezTo>
                <a:lnTo>
                  <a:pt x="2112426" y="0"/>
                </a:lnTo>
                <a:cubicBezTo>
                  <a:pt x="2078006" y="9607"/>
                  <a:pt x="2037730" y="19624"/>
                  <a:pt x="1998379" y="321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/>
          <p:nvPr/>
        </p:nvSpPr>
        <p:spPr>
          <a:xfrm rot="1448193">
            <a:off x="747104" y="3416688"/>
            <a:ext cx="532978" cy="1489629"/>
          </a:xfrm>
          <a:custGeom>
            <a:avLst/>
            <a:gdLst/>
            <a:ahLst/>
            <a:cxnLst/>
            <a:rect l="l" t="t" r="r" b="b"/>
            <a:pathLst>
              <a:path w="1063129" h="2971358" extrusionOk="0">
                <a:moveTo>
                  <a:pt x="482763" y="1735521"/>
                </a:moveTo>
                <a:cubicBezTo>
                  <a:pt x="467944" y="1745220"/>
                  <a:pt x="458283" y="1750147"/>
                  <a:pt x="450238" y="1756999"/>
                </a:cubicBezTo>
                <a:cubicBezTo>
                  <a:pt x="372255" y="1823819"/>
                  <a:pt x="294619" y="1891063"/>
                  <a:pt x="216559" y="1957806"/>
                </a:cubicBezTo>
                <a:cubicBezTo>
                  <a:pt x="204165" y="1968391"/>
                  <a:pt x="189616" y="1976397"/>
                  <a:pt x="177029" y="1986905"/>
                </a:cubicBezTo>
                <a:cubicBezTo>
                  <a:pt x="161633" y="1999723"/>
                  <a:pt x="145159" y="2004804"/>
                  <a:pt x="129531" y="1991178"/>
                </a:cubicBezTo>
                <a:cubicBezTo>
                  <a:pt x="112826" y="1976590"/>
                  <a:pt x="98738" y="1958230"/>
                  <a:pt x="107245" y="1933711"/>
                </a:cubicBezTo>
                <a:cubicBezTo>
                  <a:pt x="123373" y="1887098"/>
                  <a:pt x="139115" y="1840255"/>
                  <a:pt x="158015" y="1794835"/>
                </a:cubicBezTo>
                <a:cubicBezTo>
                  <a:pt x="177260" y="1748646"/>
                  <a:pt x="201432" y="1704689"/>
                  <a:pt x="221486" y="1658924"/>
                </a:cubicBezTo>
                <a:cubicBezTo>
                  <a:pt x="243311" y="1609155"/>
                  <a:pt x="260439" y="1557192"/>
                  <a:pt x="283996" y="1508308"/>
                </a:cubicBezTo>
                <a:cubicBezTo>
                  <a:pt x="331570" y="1409656"/>
                  <a:pt x="381955" y="1312389"/>
                  <a:pt x="431416" y="1214660"/>
                </a:cubicBezTo>
                <a:cubicBezTo>
                  <a:pt x="456012" y="1166046"/>
                  <a:pt x="480569" y="1117432"/>
                  <a:pt x="506358" y="1069511"/>
                </a:cubicBezTo>
                <a:cubicBezTo>
                  <a:pt x="514595" y="1054115"/>
                  <a:pt x="526797" y="1040989"/>
                  <a:pt x="534687" y="1021936"/>
                </a:cubicBezTo>
                <a:cubicBezTo>
                  <a:pt x="520985" y="1029403"/>
                  <a:pt x="506512" y="1035716"/>
                  <a:pt x="493771" y="1044492"/>
                </a:cubicBezTo>
                <a:cubicBezTo>
                  <a:pt x="433033" y="1086524"/>
                  <a:pt x="372602" y="1128979"/>
                  <a:pt x="312479" y="1171859"/>
                </a:cubicBezTo>
                <a:cubicBezTo>
                  <a:pt x="287488" y="1190580"/>
                  <a:pt x="258076" y="1202515"/>
                  <a:pt x="227106" y="1206500"/>
                </a:cubicBezTo>
                <a:cubicBezTo>
                  <a:pt x="213365" y="1208117"/>
                  <a:pt x="206359" y="1203960"/>
                  <a:pt x="197391" y="1191989"/>
                </a:cubicBezTo>
                <a:cubicBezTo>
                  <a:pt x="179493" y="1167971"/>
                  <a:pt x="178145" y="1144761"/>
                  <a:pt x="189346" y="1119087"/>
                </a:cubicBezTo>
                <a:cubicBezTo>
                  <a:pt x="222294" y="1042644"/>
                  <a:pt x="261170" y="968972"/>
                  <a:pt x="291694" y="891298"/>
                </a:cubicBezTo>
                <a:cubicBezTo>
                  <a:pt x="315135" y="831483"/>
                  <a:pt x="348468" y="775517"/>
                  <a:pt x="377144" y="717703"/>
                </a:cubicBezTo>
                <a:cubicBezTo>
                  <a:pt x="411170" y="649074"/>
                  <a:pt x="443271" y="579444"/>
                  <a:pt x="479145" y="511815"/>
                </a:cubicBezTo>
                <a:cubicBezTo>
                  <a:pt x="524757" y="426288"/>
                  <a:pt x="573717" y="342454"/>
                  <a:pt x="619906" y="257120"/>
                </a:cubicBezTo>
                <a:cubicBezTo>
                  <a:pt x="639152" y="222209"/>
                  <a:pt x="655703" y="186027"/>
                  <a:pt x="672600" y="149999"/>
                </a:cubicBezTo>
                <a:cubicBezTo>
                  <a:pt x="677720" y="139068"/>
                  <a:pt x="679375" y="126520"/>
                  <a:pt x="683840" y="115358"/>
                </a:cubicBezTo>
                <a:cubicBezTo>
                  <a:pt x="690075" y="99461"/>
                  <a:pt x="681299" y="74596"/>
                  <a:pt x="711207" y="71632"/>
                </a:cubicBezTo>
                <a:cubicBezTo>
                  <a:pt x="715710" y="71170"/>
                  <a:pt x="719944" y="52964"/>
                  <a:pt x="721561" y="42571"/>
                </a:cubicBezTo>
                <a:cubicBezTo>
                  <a:pt x="723332" y="31024"/>
                  <a:pt x="721946" y="18938"/>
                  <a:pt x="721946" y="0"/>
                </a:cubicBezTo>
                <a:cubicBezTo>
                  <a:pt x="740499" y="9122"/>
                  <a:pt x="753239" y="13703"/>
                  <a:pt x="763824" y="21286"/>
                </a:cubicBezTo>
                <a:cubicBezTo>
                  <a:pt x="769713" y="25520"/>
                  <a:pt x="775795" y="35142"/>
                  <a:pt x="775371" y="41724"/>
                </a:cubicBezTo>
                <a:cubicBezTo>
                  <a:pt x="769136" y="108275"/>
                  <a:pt x="764209" y="175134"/>
                  <a:pt x="753278" y="240954"/>
                </a:cubicBezTo>
                <a:cubicBezTo>
                  <a:pt x="746426" y="282331"/>
                  <a:pt x="730683" y="322362"/>
                  <a:pt x="717635" y="362624"/>
                </a:cubicBezTo>
                <a:cubicBezTo>
                  <a:pt x="689806" y="448382"/>
                  <a:pt x="661246" y="533947"/>
                  <a:pt x="632647" y="619474"/>
                </a:cubicBezTo>
                <a:cubicBezTo>
                  <a:pt x="626257" y="638720"/>
                  <a:pt x="618405" y="657311"/>
                  <a:pt x="608821" y="682599"/>
                </a:cubicBezTo>
                <a:cubicBezTo>
                  <a:pt x="632262" y="675286"/>
                  <a:pt x="648852" y="674016"/>
                  <a:pt x="665942" y="663354"/>
                </a:cubicBezTo>
                <a:cubicBezTo>
                  <a:pt x="695580" y="644878"/>
                  <a:pt x="728913" y="632215"/>
                  <a:pt x="760899" y="617588"/>
                </a:cubicBezTo>
                <a:cubicBezTo>
                  <a:pt x="794925" y="602192"/>
                  <a:pt x="833839" y="597765"/>
                  <a:pt x="863208" y="571399"/>
                </a:cubicBezTo>
                <a:cubicBezTo>
                  <a:pt x="868366" y="566741"/>
                  <a:pt x="878335" y="567550"/>
                  <a:pt x="886302" y="565856"/>
                </a:cubicBezTo>
                <a:cubicBezTo>
                  <a:pt x="892846" y="564509"/>
                  <a:pt x="901930" y="565856"/>
                  <a:pt x="905548" y="562007"/>
                </a:cubicBezTo>
                <a:cubicBezTo>
                  <a:pt x="924793" y="541337"/>
                  <a:pt x="946926" y="542030"/>
                  <a:pt x="972946" y="544263"/>
                </a:cubicBezTo>
                <a:cubicBezTo>
                  <a:pt x="985032" y="545302"/>
                  <a:pt x="996040" y="544263"/>
                  <a:pt x="1006279" y="551461"/>
                </a:cubicBezTo>
                <a:lnTo>
                  <a:pt x="1063130" y="591376"/>
                </a:lnTo>
                <a:cubicBezTo>
                  <a:pt x="1061321" y="621707"/>
                  <a:pt x="1044654" y="649997"/>
                  <a:pt x="1030143" y="678134"/>
                </a:cubicBezTo>
                <a:cubicBezTo>
                  <a:pt x="978642" y="777865"/>
                  <a:pt x="924331" y="876171"/>
                  <a:pt x="873485" y="976209"/>
                </a:cubicBezTo>
                <a:cubicBezTo>
                  <a:pt x="840190" y="1041643"/>
                  <a:pt x="810899" y="1109272"/>
                  <a:pt x="780183" y="1176054"/>
                </a:cubicBezTo>
                <a:cubicBezTo>
                  <a:pt x="778836" y="1179018"/>
                  <a:pt x="780991" y="1183560"/>
                  <a:pt x="781414" y="1186524"/>
                </a:cubicBezTo>
                <a:cubicBezTo>
                  <a:pt x="813747" y="1172667"/>
                  <a:pt x="845002" y="1158348"/>
                  <a:pt x="876988" y="1145916"/>
                </a:cubicBezTo>
                <a:cubicBezTo>
                  <a:pt x="894655" y="1139064"/>
                  <a:pt x="917519" y="1126324"/>
                  <a:pt x="930875" y="1132251"/>
                </a:cubicBezTo>
                <a:cubicBezTo>
                  <a:pt x="951545" y="1141335"/>
                  <a:pt x="973215" y="1128672"/>
                  <a:pt x="992191" y="1143221"/>
                </a:cubicBezTo>
                <a:cubicBezTo>
                  <a:pt x="1011167" y="1157771"/>
                  <a:pt x="1033723" y="1169511"/>
                  <a:pt x="1056817" y="1183752"/>
                </a:cubicBezTo>
                <a:cubicBezTo>
                  <a:pt x="1037149" y="1225553"/>
                  <a:pt x="1018326" y="1269202"/>
                  <a:pt x="996502" y="1311273"/>
                </a:cubicBezTo>
                <a:cubicBezTo>
                  <a:pt x="943461" y="1413710"/>
                  <a:pt x="889574" y="1515711"/>
                  <a:pt x="834840" y="1617276"/>
                </a:cubicBezTo>
                <a:cubicBezTo>
                  <a:pt x="809705" y="1664351"/>
                  <a:pt x="782300" y="1710232"/>
                  <a:pt x="757088" y="1757306"/>
                </a:cubicBezTo>
                <a:cubicBezTo>
                  <a:pt x="730645" y="1806614"/>
                  <a:pt x="706242" y="1857037"/>
                  <a:pt x="679875" y="1906382"/>
                </a:cubicBezTo>
                <a:cubicBezTo>
                  <a:pt x="655395" y="1952186"/>
                  <a:pt x="628451" y="1996682"/>
                  <a:pt x="604433" y="2042679"/>
                </a:cubicBezTo>
                <a:cubicBezTo>
                  <a:pt x="562093" y="2123702"/>
                  <a:pt x="521754" y="2205765"/>
                  <a:pt x="479376" y="2286750"/>
                </a:cubicBezTo>
                <a:cubicBezTo>
                  <a:pt x="447736" y="2347258"/>
                  <a:pt x="414249" y="2406765"/>
                  <a:pt x="381570" y="2466696"/>
                </a:cubicBezTo>
                <a:cubicBezTo>
                  <a:pt x="359977" y="2506188"/>
                  <a:pt x="338653" y="2545872"/>
                  <a:pt x="316674" y="2585171"/>
                </a:cubicBezTo>
                <a:cubicBezTo>
                  <a:pt x="300624" y="2613808"/>
                  <a:pt x="284650" y="2642523"/>
                  <a:pt x="267060" y="2670198"/>
                </a:cubicBezTo>
                <a:cubicBezTo>
                  <a:pt x="211171" y="2758111"/>
                  <a:pt x="155243" y="2845986"/>
                  <a:pt x="97699" y="2932706"/>
                </a:cubicBezTo>
                <a:cubicBezTo>
                  <a:pt x="86674" y="2948129"/>
                  <a:pt x="71741" y="2960338"/>
                  <a:pt x="54435" y="2968079"/>
                </a:cubicBezTo>
                <a:cubicBezTo>
                  <a:pt x="28569" y="2979627"/>
                  <a:pt x="663" y="2959150"/>
                  <a:pt x="202" y="2930512"/>
                </a:cubicBezTo>
                <a:cubicBezTo>
                  <a:pt x="-601" y="2915370"/>
                  <a:pt x="997" y="2900197"/>
                  <a:pt x="4936" y="2885555"/>
                </a:cubicBezTo>
                <a:cubicBezTo>
                  <a:pt x="15136" y="2853030"/>
                  <a:pt x="28261" y="2821467"/>
                  <a:pt x="39578" y="2789327"/>
                </a:cubicBezTo>
                <a:cubicBezTo>
                  <a:pt x="55667" y="2744177"/>
                  <a:pt x="72796" y="2699335"/>
                  <a:pt x="86845" y="2653569"/>
                </a:cubicBezTo>
                <a:cubicBezTo>
                  <a:pt x="111824" y="2570663"/>
                  <a:pt x="143624" y="2489967"/>
                  <a:pt x="181917" y="2412308"/>
                </a:cubicBezTo>
                <a:cubicBezTo>
                  <a:pt x="204204" y="2368274"/>
                  <a:pt x="218599" y="2321161"/>
                  <a:pt x="245505" y="2278552"/>
                </a:cubicBezTo>
                <a:cubicBezTo>
                  <a:pt x="264211" y="2248837"/>
                  <a:pt x="267136" y="2209614"/>
                  <a:pt x="280339" y="2175896"/>
                </a:cubicBezTo>
                <a:cubicBezTo>
                  <a:pt x="296197" y="2135519"/>
                  <a:pt x="315404" y="2096451"/>
                  <a:pt x="333302" y="2056920"/>
                </a:cubicBezTo>
                <a:cubicBezTo>
                  <a:pt x="361901" y="1993718"/>
                  <a:pt x="387190" y="1928668"/>
                  <a:pt x="420677" y="1868315"/>
                </a:cubicBezTo>
                <a:cubicBezTo>
                  <a:pt x="437844" y="1837522"/>
                  <a:pt x="446427" y="1800186"/>
                  <a:pt x="476681" y="1775936"/>
                </a:cubicBezTo>
                <a:cubicBezTo>
                  <a:pt x="483225" y="1770470"/>
                  <a:pt x="480415" y="1753457"/>
                  <a:pt x="482763" y="1735521"/>
                </a:cubicBezTo>
                <a:close/>
                <a:moveTo>
                  <a:pt x="203241" y="2622353"/>
                </a:moveTo>
                <a:cubicBezTo>
                  <a:pt x="211286" y="2617272"/>
                  <a:pt x="219177" y="2615040"/>
                  <a:pt x="222179" y="2609921"/>
                </a:cubicBezTo>
                <a:cubicBezTo>
                  <a:pt x="237999" y="2582977"/>
                  <a:pt x="252972" y="2555186"/>
                  <a:pt x="267483" y="2527473"/>
                </a:cubicBezTo>
                <a:cubicBezTo>
                  <a:pt x="289654" y="2485556"/>
                  <a:pt x="310631" y="2443024"/>
                  <a:pt x="333495" y="2401723"/>
                </a:cubicBezTo>
                <a:cubicBezTo>
                  <a:pt x="354780" y="2363001"/>
                  <a:pt x="379184" y="2325973"/>
                  <a:pt x="399853" y="2286981"/>
                </a:cubicBezTo>
                <a:cubicBezTo>
                  <a:pt x="438999" y="2213117"/>
                  <a:pt x="476181" y="2138752"/>
                  <a:pt x="514326" y="2064734"/>
                </a:cubicBezTo>
                <a:cubicBezTo>
                  <a:pt x="539075" y="2016813"/>
                  <a:pt x="560746" y="1967814"/>
                  <a:pt x="593848" y="1924434"/>
                </a:cubicBezTo>
                <a:cubicBezTo>
                  <a:pt x="611053" y="1901956"/>
                  <a:pt x="629029" y="1877091"/>
                  <a:pt x="636188" y="1850455"/>
                </a:cubicBezTo>
                <a:cubicBezTo>
                  <a:pt x="651584" y="1792718"/>
                  <a:pt x="688266" y="1746837"/>
                  <a:pt x="714517" y="1695298"/>
                </a:cubicBezTo>
                <a:cubicBezTo>
                  <a:pt x="734225" y="1656653"/>
                  <a:pt x="758474" y="1620356"/>
                  <a:pt x="778566" y="1581865"/>
                </a:cubicBezTo>
                <a:cubicBezTo>
                  <a:pt x="811591" y="1518662"/>
                  <a:pt x="842846" y="1454536"/>
                  <a:pt x="874986" y="1390872"/>
                </a:cubicBezTo>
                <a:cubicBezTo>
                  <a:pt x="904278" y="1332866"/>
                  <a:pt x="933800" y="1274976"/>
                  <a:pt x="963515" y="1216354"/>
                </a:cubicBezTo>
                <a:cubicBezTo>
                  <a:pt x="950159" y="1205923"/>
                  <a:pt x="939497" y="1210234"/>
                  <a:pt x="928142" y="1216354"/>
                </a:cubicBezTo>
                <a:cubicBezTo>
                  <a:pt x="890690" y="1236446"/>
                  <a:pt x="852353" y="1254845"/>
                  <a:pt x="815594" y="1276092"/>
                </a:cubicBezTo>
                <a:cubicBezTo>
                  <a:pt x="776565" y="1298455"/>
                  <a:pt x="739228" y="1323744"/>
                  <a:pt x="700737" y="1347454"/>
                </a:cubicBezTo>
                <a:cubicBezTo>
                  <a:pt x="674140" y="1363852"/>
                  <a:pt x="641384" y="1363197"/>
                  <a:pt x="625526" y="1346685"/>
                </a:cubicBezTo>
                <a:cubicBezTo>
                  <a:pt x="603278" y="1323590"/>
                  <a:pt x="603317" y="1312659"/>
                  <a:pt x="626450" y="1275091"/>
                </a:cubicBezTo>
                <a:cubicBezTo>
                  <a:pt x="638497" y="1255461"/>
                  <a:pt x="652316" y="1236831"/>
                  <a:pt x="662978" y="1216547"/>
                </a:cubicBezTo>
                <a:cubicBezTo>
                  <a:pt x="707165" y="1132380"/>
                  <a:pt x="750788" y="1047930"/>
                  <a:pt x="793847" y="963199"/>
                </a:cubicBezTo>
                <a:cubicBezTo>
                  <a:pt x="808166" y="935216"/>
                  <a:pt x="819251" y="905462"/>
                  <a:pt x="834186" y="877903"/>
                </a:cubicBezTo>
                <a:cubicBezTo>
                  <a:pt x="869366" y="812814"/>
                  <a:pt x="906626" y="748881"/>
                  <a:pt x="941575" y="683716"/>
                </a:cubicBezTo>
                <a:cubicBezTo>
                  <a:pt x="950659" y="666818"/>
                  <a:pt x="962361" y="649613"/>
                  <a:pt x="963400" y="624478"/>
                </a:cubicBezTo>
                <a:cubicBezTo>
                  <a:pt x="941922" y="632176"/>
                  <a:pt x="924909" y="636949"/>
                  <a:pt x="908512" y="643954"/>
                </a:cubicBezTo>
                <a:cubicBezTo>
                  <a:pt x="857242" y="666087"/>
                  <a:pt x="806472" y="689528"/>
                  <a:pt x="755125" y="711468"/>
                </a:cubicBezTo>
                <a:cubicBezTo>
                  <a:pt x="693540" y="737834"/>
                  <a:pt x="631608" y="763969"/>
                  <a:pt x="569175" y="788450"/>
                </a:cubicBezTo>
                <a:cubicBezTo>
                  <a:pt x="540576" y="799727"/>
                  <a:pt x="507782" y="770782"/>
                  <a:pt x="511439" y="738796"/>
                </a:cubicBezTo>
                <a:cubicBezTo>
                  <a:pt x="513064" y="729278"/>
                  <a:pt x="515857" y="719995"/>
                  <a:pt x="519753" y="711160"/>
                </a:cubicBezTo>
                <a:cubicBezTo>
                  <a:pt x="549853" y="631483"/>
                  <a:pt x="580107" y="551884"/>
                  <a:pt x="611900" y="468166"/>
                </a:cubicBezTo>
                <a:cubicBezTo>
                  <a:pt x="603625" y="471592"/>
                  <a:pt x="598467" y="472015"/>
                  <a:pt x="597043" y="474594"/>
                </a:cubicBezTo>
                <a:cubicBezTo>
                  <a:pt x="500815" y="645148"/>
                  <a:pt x="422640" y="824554"/>
                  <a:pt x="340462" y="1001921"/>
                </a:cubicBezTo>
                <a:cubicBezTo>
                  <a:pt x="336189" y="1011120"/>
                  <a:pt x="337036" y="1022706"/>
                  <a:pt x="334958" y="1036563"/>
                </a:cubicBezTo>
                <a:cubicBezTo>
                  <a:pt x="397351" y="1029134"/>
                  <a:pt x="433418" y="978172"/>
                  <a:pt x="486766" y="959234"/>
                </a:cubicBezTo>
                <a:cubicBezTo>
                  <a:pt x="524295" y="945916"/>
                  <a:pt x="554780" y="912776"/>
                  <a:pt x="585534" y="890566"/>
                </a:cubicBezTo>
                <a:lnTo>
                  <a:pt x="655164" y="940605"/>
                </a:lnTo>
                <a:cubicBezTo>
                  <a:pt x="648928" y="960427"/>
                  <a:pt x="644156" y="984677"/>
                  <a:pt x="633840" y="1006039"/>
                </a:cubicBezTo>
                <a:cubicBezTo>
                  <a:pt x="616943" y="1041336"/>
                  <a:pt x="596119" y="1074168"/>
                  <a:pt x="580799" y="1110889"/>
                </a:cubicBezTo>
                <a:cubicBezTo>
                  <a:pt x="552470" y="1178748"/>
                  <a:pt x="515827" y="1243144"/>
                  <a:pt x="482878" y="1309117"/>
                </a:cubicBezTo>
                <a:cubicBezTo>
                  <a:pt x="446774" y="1381352"/>
                  <a:pt x="410772" y="1453677"/>
                  <a:pt x="374873" y="1526091"/>
                </a:cubicBezTo>
                <a:cubicBezTo>
                  <a:pt x="360246" y="1555421"/>
                  <a:pt x="343811" y="1583828"/>
                  <a:pt x="330878" y="1614005"/>
                </a:cubicBezTo>
                <a:cubicBezTo>
                  <a:pt x="310901" y="1660194"/>
                  <a:pt x="291193" y="1706729"/>
                  <a:pt x="275451" y="1754497"/>
                </a:cubicBezTo>
                <a:cubicBezTo>
                  <a:pt x="267752" y="1778092"/>
                  <a:pt x="249777" y="1800686"/>
                  <a:pt x="255474" y="1830478"/>
                </a:cubicBezTo>
                <a:cubicBezTo>
                  <a:pt x="268561" y="1818199"/>
                  <a:pt x="278568" y="1807614"/>
                  <a:pt x="289615" y="1798723"/>
                </a:cubicBezTo>
                <a:cubicBezTo>
                  <a:pt x="312710" y="1780401"/>
                  <a:pt x="336536" y="1762888"/>
                  <a:pt x="360169" y="1745182"/>
                </a:cubicBezTo>
                <a:cubicBezTo>
                  <a:pt x="409592" y="1708077"/>
                  <a:pt x="451778" y="1661079"/>
                  <a:pt x="510823" y="1637022"/>
                </a:cubicBezTo>
                <a:cubicBezTo>
                  <a:pt x="520138" y="1633173"/>
                  <a:pt x="526604" y="1622242"/>
                  <a:pt x="533917" y="1614274"/>
                </a:cubicBezTo>
                <a:cubicBezTo>
                  <a:pt x="541231" y="1606306"/>
                  <a:pt x="547813" y="1598339"/>
                  <a:pt x="554857" y="1590217"/>
                </a:cubicBezTo>
                <a:lnTo>
                  <a:pt x="622293" y="1624551"/>
                </a:lnTo>
                <a:cubicBezTo>
                  <a:pt x="618136" y="1642411"/>
                  <a:pt x="615595" y="1659924"/>
                  <a:pt x="609745" y="1676283"/>
                </a:cubicBezTo>
                <a:cubicBezTo>
                  <a:pt x="602454" y="1695582"/>
                  <a:pt x="593983" y="1714414"/>
                  <a:pt x="584379" y="1732672"/>
                </a:cubicBezTo>
                <a:cubicBezTo>
                  <a:pt x="557974" y="1784982"/>
                  <a:pt x="529106" y="1836098"/>
                  <a:pt x="504703" y="1889292"/>
                </a:cubicBezTo>
                <a:cubicBezTo>
                  <a:pt x="472755" y="1958922"/>
                  <a:pt x="444195" y="2030092"/>
                  <a:pt x="414172" y="2100569"/>
                </a:cubicBezTo>
                <a:cubicBezTo>
                  <a:pt x="373833" y="2195257"/>
                  <a:pt x="333469" y="2289919"/>
                  <a:pt x="293079" y="2384556"/>
                </a:cubicBezTo>
                <a:cubicBezTo>
                  <a:pt x="291305" y="2389764"/>
                  <a:pt x="289063" y="2394801"/>
                  <a:pt x="286382" y="2399606"/>
                </a:cubicBezTo>
                <a:cubicBezTo>
                  <a:pt x="243465" y="2463770"/>
                  <a:pt x="230686" y="2540290"/>
                  <a:pt x="200085" y="2609497"/>
                </a:cubicBezTo>
                <a:cubicBezTo>
                  <a:pt x="199161" y="2611845"/>
                  <a:pt x="201240" y="2615078"/>
                  <a:pt x="203241" y="26223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958681" y="514350"/>
            <a:ext cx="580627" cy="785554"/>
          </a:xfrm>
          <a:custGeom>
            <a:avLst/>
            <a:gdLst/>
            <a:ahLst/>
            <a:cxnLst/>
            <a:rect l="l" t="t" r="r" b="b"/>
            <a:pathLst>
              <a:path w="1161255" h="1571108" extrusionOk="0">
                <a:moveTo>
                  <a:pt x="486022" y="0"/>
                </a:moveTo>
                <a:cubicBezTo>
                  <a:pt x="537625" y="20516"/>
                  <a:pt x="555192" y="59349"/>
                  <a:pt x="557388" y="106608"/>
                </a:cubicBezTo>
                <a:cubicBezTo>
                  <a:pt x="562146" y="199661"/>
                  <a:pt x="583739" y="286486"/>
                  <a:pt x="627656" y="370014"/>
                </a:cubicBezTo>
                <a:cubicBezTo>
                  <a:pt x="652177" y="416540"/>
                  <a:pt x="692435" y="435224"/>
                  <a:pt x="733059" y="457938"/>
                </a:cubicBezTo>
                <a:cubicBezTo>
                  <a:pt x="744770" y="464532"/>
                  <a:pt x="756116" y="471127"/>
                  <a:pt x="767827" y="476988"/>
                </a:cubicBezTo>
                <a:cubicBezTo>
                  <a:pt x="774415" y="480285"/>
                  <a:pt x="781002" y="484315"/>
                  <a:pt x="787956" y="485048"/>
                </a:cubicBezTo>
                <a:cubicBezTo>
                  <a:pt x="824920" y="489444"/>
                  <a:pt x="859688" y="498603"/>
                  <a:pt x="892626" y="517287"/>
                </a:cubicBezTo>
                <a:cubicBezTo>
                  <a:pt x="904704" y="524247"/>
                  <a:pt x="921539" y="522782"/>
                  <a:pt x="936178" y="524247"/>
                </a:cubicBezTo>
                <a:cubicBezTo>
                  <a:pt x="964724" y="526812"/>
                  <a:pt x="993271" y="528277"/>
                  <a:pt x="1019256" y="544030"/>
                </a:cubicBezTo>
                <a:cubicBezTo>
                  <a:pt x="1024013" y="546961"/>
                  <a:pt x="1031699" y="545129"/>
                  <a:pt x="1037921" y="543664"/>
                </a:cubicBezTo>
                <a:cubicBezTo>
                  <a:pt x="1039018" y="543298"/>
                  <a:pt x="1039018" y="535971"/>
                  <a:pt x="1039384" y="531941"/>
                </a:cubicBezTo>
                <a:cubicBezTo>
                  <a:pt x="1045240" y="533406"/>
                  <a:pt x="1051462" y="534872"/>
                  <a:pt x="1056952" y="537070"/>
                </a:cubicBezTo>
                <a:cubicBezTo>
                  <a:pt x="1061343" y="538901"/>
                  <a:pt x="1065003" y="544030"/>
                  <a:pt x="1069029" y="544030"/>
                </a:cubicBezTo>
                <a:cubicBezTo>
                  <a:pt x="1080008" y="544763"/>
                  <a:pt x="1090988" y="543664"/>
                  <a:pt x="1102333" y="543664"/>
                </a:cubicBezTo>
                <a:cubicBezTo>
                  <a:pt x="1104529" y="543664"/>
                  <a:pt x="1107091" y="545496"/>
                  <a:pt x="1108921" y="546961"/>
                </a:cubicBezTo>
                <a:cubicBezTo>
                  <a:pt x="1125756" y="561615"/>
                  <a:pt x="1142591" y="576635"/>
                  <a:pt x="1161256" y="593121"/>
                </a:cubicBezTo>
                <a:cubicBezTo>
                  <a:pt x="1133442" y="612904"/>
                  <a:pt x="1102333" y="619498"/>
                  <a:pt x="1072689" y="629390"/>
                </a:cubicBezTo>
                <a:cubicBezTo>
                  <a:pt x="1022183" y="646608"/>
                  <a:pt x="969848" y="660896"/>
                  <a:pt x="922637" y="685442"/>
                </a:cubicBezTo>
                <a:cubicBezTo>
                  <a:pt x="888601" y="703026"/>
                  <a:pt x="861518" y="734899"/>
                  <a:pt x="831508" y="760177"/>
                </a:cubicBezTo>
                <a:cubicBezTo>
                  <a:pt x="757214" y="822823"/>
                  <a:pt x="730131" y="910747"/>
                  <a:pt x="703048" y="999037"/>
                </a:cubicBezTo>
                <a:cubicBezTo>
                  <a:pt x="690971" y="1038970"/>
                  <a:pt x="675966" y="1077803"/>
                  <a:pt x="664255" y="1117735"/>
                </a:cubicBezTo>
                <a:cubicBezTo>
                  <a:pt x="656203" y="1144112"/>
                  <a:pt x="650713" y="1171588"/>
                  <a:pt x="645224" y="1198698"/>
                </a:cubicBezTo>
                <a:cubicBezTo>
                  <a:pt x="632048" y="1267572"/>
                  <a:pt x="618507" y="1336446"/>
                  <a:pt x="606796" y="1406053"/>
                </a:cubicBezTo>
                <a:cubicBezTo>
                  <a:pt x="601672" y="1436093"/>
                  <a:pt x="601672" y="1466867"/>
                  <a:pt x="598744" y="1497274"/>
                </a:cubicBezTo>
                <a:cubicBezTo>
                  <a:pt x="596914" y="1517423"/>
                  <a:pt x="594352" y="1537573"/>
                  <a:pt x="592522" y="1556623"/>
                </a:cubicBezTo>
                <a:cubicBezTo>
                  <a:pt x="548239" y="1581535"/>
                  <a:pt x="535795" y="1575673"/>
                  <a:pt x="528110" y="1528414"/>
                </a:cubicBezTo>
                <a:cubicBezTo>
                  <a:pt x="527378" y="1523285"/>
                  <a:pt x="525548" y="1518522"/>
                  <a:pt x="525182" y="1513393"/>
                </a:cubicBezTo>
                <a:cubicBezTo>
                  <a:pt x="522986" y="1478224"/>
                  <a:pt x="527378" y="1440856"/>
                  <a:pt x="517862" y="1407884"/>
                </a:cubicBezTo>
                <a:cubicBezTo>
                  <a:pt x="507615" y="1373814"/>
                  <a:pt x="509445" y="1340110"/>
                  <a:pt x="506517" y="1306039"/>
                </a:cubicBezTo>
                <a:cubicBezTo>
                  <a:pt x="503589" y="1274899"/>
                  <a:pt x="502125" y="1243027"/>
                  <a:pt x="502491" y="1211887"/>
                </a:cubicBezTo>
                <a:cubicBezTo>
                  <a:pt x="503955" y="1091724"/>
                  <a:pt x="476873" y="979621"/>
                  <a:pt x="404408" y="882538"/>
                </a:cubicBezTo>
                <a:cubicBezTo>
                  <a:pt x="372934" y="840408"/>
                  <a:pt x="327187" y="809634"/>
                  <a:pt x="276681" y="795347"/>
                </a:cubicBezTo>
                <a:cubicBezTo>
                  <a:pt x="235691" y="783623"/>
                  <a:pt x="191042" y="784356"/>
                  <a:pt x="147856" y="782158"/>
                </a:cubicBezTo>
                <a:cubicBezTo>
                  <a:pt x="116016" y="780326"/>
                  <a:pt x="83810" y="784722"/>
                  <a:pt x="51969" y="782524"/>
                </a:cubicBezTo>
                <a:cubicBezTo>
                  <a:pt x="32938" y="781059"/>
                  <a:pt x="8784" y="783257"/>
                  <a:pt x="0" y="752850"/>
                </a:cubicBezTo>
                <a:cubicBezTo>
                  <a:pt x="32206" y="739661"/>
                  <a:pt x="64047" y="725740"/>
                  <a:pt x="96619" y="712918"/>
                </a:cubicBezTo>
                <a:cubicBezTo>
                  <a:pt x="150418" y="691670"/>
                  <a:pt x="204217" y="671154"/>
                  <a:pt x="258016" y="649906"/>
                </a:cubicBezTo>
                <a:cubicBezTo>
                  <a:pt x="262408" y="648074"/>
                  <a:pt x="266434" y="644044"/>
                  <a:pt x="269728" y="640014"/>
                </a:cubicBezTo>
                <a:cubicBezTo>
                  <a:pt x="307790" y="597884"/>
                  <a:pt x="345852" y="556853"/>
                  <a:pt x="373666" y="505197"/>
                </a:cubicBezTo>
                <a:cubicBezTo>
                  <a:pt x="415022" y="427531"/>
                  <a:pt x="438445" y="344369"/>
                  <a:pt x="458208" y="260109"/>
                </a:cubicBezTo>
                <a:cubicBezTo>
                  <a:pt x="476873" y="179145"/>
                  <a:pt x="491146" y="97083"/>
                  <a:pt x="483826" y="13189"/>
                </a:cubicBezTo>
                <a:cubicBezTo>
                  <a:pt x="483094" y="10258"/>
                  <a:pt x="484924" y="6594"/>
                  <a:pt x="486022" y="0"/>
                </a:cubicBezTo>
                <a:close/>
                <a:moveTo>
                  <a:pt x="146026" y="744790"/>
                </a:moveTo>
                <a:cubicBezTo>
                  <a:pt x="146758" y="747355"/>
                  <a:pt x="147490" y="750286"/>
                  <a:pt x="148222" y="752850"/>
                </a:cubicBezTo>
                <a:cubicBezTo>
                  <a:pt x="155542" y="752850"/>
                  <a:pt x="163227" y="752484"/>
                  <a:pt x="170547" y="752850"/>
                </a:cubicBezTo>
                <a:cubicBezTo>
                  <a:pt x="190676" y="753949"/>
                  <a:pt x="212269" y="751385"/>
                  <a:pt x="231300" y="756880"/>
                </a:cubicBezTo>
                <a:cubicBezTo>
                  <a:pt x="268630" y="767870"/>
                  <a:pt x="305228" y="782891"/>
                  <a:pt x="341460" y="797178"/>
                </a:cubicBezTo>
                <a:cubicBezTo>
                  <a:pt x="382816" y="813298"/>
                  <a:pt x="415022" y="841507"/>
                  <a:pt x="445032" y="873379"/>
                </a:cubicBezTo>
                <a:cubicBezTo>
                  <a:pt x="498099" y="929065"/>
                  <a:pt x="522254" y="999037"/>
                  <a:pt x="541285" y="1070109"/>
                </a:cubicBezTo>
                <a:cubicBezTo>
                  <a:pt x="552264" y="1111141"/>
                  <a:pt x="567270" y="1153271"/>
                  <a:pt x="555558" y="1197966"/>
                </a:cubicBezTo>
                <a:cubicBezTo>
                  <a:pt x="554094" y="1204194"/>
                  <a:pt x="564342" y="1213352"/>
                  <a:pt x="573857" y="1229105"/>
                </a:cubicBezTo>
                <a:cubicBezTo>
                  <a:pt x="581543" y="1170856"/>
                  <a:pt x="605698" y="1127260"/>
                  <a:pt x="614115" y="1078535"/>
                </a:cubicBezTo>
                <a:cubicBezTo>
                  <a:pt x="618873" y="1051426"/>
                  <a:pt x="629852" y="1025415"/>
                  <a:pt x="636440" y="998305"/>
                </a:cubicBezTo>
                <a:cubicBezTo>
                  <a:pt x="659131" y="905252"/>
                  <a:pt x="685481" y="813664"/>
                  <a:pt x="753554" y="741493"/>
                </a:cubicBezTo>
                <a:cubicBezTo>
                  <a:pt x="774781" y="718779"/>
                  <a:pt x="796739" y="696432"/>
                  <a:pt x="818698" y="674451"/>
                </a:cubicBezTo>
                <a:cubicBezTo>
                  <a:pt x="850539" y="642579"/>
                  <a:pt x="884575" y="614003"/>
                  <a:pt x="931420" y="605943"/>
                </a:cubicBezTo>
                <a:cubicBezTo>
                  <a:pt x="940204" y="604478"/>
                  <a:pt x="947889" y="596418"/>
                  <a:pt x="958869" y="589458"/>
                </a:cubicBezTo>
                <a:cubicBezTo>
                  <a:pt x="939106" y="581032"/>
                  <a:pt x="923003" y="567110"/>
                  <a:pt x="909461" y="569308"/>
                </a:cubicBezTo>
                <a:cubicBezTo>
                  <a:pt x="864812" y="576269"/>
                  <a:pt x="836997" y="540000"/>
                  <a:pt x="797837" y="531208"/>
                </a:cubicBezTo>
                <a:cubicBezTo>
                  <a:pt x="755750" y="521317"/>
                  <a:pt x="716590" y="493108"/>
                  <a:pt x="677064" y="470760"/>
                </a:cubicBezTo>
                <a:cubicBezTo>
                  <a:pt x="611919" y="434492"/>
                  <a:pt x="578615" y="378074"/>
                  <a:pt x="552264" y="313962"/>
                </a:cubicBezTo>
                <a:cubicBezTo>
                  <a:pt x="540187" y="285021"/>
                  <a:pt x="529208" y="256079"/>
                  <a:pt x="515300" y="220909"/>
                </a:cubicBezTo>
                <a:cubicBezTo>
                  <a:pt x="510543" y="240692"/>
                  <a:pt x="506883" y="255346"/>
                  <a:pt x="503955" y="270000"/>
                </a:cubicBezTo>
                <a:cubicBezTo>
                  <a:pt x="481630" y="380272"/>
                  <a:pt x="453084" y="488345"/>
                  <a:pt x="394527" y="586527"/>
                </a:cubicBezTo>
                <a:cubicBezTo>
                  <a:pt x="368542" y="630123"/>
                  <a:pt x="334506" y="662728"/>
                  <a:pt x="289491" y="683610"/>
                </a:cubicBezTo>
                <a:cubicBezTo>
                  <a:pt x="254722" y="699729"/>
                  <a:pt x="218856" y="713651"/>
                  <a:pt x="183722" y="728671"/>
                </a:cubicBezTo>
                <a:cubicBezTo>
                  <a:pt x="170913" y="734166"/>
                  <a:pt x="158470" y="739295"/>
                  <a:pt x="146026" y="7447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FA850-D04F-9598-9B11-3F4718931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21" y="37826"/>
            <a:ext cx="2216957" cy="2216957"/>
          </a:xfrm>
          <a:prstGeom prst="rect">
            <a:avLst/>
          </a:prstGeom>
        </p:spPr>
      </p:pic>
      <p:sp>
        <p:nvSpPr>
          <p:cNvPr id="6" name="Google Shape;101;p12">
            <a:extLst>
              <a:ext uri="{FF2B5EF4-FFF2-40B4-BE49-F238E27FC236}">
                <a16:creationId xmlns:a16="http://schemas.microsoft.com/office/drawing/2014/main" id="{C6BEF7FE-2F32-BE4C-1742-3594C5BCE376}"/>
              </a:ext>
            </a:extLst>
          </p:cNvPr>
          <p:cNvSpPr txBox="1"/>
          <p:nvPr/>
        </p:nvSpPr>
        <p:spPr>
          <a:xfrm>
            <a:off x="1561347" y="2327232"/>
            <a:ext cx="6001800" cy="216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191919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TUGAS AKHIR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91919"/>
                </a:solidFill>
                <a:latin typeface="Just Another Hand"/>
                <a:sym typeface="Just Another Hand"/>
              </a:rPr>
              <a:t>DASAR SISTEM KOMPUTER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91919"/>
                </a:solidFill>
                <a:latin typeface="Just Another Hand"/>
                <a:sym typeface="Just Another Hand"/>
              </a:rPr>
              <a:t>D</a:t>
            </a:r>
            <a:r>
              <a:rPr lang="en-ID" sz="3200" dirty="0">
                <a:solidFill>
                  <a:srgbClr val="191919"/>
                </a:solidFill>
                <a:latin typeface="Just Another Hand"/>
                <a:sym typeface="Just Another Hand"/>
              </a:rPr>
              <a:t>OSEN PEMBIMBING : Ali </a:t>
            </a:r>
            <a:r>
              <a:rPr lang="en-ID" sz="3200" dirty="0" err="1">
                <a:solidFill>
                  <a:srgbClr val="191919"/>
                </a:solidFill>
                <a:latin typeface="Just Another Hand"/>
                <a:sym typeface="Just Another Hand"/>
              </a:rPr>
              <a:t>Tarmuji</a:t>
            </a:r>
            <a:r>
              <a:rPr lang="en-ID" sz="3200" dirty="0">
                <a:solidFill>
                  <a:srgbClr val="191919"/>
                </a:solidFill>
                <a:latin typeface="Just Another Hand"/>
                <a:sym typeface="Just Another Hand"/>
              </a:rPr>
              <a:t>, S.T., M.CS</a:t>
            </a:r>
            <a:endParaRPr lang="en" sz="3200" dirty="0">
              <a:solidFill>
                <a:srgbClr val="191919"/>
              </a:solidFill>
              <a:latin typeface="Just Another Hand"/>
              <a:sym typeface="Just Another Hand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/>
          <p:nvPr/>
        </p:nvSpPr>
        <p:spPr>
          <a:xfrm>
            <a:off x="7552171" y="3765689"/>
            <a:ext cx="1077977" cy="863133"/>
          </a:xfrm>
          <a:custGeom>
            <a:avLst/>
            <a:gdLst/>
            <a:ahLst/>
            <a:cxnLst/>
            <a:rect l="l" t="t" r="r" b="b"/>
            <a:pathLst>
              <a:path w="2155953" h="1726267" extrusionOk="0">
                <a:moveTo>
                  <a:pt x="1019490" y="1047008"/>
                </a:moveTo>
                <a:cubicBezTo>
                  <a:pt x="863249" y="1120697"/>
                  <a:pt x="708781" y="1305805"/>
                  <a:pt x="532535" y="1210339"/>
                </a:cubicBezTo>
                <a:cubicBezTo>
                  <a:pt x="485182" y="1178432"/>
                  <a:pt x="286146" y="1109555"/>
                  <a:pt x="197770" y="1050299"/>
                </a:cubicBezTo>
                <a:cubicBezTo>
                  <a:pt x="170421" y="1032067"/>
                  <a:pt x="170675" y="992564"/>
                  <a:pt x="197010" y="973065"/>
                </a:cubicBezTo>
                <a:cubicBezTo>
                  <a:pt x="240565" y="940906"/>
                  <a:pt x="177005" y="913304"/>
                  <a:pt x="133450" y="857594"/>
                </a:cubicBezTo>
                <a:cubicBezTo>
                  <a:pt x="90149" y="799352"/>
                  <a:pt x="44821" y="742629"/>
                  <a:pt x="0" y="685400"/>
                </a:cubicBezTo>
                <a:cubicBezTo>
                  <a:pt x="95213" y="459016"/>
                  <a:pt x="279562" y="680336"/>
                  <a:pt x="439348" y="710469"/>
                </a:cubicBezTo>
                <a:cubicBezTo>
                  <a:pt x="532789" y="748707"/>
                  <a:pt x="516076" y="768205"/>
                  <a:pt x="599134" y="706165"/>
                </a:cubicBezTo>
                <a:cubicBezTo>
                  <a:pt x="700171" y="646150"/>
                  <a:pt x="790827" y="580311"/>
                  <a:pt x="893383" y="527640"/>
                </a:cubicBezTo>
                <a:cubicBezTo>
                  <a:pt x="1040255" y="483325"/>
                  <a:pt x="595082" y="315183"/>
                  <a:pt x="539626" y="273400"/>
                </a:cubicBezTo>
                <a:cubicBezTo>
                  <a:pt x="501895" y="241747"/>
                  <a:pt x="431245" y="226554"/>
                  <a:pt x="423901" y="185278"/>
                </a:cubicBezTo>
                <a:cubicBezTo>
                  <a:pt x="465430" y="104498"/>
                  <a:pt x="569507" y="50055"/>
                  <a:pt x="649526" y="5740"/>
                </a:cubicBezTo>
                <a:cubicBezTo>
                  <a:pt x="831596" y="-23888"/>
                  <a:pt x="1017971" y="68540"/>
                  <a:pt x="1192191" y="114881"/>
                </a:cubicBezTo>
                <a:cubicBezTo>
                  <a:pt x="1295760" y="139190"/>
                  <a:pt x="1380085" y="240228"/>
                  <a:pt x="1464663" y="157929"/>
                </a:cubicBezTo>
                <a:cubicBezTo>
                  <a:pt x="1630019" y="-8694"/>
                  <a:pt x="2369188" y="-57060"/>
                  <a:pt x="2095956" y="332655"/>
                </a:cubicBezTo>
                <a:cubicBezTo>
                  <a:pt x="1968837" y="505609"/>
                  <a:pt x="1772839" y="599303"/>
                  <a:pt x="1587477" y="695023"/>
                </a:cubicBezTo>
                <a:cubicBezTo>
                  <a:pt x="1543922" y="765420"/>
                  <a:pt x="1541897" y="860633"/>
                  <a:pt x="1513788" y="939386"/>
                </a:cubicBezTo>
                <a:cubicBezTo>
                  <a:pt x="1422880" y="1164251"/>
                  <a:pt x="1474538" y="1492686"/>
                  <a:pt x="1211183" y="1597775"/>
                </a:cubicBezTo>
                <a:cubicBezTo>
                  <a:pt x="1143824" y="1618287"/>
                  <a:pt x="1044053" y="1761106"/>
                  <a:pt x="986317" y="1718311"/>
                </a:cubicBezTo>
                <a:cubicBezTo>
                  <a:pt x="991382" y="1487369"/>
                  <a:pt x="1013413" y="1275671"/>
                  <a:pt x="1019490" y="1047008"/>
                </a:cubicBezTo>
                <a:close/>
                <a:moveTo>
                  <a:pt x="1596847" y="645897"/>
                </a:moveTo>
                <a:cubicBezTo>
                  <a:pt x="1699910" y="600316"/>
                  <a:pt x="1803226" y="549924"/>
                  <a:pt x="1891602" y="476741"/>
                </a:cubicBezTo>
                <a:cubicBezTo>
                  <a:pt x="1991374" y="401786"/>
                  <a:pt x="2249412" y="160968"/>
                  <a:pt x="2037967" y="92343"/>
                </a:cubicBezTo>
                <a:cubicBezTo>
                  <a:pt x="1942248" y="120198"/>
                  <a:pt x="1735868" y="384820"/>
                  <a:pt x="1663192" y="296444"/>
                </a:cubicBezTo>
                <a:cubicBezTo>
                  <a:pt x="1648505" y="249344"/>
                  <a:pt x="1580893" y="186291"/>
                  <a:pt x="1621157" y="139697"/>
                </a:cubicBezTo>
                <a:cubicBezTo>
                  <a:pt x="1641668" y="118173"/>
                  <a:pt x="1670536" y="110576"/>
                  <a:pt x="1692060" y="93103"/>
                </a:cubicBezTo>
                <a:cubicBezTo>
                  <a:pt x="1465169" y="145521"/>
                  <a:pt x="1297786" y="341518"/>
                  <a:pt x="1093432" y="447620"/>
                </a:cubicBezTo>
                <a:cubicBezTo>
                  <a:pt x="1009868" y="528653"/>
                  <a:pt x="602173" y="687932"/>
                  <a:pt x="578116" y="771244"/>
                </a:cubicBezTo>
                <a:cubicBezTo>
                  <a:pt x="573558" y="786944"/>
                  <a:pt x="564695" y="801378"/>
                  <a:pt x="553807" y="813533"/>
                </a:cubicBezTo>
                <a:cubicBezTo>
                  <a:pt x="485942" y="888488"/>
                  <a:pt x="325903" y="1039411"/>
                  <a:pt x="279562" y="1012315"/>
                </a:cubicBezTo>
                <a:cubicBezTo>
                  <a:pt x="267914" y="998388"/>
                  <a:pt x="253986" y="986740"/>
                  <a:pt x="240312" y="981422"/>
                </a:cubicBezTo>
                <a:cubicBezTo>
                  <a:pt x="212204" y="970533"/>
                  <a:pt x="195491" y="1012822"/>
                  <a:pt x="222839" y="1024977"/>
                </a:cubicBezTo>
                <a:cubicBezTo>
                  <a:pt x="665226" y="1222240"/>
                  <a:pt x="549248" y="1307831"/>
                  <a:pt x="1003030" y="1022698"/>
                </a:cubicBezTo>
                <a:cubicBezTo>
                  <a:pt x="1037722" y="1033080"/>
                  <a:pt x="1016958" y="803910"/>
                  <a:pt x="1016958" y="803910"/>
                </a:cubicBezTo>
                <a:cubicBezTo>
                  <a:pt x="1063045" y="752505"/>
                  <a:pt x="1134202" y="729715"/>
                  <a:pt x="1189405" y="689958"/>
                </a:cubicBezTo>
                <a:cubicBezTo>
                  <a:pt x="1223591" y="670206"/>
                  <a:pt x="1304117" y="625892"/>
                  <a:pt x="1316778" y="633742"/>
                </a:cubicBezTo>
                <a:cubicBezTo>
                  <a:pt x="1360840" y="616269"/>
                  <a:pt x="1411232" y="590440"/>
                  <a:pt x="1458332" y="568663"/>
                </a:cubicBezTo>
                <a:cubicBezTo>
                  <a:pt x="1485427" y="540048"/>
                  <a:pt x="1525437" y="555748"/>
                  <a:pt x="1550506" y="521816"/>
                </a:cubicBezTo>
                <a:cubicBezTo>
                  <a:pt x="1646732" y="496999"/>
                  <a:pt x="1605963" y="582843"/>
                  <a:pt x="1596847" y="645897"/>
                </a:cubicBezTo>
                <a:close/>
                <a:moveTo>
                  <a:pt x="1031645" y="1684379"/>
                </a:moveTo>
                <a:cubicBezTo>
                  <a:pt x="1134202" y="1610943"/>
                  <a:pt x="1258283" y="1566122"/>
                  <a:pt x="1339569" y="1471922"/>
                </a:cubicBezTo>
                <a:cubicBezTo>
                  <a:pt x="1417309" y="1208060"/>
                  <a:pt x="1452761" y="935588"/>
                  <a:pt x="1539364" y="674005"/>
                </a:cubicBezTo>
                <a:cubicBezTo>
                  <a:pt x="1581906" y="537516"/>
                  <a:pt x="1556837" y="544353"/>
                  <a:pt x="1443138" y="607406"/>
                </a:cubicBezTo>
                <a:cubicBezTo>
                  <a:pt x="1319057" y="663876"/>
                  <a:pt x="1206371" y="734526"/>
                  <a:pt x="1086595" y="796313"/>
                </a:cubicBezTo>
                <a:cubicBezTo>
                  <a:pt x="1038229" y="1072330"/>
                  <a:pt x="1051650" y="1396207"/>
                  <a:pt x="1031645" y="1684379"/>
                </a:cubicBezTo>
                <a:close/>
                <a:moveTo>
                  <a:pt x="984038" y="471170"/>
                </a:moveTo>
                <a:cubicBezTo>
                  <a:pt x="1077732" y="421791"/>
                  <a:pt x="1168641" y="364562"/>
                  <a:pt x="1254738" y="300496"/>
                </a:cubicBezTo>
                <a:cubicBezTo>
                  <a:pt x="1444658" y="218704"/>
                  <a:pt x="1285884" y="203003"/>
                  <a:pt x="1177504" y="151345"/>
                </a:cubicBezTo>
                <a:cubicBezTo>
                  <a:pt x="1005816" y="107031"/>
                  <a:pt x="830836" y="27011"/>
                  <a:pt x="652312" y="34101"/>
                </a:cubicBezTo>
                <a:cubicBezTo>
                  <a:pt x="552287" y="103992"/>
                  <a:pt x="366166" y="180213"/>
                  <a:pt x="567734" y="234150"/>
                </a:cubicBezTo>
                <a:cubicBezTo>
                  <a:pt x="707262" y="312397"/>
                  <a:pt x="857932" y="372159"/>
                  <a:pt x="984038" y="471170"/>
                </a:cubicBezTo>
                <a:close/>
                <a:moveTo>
                  <a:pt x="52924" y="654506"/>
                </a:moveTo>
                <a:cubicBezTo>
                  <a:pt x="34692" y="696542"/>
                  <a:pt x="70144" y="725410"/>
                  <a:pt x="123321" y="783399"/>
                </a:cubicBezTo>
                <a:cubicBezTo>
                  <a:pt x="177512" y="823155"/>
                  <a:pt x="277283" y="1022951"/>
                  <a:pt x="338057" y="980409"/>
                </a:cubicBezTo>
                <a:cubicBezTo>
                  <a:pt x="733597" y="711482"/>
                  <a:pt x="415292" y="784665"/>
                  <a:pt x="154975" y="623613"/>
                </a:cubicBezTo>
                <a:cubicBezTo>
                  <a:pt x="118510" y="601329"/>
                  <a:pt x="69891" y="615256"/>
                  <a:pt x="52924" y="654506"/>
                </a:cubicBezTo>
                <a:close/>
                <a:moveTo>
                  <a:pt x="1776638" y="66768"/>
                </a:moveTo>
                <a:cubicBezTo>
                  <a:pt x="1753847" y="126276"/>
                  <a:pt x="1683197" y="127542"/>
                  <a:pt x="1642934" y="175149"/>
                </a:cubicBezTo>
                <a:cubicBezTo>
                  <a:pt x="1669016" y="199458"/>
                  <a:pt x="1688768" y="295431"/>
                  <a:pt x="1727258" y="265044"/>
                </a:cubicBezTo>
                <a:cubicBezTo>
                  <a:pt x="1865520" y="115640"/>
                  <a:pt x="2212694" y="38406"/>
                  <a:pt x="1776638" y="66768"/>
                </a:cubicBezTo>
                <a:close/>
                <a:moveTo>
                  <a:pt x="1336023" y="549417"/>
                </a:moveTo>
                <a:cubicBezTo>
                  <a:pt x="1289683" y="525867"/>
                  <a:pt x="1297027" y="457749"/>
                  <a:pt x="1286138" y="414701"/>
                </a:cubicBezTo>
                <a:cubicBezTo>
                  <a:pt x="1341848" y="400014"/>
                  <a:pt x="1370209" y="337467"/>
                  <a:pt x="1426425" y="347089"/>
                </a:cubicBezTo>
                <a:cubicBezTo>
                  <a:pt x="1545442" y="448633"/>
                  <a:pt x="1455800" y="515485"/>
                  <a:pt x="1336023" y="549417"/>
                </a:cubicBezTo>
                <a:close/>
                <a:moveTo>
                  <a:pt x="1438833" y="456990"/>
                </a:moveTo>
                <a:cubicBezTo>
                  <a:pt x="1421867" y="380262"/>
                  <a:pt x="1379578" y="368107"/>
                  <a:pt x="1330452" y="428628"/>
                </a:cubicBezTo>
                <a:cubicBezTo>
                  <a:pt x="1338049" y="517511"/>
                  <a:pt x="1379325" y="504849"/>
                  <a:pt x="1438833" y="456990"/>
                </a:cubicBezTo>
                <a:close/>
                <a:moveTo>
                  <a:pt x="1195483" y="506369"/>
                </a:moveTo>
                <a:cubicBezTo>
                  <a:pt x="1262081" y="621334"/>
                  <a:pt x="1190165" y="683627"/>
                  <a:pt x="1076213" y="677803"/>
                </a:cubicBezTo>
                <a:cubicBezTo>
                  <a:pt x="1071148" y="646656"/>
                  <a:pt x="1030632" y="605127"/>
                  <a:pt x="1057474" y="578538"/>
                </a:cubicBezTo>
                <a:cubicBezTo>
                  <a:pt x="1103815" y="549671"/>
                  <a:pt x="1135974" y="500798"/>
                  <a:pt x="1195483" y="506369"/>
                </a:cubicBezTo>
                <a:close/>
                <a:moveTo>
                  <a:pt x="1158258" y="540554"/>
                </a:moveTo>
                <a:cubicBezTo>
                  <a:pt x="1101282" y="570942"/>
                  <a:pt x="1064058" y="588414"/>
                  <a:pt x="1110145" y="649442"/>
                </a:cubicBezTo>
                <a:cubicBezTo>
                  <a:pt x="1177757" y="635261"/>
                  <a:pt x="1189912" y="599303"/>
                  <a:pt x="1158258" y="540554"/>
                </a:cubicBezTo>
                <a:close/>
                <a:moveTo>
                  <a:pt x="717391" y="967241"/>
                </a:moveTo>
                <a:cubicBezTo>
                  <a:pt x="655857" y="996362"/>
                  <a:pt x="650033" y="951541"/>
                  <a:pt x="621924" y="909759"/>
                </a:cubicBezTo>
                <a:cubicBezTo>
                  <a:pt x="607744" y="853796"/>
                  <a:pt x="705489" y="822142"/>
                  <a:pt x="749297" y="811760"/>
                </a:cubicBezTo>
                <a:cubicBezTo>
                  <a:pt x="838686" y="842401"/>
                  <a:pt x="802222" y="972812"/>
                  <a:pt x="717391" y="967241"/>
                </a:cubicBezTo>
                <a:close/>
                <a:moveTo>
                  <a:pt x="763225" y="907733"/>
                </a:moveTo>
                <a:cubicBezTo>
                  <a:pt x="763478" y="818091"/>
                  <a:pt x="687510" y="825434"/>
                  <a:pt x="664467" y="894565"/>
                </a:cubicBezTo>
                <a:cubicBezTo>
                  <a:pt x="682699" y="977117"/>
                  <a:pt x="714605" y="943185"/>
                  <a:pt x="763225" y="907733"/>
                </a:cubicBezTo>
                <a:close/>
                <a:moveTo>
                  <a:pt x="1002271" y="772763"/>
                </a:moveTo>
                <a:cubicBezTo>
                  <a:pt x="930101" y="829233"/>
                  <a:pt x="829570" y="880385"/>
                  <a:pt x="832862" y="742376"/>
                </a:cubicBezTo>
                <a:cubicBezTo>
                  <a:pt x="913388" y="657039"/>
                  <a:pt x="973150" y="641085"/>
                  <a:pt x="1002271" y="772763"/>
                </a:cubicBezTo>
                <a:close/>
                <a:moveTo>
                  <a:pt x="925796" y="698315"/>
                </a:moveTo>
                <a:cubicBezTo>
                  <a:pt x="865275" y="713255"/>
                  <a:pt x="853374" y="764153"/>
                  <a:pt x="894903" y="807202"/>
                </a:cubicBezTo>
                <a:cubicBezTo>
                  <a:pt x="952385" y="789223"/>
                  <a:pt x="966313" y="743389"/>
                  <a:pt x="925796" y="69831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14746" y="3765309"/>
            <a:ext cx="843242" cy="863678"/>
          </a:xfrm>
          <a:custGeom>
            <a:avLst/>
            <a:gdLst/>
            <a:ahLst/>
            <a:cxnLst/>
            <a:rect l="l" t="t" r="r" b="b"/>
            <a:pathLst>
              <a:path w="1686484" h="1727357" extrusionOk="0">
                <a:moveTo>
                  <a:pt x="684595" y="1523325"/>
                </a:moveTo>
                <a:cubicBezTo>
                  <a:pt x="689875" y="1531063"/>
                  <a:pt x="695507" y="1538801"/>
                  <a:pt x="701140" y="1546188"/>
                </a:cubicBezTo>
                <a:cubicBezTo>
                  <a:pt x="718389" y="1569402"/>
                  <a:pt x="736342" y="1592616"/>
                  <a:pt x="753239" y="1616182"/>
                </a:cubicBezTo>
                <a:cubicBezTo>
                  <a:pt x="758871" y="1624272"/>
                  <a:pt x="763800" y="1633417"/>
                  <a:pt x="766968" y="1642914"/>
                </a:cubicBezTo>
                <a:cubicBezTo>
                  <a:pt x="768728" y="1648190"/>
                  <a:pt x="768024" y="1656983"/>
                  <a:pt x="764856" y="1659797"/>
                </a:cubicBezTo>
                <a:cubicBezTo>
                  <a:pt x="761335" y="1662963"/>
                  <a:pt x="751479" y="1663315"/>
                  <a:pt x="747607" y="1660501"/>
                </a:cubicBezTo>
                <a:cubicBezTo>
                  <a:pt x="733174" y="1649597"/>
                  <a:pt x="718037" y="1638693"/>
                  <a:pt x="707476" y="1624624"/>
                </a:cubicBezTo>
                <a:cubicBezTo>
                  <a:pt x="691283" y="1602817"/>
                  <a:pt x="678258" y="1578547"/>
                  <a:pt x="663825" y="1555684"/>
                </a:cubicBezTo>
                <a:cubicBezTo>
                  <a:pt x="661009" y="1551464"/>
                  <a:pt x="657489" y="1547595"/>
                  <a:pt x="651153" y="1539505"/>
                </a:cubicBezTo>
                <a:cubicBezTo>
                  <a:pt x="651153" y="1549353"/>
                  <a:pt x="650449" y="1554278"/>
                  <a:pt x="651153" y="1559202"/>
                </a:cubicBezTo>
                <a:cubicBezTo>
                  <a:pt x="657841" y="1596837"/>
                  <a:pt x="664881" y="1634121"/>
                  <a:pt x="671570" y="1671756"/>
                </a:cubicBezTo>
                <a:cubicBezTo>
                  <a:pt x="673682" y="1684067"/>
                  <a:pt x="675442" y="1697081"/>
                  <a:pt x="675442" y="1709391"/>
                </a:cubicBezTo>
                <a:cubicBezTo>
                  <a:pt x="675442" y="1725571"/>
                  <a:pt x="663121" y="1732254"/>
                  <a:pt x="649745" y="1723461"/>
                </a:cubicBezTo>
                <a:cubicBezTo>
                  <a:pt x="644112" y="1719592"/>
                  <a:pt x="637776" y="1713964"/>
                  <a:pt x="635664" y="1707633"/>
                </a:cubicBezTo>
                <a:cubicBezTo>
                  <a:pt x="630383" y="1691453"/>
                  <a:pt x="625807" y="1674570"/>
                  <a:pt x="623343" y="1657687"/>
                </a:cubicBezTo>
                <a:cubicBezTo>
                  <a:pt x="618063" y="1622865"/>
                  <a:pt x="614190" y="1587692"/>
                  <a:pt x="610318" y="1552519"/>
                </a:cubicBezTo>
                <a:cubicBezTo>
                  <a:pt x="607854" y="1530008"/>
                  <a:pt x="606446" y="1507497"/>
                  <a:pt x="604686" y="1484986"/>
                </a:cubicBezTo>
                <a:cubicBezTo>
                  <a:pt x="604686" y="1483228"/>
                  <a:pt x="604334" y="1480765"/>
                  <a:pt x="605390" y="1479710"/>
                </a:cubicBezTo>
                <a:cubicBezTo>
                  <a:pt x="623695" y="1461772"/>
                  <a:pt x="613838" y="1439965"/>
                  <a:pt x="611022" y="1420619"/>
                </a:cubicBezTo>
                <a:cubicBezTo>
                  <a:pt x="602574" y="1366452"/>
                  <a:pt x="597997" y="1312286"/>
                  <a:pt x="605742" y="1257767"/>
                </a:cubicBezTo>
                <a:cubicBezTo>
                  <a:pt x="606094" y="1255305"/>
                  <a:pt x="605390" y="1252491"/>
                  <a:pt x="605038" y="1247919"/>
                </a:cubicBezTo>
                <a:cubicBezTo>
                  <a:pt x="600813" y="1246160"/>
                  <a:pt x="596237" y="1242643"/>
                  <a:pt x="590957" y="1241939"/>
                </a:cubicBezTo>
                <a:cubicBezTo>
                  <a:pt x="511048" y="1229980"/>
                  <a:pt x="431843" y="1213449"/>
                  <a:pt x="356510" y="1184255"/>
                </a:cubicBezTo>
                <a:cubicBezTo>
                  <a:pt x="312859" y="1167372"/>
                  <a:pt x="272025" y="1140992"/>
                  <a:pt x="241751" y="1103357"/>
                </a:cubicBezTo>
                <a:cubicBezTo>
                  <a:pt x="224502" y="1081549"/>
                  <a:pt x="205141" y="1062908"/>
                  <a:pt x="182259" y="1047783"/>
                </a:cubicBezTo>
                <a:cubicBezTo>
                  <a:pt x="150577" y="1026679"/>
                  <a:pt x="129808" y="995375"/>
                  <a:pt x="104815" y="967940"/>
                </a:cubicBezTo>
                <a:cubicBezTo>
                  <a:pt x="48491" y="906035"/>
                  <a:pt x="19625" y="831468"/>
                  <a:pt x="6600" y="750218"/>
                </a:cubicBezTo>
                <a:cubicBezTo>
                  <a:pt x="-1144" y="701679"/>
                  <a:pt x="-4312" y="652788"/>
                  <a:pt x="9769" y="604601"/>
                </a:cubicBezTo>
                <a:cubicBezTo>
                  <a:pt x="25258" y="552896"/>
                  <a:pt x="52011" y="509633"/>
                  <a:pt x="100238" y="483956"/>
                </a:cubicBezTo>
                <a:cubicBezTo>
                  <a:pt x="117135" y="475163"/>
                  <a:pt x="138609" y="471294"/>
                  <a:pt x="157618" y="471294"/>
                </a:cubicBezTo>
                <a:cubicBezTo>
                  <a:pt x="187188" y="471646"/>
                  <a:pt x="217110" y="476922"/>
                  <a:pt x="246679" y="480791"/>
                </a:cubicBezTo>
                <a:cubicBezTo>
                  <a:pt x="275545" y="484660"/>
                  <a:pt x="304059" y="490991"/>
                  <a:pt x="332573" y="492750"/>
                </a:cubicBezTo>
                <a:cubicBezTo>
                  <a:pt x="379744" y="495564"/>
                  <a:pt x="424802" y="483253"/>
                  <a:pt x="467397" y="465315"/>
                </a:cubicBezTo>
                <a:cubicBezTo>
                  <a:pt x="508232" y="448080"/>
                  <a:pt x="547306" y="426976"/>
                  <a:pt x="586733" y="406575"/>
                </a:cubicBezTo>
                <a:cubicBezTo>
                  <a:pt x="655025" y="371050"/>
                  <a:pt x="712052" y="320401"/>
                  <a:pt x="768728" y="269752"/>
                </a:cubicBezTo>
                <a:cubicBezTo>
                  <a:pt x="794073" y="247241"/>
                  <a:pt x="816251" y="221212"/>
                  <a:pt x="841948" y="198702"/>
                </a:cubicBezTo>
                <a:cubicBezTo>
                  <a:pt x="875743" y="168804"/>
                  <a:pt x="904608" y="133631"/>
                  <a:pt x="944739" y="110769"/>
                </a:cubicBezTo>
                <a:cubicBezTo>
                  <a:pt x="960932" y="101272"/>
                  <a:pt x="974309" y="87203"/>
                  <a:pt x="990150" y="77002"/>
                </a:cubicBezTo>
                <a:cubicBezTo>
                  <a:pt x="1013735" y="62230"/>
                  <a:pt x="1037321" y="47105"/>
                  <a:pt x="1062666" y="35498"/>
                </a:cubicBezTo>
                <a:cubicBezTo>
                  <a:pt x="1097164" y="20022"/>
                  <a:pt x="1133775" y="11228"/>
                  <a:pt x="1171441" y="4545"/>
                </a:cubicBezTo>
                <a:cubicBezTo>
                  <a:pt x="1218260" y="-3896"/>
                  <a:pt x="1264023" y="676"/>
                  <a:pt x="1309082" y="8063"/>
                </a:cubicBezTo>
                <a:cubicBezTo>
                  <a:pt x="1353436" y="15097"/>
                  <a:pt x="1397791" y="27760"/>
                  <a:pt x="1435457" y="54843"/>
                </a:cubicBezTo>
                <a:cubicBezTo>
                  <a:pt x="1442146" y="59416"/>
                  <a:pt x="1447778" y="65747"/>
                  <a:pt x="1453411" y="71375"/>
                </a:cubicBezTo>
                <a:cubicBezTo>
                  <a:pt x="1492837" y="112175"/>
                  <a:pt x="1526279" y="156845"/>
                  <a:pt x="1545288" y="211364"/>
                </a:cubicBezTo>
                <a:cubicBezTo>
                  <a:pt x="1549513" y="223323"/>
                  <a:pt x="1556201" y="234227"/>
                  <a:pt x="1562889" y="248296"/>
                </a:cubicBezTo>
                <a:cubicBezTo>
                  <a:pt x="1589995" y="244779"/>
                  <a:pt x="1615693" y="251110"/>
                  <a:pt x="1640686" y="263772"/>
                </a:cubicBezTo>
                <a:cubicBezTo>
                  <a:pt x="1664976" y="276083"/>
                  <a:pt x="1676592" y="296131"/>
                  <a:pt x="1683985" y="320401"/>
                </a:cubicBezTo>
                <a:cubicBezTo>
                  <a:pt x="1693489" y="349595"/>
                  <a:pt x="1674832" y="381954"/>
                  <a:pt x="1645967" y="387230"/>
                </a:cubicBezTo>
                <a:cubicBezTo>
                  <a:pt x="1625549" y="391099"/>
                  <a:pt x="1605132" y="393913"/>
                  <a:pt x="1581899" y="397430"/>
                </a:cubicBezTo>
                <a:cubicBezTo>
                  <a:pt x="1579434" y="413610"/>
                  <a:pt x="1577322" y="433307"/>
                  <a:pt x="1572746" y="452301"/>
                </a:cubicBezTo>
                <a:cubicBezTo>
                  <a:pt x="1559721" y="507874"/>
                  <a:pt x="1546344" y="563448"/>
                  <a:pt x="1531207" y="618670"/>
                </a:cubicBezTo>
                <a:cubicBezTo>
                  <a:pt x="1519239" y="662285"/>
                  <a:pt x="1504102" y="705196"/>
                  <a:pt x="1490373" y="748459"/>
                </a:cubicBezTo>
                <a:cubicBezTo>
                  <a:pt x="1471716" y="805440"/>
                  <a:pt x="1447778" y="860662"/>
                  <a:pt x="1415392" y="910959"/>
                </a:cubicBezTo>
                <a:cubicBezTo>
                  <a:pt x="1386878" y="955629"/>
                  <a:pt x="1355196" y="999948"/>
                  <a:pt x="1313306" y="1033714"/>
                </a:cubicBezTo>
                <a:cubicBezTo>
                  <a:pt x="1256278" y="1080142"/>
                  <a:pt x="1197491" y="1124109"/>
                  <a:pt x="1138703" y="1167372"/>
                </a:cubicBezTo>
                <a:cubicBezTo>
                  <a:pt x="1122158" y="1179683"/>
                  <a:pt x="1101741" y="1186717"/>
                  <a:pt x="1083083" y="1196214"/>
                </a:cubicBezTo>
                <a:cubicBezTo>
                  <a:pt x="1078507" y="1198676"/>
                  <a:pt x="1073931" y="1201490"/>
                  <a:pt x="1070411" y="1203601"/>
                </a:cubicBezTo>
                <a:cubicBezTo>
                  <a:pt x="1100685" y="1258822"/>
                  <a:pt x="1130958" y="1312637"/>
                  <a:pt x="1159824" y="1367156"/>
                </a:cubicBezTo>
                <a:cubicBezTo>
                  <a:pt x="1165457" y="1378060"/>
                  <a:pt x="1172145" y="1383687"/>
                  <a:pt x="1183762" y="1386149"/>
                </a:cubicBezTo>
                <a:cubicBezTo>
                  <a:pt x="1236213" y="1397053"/>
                  <a:pt x="1288664" y="1408309"/>
                  <a:pt x="1340764" y="1419916"/>
                </a:cubicBezTo>
                <a:cubicBezTo>
                  <a:pt x="1349564" y="1421674"/>
                  <a:pt x="1359421" y="1424137"/>
                  <a:pt x="1365757" y="1429413"/>
                </a:cubicBezTo>
                <a:cubicBezTo>
                  <a:pt x="1370685" y="1433633"/>
                  <a:pt x="1371389" y="1443130"/>
                  <a:pt x="1374206" y="1450165"/>
                </a:cubicBezTo>
                <a:cubicBezTo>
                  <a:pt x="1367869" y="1452627"/>
                  <a:pt x="1360829" y="1457903"/>
                  <a:pt x="1355196" y="1456848"/>
                </a:cubicBezTo>
                <a:cubicBezTo>
                  <a:pt x="1304505" y="1447351"/>
                  <a:pt x="1252054" y="1446647"/>
                  <a:pt x="1203123" y="1426599"/>
                </a:cubicBezTo>
                <a:cubicBezTo>
                  <a:pt x="1196787" y="1424137"/>
                  <a:pt x="1189746" y="1423081"/>
                  <a:pt x="1178129" y="1420268"/>
                </a:cubicBezTo>
                <a:cubicBezTo>
                  <a:pt x="1184114" y="1427654"/>
                  <a:pt x="1186226" y="1431523"/>
                  <a:pt x="1189394" y="1433985"/>
                </a:cubicBezTo>
                <a:cubicBezTo>
                  <a:pt x="1220724" y="1458606"/>
                  <a:pt x="1252758" y="1482876"/>
                  <a:pt x="1283736" y="1507849"/>
                </a:cubicBezTo>
                <a:cubicBezTo>
                  <a:pt x="1291833" y="1514532"/>
                  <a:pt x="1298873" y="1523677"/>
                  <a:pt x="1302745" y="1533174"/>
                </a:cubicBezTo>
                <a:cubicBezTo>
                  <a:pt x="1308025" y="1546539"/>
                  <a:pt x="1298521" y="1555684"/>
                  <a:pt x="1285496" y="1550057"/>
                </a:cubicBezTo>
                <a:cubicBezTo>
                  <a:pt x="1271415" y="1543726"/>
                  <a:pt x="1258038" y="1535636"/>
                  <a:pt x="1246422" y="1525787"/>
                </a:cubicBezTo>
                <a:cubicBezTo>
                  <a:pt x="1223892" y="1506090"/>
                  <a:pt x="1202419" y="1484986"/>
                  <a:pt x="1180946" y="1464234"/>
                </a:cubicBezTo>
                <a:cubicBezTo>
                  <a:pt x="1177777" y="1461420"/>
                  <a:pt x="1174609" y="1458606"/>
                  <a:pt x="1167217" y="1452275"/>
                </a:cubicBezTo>
                <a:cubicBezTo>
                  <a:pt x="1162288" y="1483931"/>
                  <a:pt x="1158416" y="1511366"/>
                  <a:pt x="1154192" y="1538801"/>
                </a:cubicBezTo>
                <a:cubicBezTo>
                  <a:pt x="1153136" y="1546891"/>
                  <a:pt x="1153488" y="1555684"/>
                  <a:pt x="1150672" y="1563071"/>
                </a:cubicBezTo>
                <a:cubicBezTo>
                  <a:pt x="1148208" y="1570105"/>
                  <a:pt x="1142575" y="1579602"/>
                  <a:pt x="1137295" y="1580657"/>
                </a:cubicBezTo>
                <a:cubicBezTo>
                  <a:pt x="1131311" y="1581713"/>
                  <a:pt x="1120750" y="1575733"/>
                  <a:pt x="1117934" y="1569754"/>
                </a:cubicBezTo>
                <a:cubicBezTo>
                  <a:pt x="1113357" y="1560609"/>
                  <a:pt x="1110541" y="1549002"/>
                  <a:pt x="1111597" y="1538801"/>
                </a:cubicBezTo>
                <a:cubicBezTo>
                  <a:pt x="1115118" y="1499056"/>
                  <a:pt x="1119694" y="1459310"/>
                  <a:pt x="1125678" y="1419916"/>
                </a:cubicBezTo>
                <a:cubicBezTo>
                  <a:pt x="1127790" y="1405847"/>
                  <a:pt x="1126382" y="1394239"/>
                  <a:pt x="1119342" y="1381225"/>
                </a:cubicBezTo>
                <a:cubicBezTo>
                  <a:pt x="1092236" y="1329872"/>
                  <a:pt x="1066890" y="1277816"/>
                  <a:pt x="1040489" y="1225760"/>
                </a:cubicBezTo>
                <a:cubicBezTo>
                  <a:pt x="1038377" y="1221891"/>
                  <a:pt x="1035208" y="1218725"/>
                  <a:pt x="1033448" y="1215911"/>
                </a:cubicBezTo>
                <a:cubicBezTo>
                  <a:pt x="997894" y="1225056"/>
                  <a:pt x="964100" y="1234553"/>
                  <a:pt x="929602" y="1242291"/>
                </a:cubicBezTo>
                <a:cubicBezTo>
                  <a:pt x="871870" y="1255657"/>
                  <a:pt x="813435" y="1262340"/>
                  <a:pt x="753943" y="1261636"/>
                </a:cubicBezTo>
                <a:cubicBezTo>
                  <a:pt x="724021" y="1261285"/>
                  <a:pt x="694099" y="1263395"/>
                  <a:pt x="664529" y="1254953"/>
                </a:cubicBezTo>
                <a:cubicBezTo>
                  <a:pt x="657489" y="1252843"/>
                  <a:pt x="648688" y="1255657"/>
                  <a:pt x="642352" y="1256009"/>
                </a:cubicBezTo>
                <a:cubicBezTo>
                  <a:pt x="632847" y="1322134"/>
                  <a:pt x="640944" y="1384743"/>
                  <a:pt x="653969" y="1446999"/>
                </a:cubicBezTo>
                <a:cubicBezTo>
                  <a:pt x="656433" y="1458606"/>
                  <a:pt x="661361" y="1463882"/>
                  <a:pt x="671922" y="1467751"/>
                </a:cubicBezTo>
                <a:cubicBezTo>
                  <a:pt x="709940" y="1482172"/>
                  <a:pt x="747959" y="1497649"/>
                  <a:pt x="785625" y="1512773"/>
                </a:cubicBezTo>
                <a:cubicBezTo>
                  <a:pt x="803226" y="1519808"/>
                  <a:pt x="821179" y="1526491"/>
                  <a:pt x="838780" y="1534229"/>
                </a:cubicBezTo>
                <a:cubicBezTo>
                  <a:pt x="844413" y="1536691"/>
                  <a:pt x="851101" y="1540208"/>
                  <a:pt x="853917" y="1545132"/>
                </a:cubicBezTo>
                <a:cubicBezTo>
                  <a:pt x="857085" y="1550760"/>
                  <a:pt x="859550" y="1559905"/>
                  <a:pt x="857085" y="1564478"/>
                </a:cubicBezTo>
                <a:cubicBezTo>
                  <a:pt x="854621" y="1568698"/>
                  <a:pt x="844413" y="1571512"/>
                  <a:pt x="838780" y="1570105"/>
                </a:cubicBezTo>
                <a:cubicBezTo>
                  <a:pt x="815195" y="1563774"/>
                  <a:pt x="791609" y="1556388"/>
                  <a:pt x="768376" y="1548650"/>
                </a:cubicBezTo>
                <a:cubicBezTo>
                  <a:pt x="741270" y="1539153"/>
                  <a:pt x="714517" y="1528953"/>
                  <a:pt x="687763" y="1519104"/>
                </a:cubicBezTo>
                <a:cubicBezTo>
                  <a:pt x="686707" y="1521215"/>
                  <a:pt x="685651" y="1522270"/>
                  <a:pt x="684595" y="1523325"/>
                </a:cubicBezTo>
                <a:close/>
                <a:moveTo>
                  <a:pt x="42507" y="691478"/>
                </a:moveTo>
                <a:cubicBezTo>
                  <a:pt x="43563" y="776598"/>
                  <a:pt x="61164" y="849054"/>
                  <a:pt x="101646" y="914477"/>
                </a:cubicBezTo>
                <a:cubicBezTo>
                  <a:pt x="114319" y="934877"/>
                  <a:pt x="129104" y="955629"/>
                  <a:pt x="147057" y="971105"/>
                </a:cubicBezTo>
                <a:cubicBezTo>
                  <a:pt x="176275" y="996430"/>
                  <a:pt x="209365" y="1017182"/>
                  <a:pt x="239991" y="1040397"/>
                </a:cubicBezTo>
                <a:cubicBezTo>
                  <a:pt x="247031" y="1045673"/>
                  <a:pt x="253016" y="1053059"/>
                  <a:pt x="258648" y="1060094"/>
                </a:cubicBezTo>
                <a:cubicBezTo>
                  <a:pt x="281530" y="1091046"/>
                  <a:pt x="313212" y="1110391"/>
                  <a:pt x="346654" y="1126571"/>
                </a:cubicBezTo>
                <a:cubicBezTo>
                  <a:pt x="391712" y="1148379"/>
                  <a:pt x="439587" y="1162448"/>
                  <a:pt x="489222" y="1170538"/>
                </a:cubicBezTo>
                <a:cubicBezTo>
                  <a:pt x="563147" y="1182848"/>
                  <a:pt x="634256" y="1211339"/>
                  <a:pt x="710644" y="1210283"/>
                </a:cubicBezTo>
                <a:cubicBezTo>
                  <a:pt x="743030" y="1209932"/>
                  <a:pt x="775768" y="1208876"/>
                  <a:pt x="808154" y="1205711"/>
                </a:cubicBezTo>
                <a:cubicBezTo>
                  <a:pt x="872574" y="1199731"/>
                  <a:pt x="934882" y="1182145"/>
                  <a:pt x="996134" y="1162448"/>
                </a:cubicBezTo>
                <a:cubicBezTo>
                  <a:pt x="1025000" y="1152951"/>
                  <a:pt x="1053866" y="1140992"/>
                  <a:pt x="1080619" y="1126219"/>
                </a:cubicBezTo>
                <a:cubicBezTo>
                  <a:pt x="1155952" y="1084012"/>
                  <a:pt x="1226004" y="1034066"/>
                  <a:pt x="1288664" y="974623"/>
                </a:cubicBezTo>
                <a:cubicBezTo>
                  <a:pt x="1309434" y="954574"/>
                  <a:pt x="1331611" y="934525"/>
                  <a:pt x="1347452" y="910959"/>
                </a:cubicBezTo>
                <a:cubicBezTo>
                  <a:pt x="1388639" y="849406"/>
                  <a:pt x="1426305" y="785391"/>
                  <a:pt x="1452003" y="715044"/>
                </a:cubicBezTo>
                <a:cubicBezTo>
                  <a:pt x="1465731" y="677409"/>
                  <a:pt x="1482276" y="640829"/>
                  <a:pt x="1493541" y="602842"/>
                </a:cubicBezTo>
                <a:cubicBezTo>
                  <a:pt x="1506918" y="557820"/>
                  <a:pt x="1516422" y="511392"/>
                  <a:pt x="1527687" y="465315"/>
                </a:cubicBezTo>
                <a:cubicBezTo>
                  <a:pt x="1538952" y="418886"/>
                  <a:pt x="1543880" y="372457"/>
                  <a:pt x="1534376" y="324973"/>
                </a:cubicBezTo>
                <a:cubicBezTo>
                  <a:pt x="1523463" y="271158"/>
                  <a:pt x="1503046" y="221212"/>
                  <a:pt x="1477700" y="172322"/>
                </a:cubicBezTo>
                <a:cubicBezTo>
                  <a:pt x="1459747" y="137500"/>
                  <a:pt x="1432641" y="112527"/>
                  <a:pt x="1399903" y="94941"/>
                </a:cubicBezTo>
                <a:cubicBezTo>
                  <a:pt x="1357309" y="71726"/>
                  <a:pt x="1309434" y="62230"/>
                  <a:pt x="1261559" y="57657"/>
                </a:cubicBezTo>
                <a:cubicBezTo>
                  <a:pt x="1221780" y="53788"/>
                  <a:pt x="1181650" y="55195"/>
                  <a:pt x="1142575" y="65747"/>
                </a:cubicBezTo>
                <a:cubicBezTo>
                  <a:pt x="1112301" y="74188"/>
                  <a:pt x="1080971" y="82630"/>
                  <a:pt x="1053162" y="97051"/>
                </a:cubicBezTo>
                <a:cubicBezTo>
                  <a:pt x="1009863" y="120265"/>
                  <a:pt x="970788" y="149459"/>
                  <a:pt x="935234" y="183577"/>
                </a:cubicBezTo>
                <a:cubicBezTo>
                  <a:pt x="900032" y="217343"/>
                  <a:pt x="860606" y="246537"/>
                  <a:pt x="826812" y="281359"/>
                </a:cubicBezTo>
                <a:cubicBezTo>
                  <a:pt x="795834" y="313015"/>
                  <a:pt x="766616" y="346077"/>
                  <a:pt x="731414" y="373161"/>
                </a:cubicBezTo>
                <a:cubicBezTo>
                  <a:pt x="681074" y="412203"/>
                  <a:pt x="630383" y="449838"/>
                  <a:pt x="571244" y="474811"/>
                </a:cubicBezTo>
                <a:cubicBezTo>
                  <a:pt x="564555" y="477625"/>
                  <a:pt x="557867" y="480791"/>
                  <a:pt x="551882" y="484308"/>
                </a:cubicBezTo>
                <a:cubicBezTo>
                  <a:pt x="505063" y="511743"/>
                  <a:pt x="454020" y="528275"/>
                  <a:pt x="400513" y="534606"/>
                </a:cubicBezTo>
                <a:cubicBezTo>
                  <a:pt x="361791" y="539178"/>
                  <a:pt x="323068" y="539882"/>
                  <a:pt x="283994" y="530033"/>
                </a:cubicBezTo>
                <a:cubicBezTo>
                  <a:pt x="245623" y="520185"/>
                  <a:pt x="206197" y="512798"/>
                  <a:pt x="165714" y="514205"/>
                </a:cubicBezTo>
                <a:cubicBezTo>
                  <a:pt x="129104" y="515261"/>
                  <a:pt x="101294" y="530737"/>
                  <a:pt x="80173" y="559931"/>
                </a:cubicBezTo>
                <a:cubicBezTo>
                  <a:pt x="50251" y="601787"/>
                  <a:pt x="43915" y="649974"/>
                  <a:pt x="42507" y="691478"/>
                </a:cubicBezTo>
                <a:close/>
                <a:moveTo>
                  <a:pt x="1580842" y="350650"/>
                </a:moveTo>
                <a:cubicBezTo>
                  <a:pt x="1601260" y="349946"/>
                  <a:pt x="1616397" y="345726"/>
                  <a:pt x="1628365" y="333415"/>
                </a:cubicBezTo>
                <a:cubicBezTo>
                  <a:pt x="1638222" y="323215"/>
                  <a:pt x="1637518" y="312311"/>
                  <a:pt x="1625197" y="307035"/>
                </a:cubicBezTo>
                <a:cubicBezTo>
                  <a:pt x="1610060" y="300704"/>
                  <a:pt x="1593515" y="297187"/>
                  <a:pt x="1573450" y="291559"/>
                </a:cubicBezTo>
                <a:cubicBezTo>
                  <a:pt x="1576618" y="313366"/>
                  <a:pt x="1578730" y="330953"/>
                  <a:pt x="1580842" y="350650"/>
                </a:cubicBezTo>
                <a:close/>
                <a:moveTo>
                  <a:pt x="550826" y="845537"/>
                </a:moveTo>
                <a:cubicBezTo>
                  <a:pt x="575820" y="835337"/>
                  <a:pt x="602926" y="829357"/>
                  <a:pt x="628975" y="821268"/>
                </a:cubicBezTo>
                <a:cubicBezTo>
                  <a:pt x="637072" y="818805"/>
                  <a:pt x="645520" y="814585"/>
                  <a:pt x="643760" y="804736"/>
                </a:cubicBezTo>
                <a:cubicBezTo>
                  <a:pt x="642352" y="797350"/>
                  <a:pt x="638480" y="788557"/>
                  <a:pt x="632495" y="784687"/>
                </a:cubicBezTo>
                <a:cubicBezTo>
                  <a:pt x="625455" y="780115"/>
                  <a:pt x="615246" y="778356"/>
                  <a:pt x="606798" y="779060"/>
                </a:cubicBezTo>
                <a:cubicBezTo>
                  <a:pt x="593421" y="780115"/>
                  <a:pt x="580044" y="783984"/>
                  <a:pt x="567019" y="787150"/>
                </a:cubicBezTo>
                <a:cubicBezTo>
                  <a:pt x="512104" y="800164"/>
                  <a:pt x="465285" y="780115"/>
                  <a:pt x="421634" y="749514"/>
                </a:cubicBezTo>
                <a:cubicBezTo>
                  <a:pt x="415650" y="745293"/>
                  <a:pt x="412834" y="736852"/>
                  <a:pt x="408961" y="731224"/>
                </a:cubicBezTo>
                <a:cubicBezTo>
                  <a:pt x="416354" y="717155"/>
                  <a:pt x="426563" y="711879"/>
                  <a:pt x="438883" y="710824"/>
                </a:cubicBezTo>
                <a:cubicBezTo>
                  <a:pt x="459653" y="708713"/>
                  <a:pt x="480422" y="706251"/>
                  <a:pt x="501191" y="705196"/>
                </a:cubicBezTo>
                <a:cubicBezTo>
                  <a:pt x="561739" y="702382"/>
                  <a:pt x="620527" y="692182"/>
                  <a:pt x="675442" y="665802"/>
                </a:cubicBezTo>
                <a:cubicBezTo>
                  <a:pt x="705364" y="651381"/>
                  <a:pt x="733526" y="633443"/>
                  <a:pt x="761335" y="615504"/>
                </a:cubicBezTo>
                <a:cubicBezTo>
                  <a:pt x="776120" y="605656"/>
                  <a:pt x="789497" y="592993"/>
                  <a:pt x="801818" y="579979"/>
                </a:cubicBezTo>
                <a:cubicBezTo>
                  <a:pt x="811675" y="569427"/>
                  <a:pt x="810619" y="553248"/>
                  <a:pt x="801818" y="545510"/>
                </a:cubicBezTo>
                <a:cubicBezTo>
                  <a:pt x="793017" y="537420"/>
                  <a:pt x="784217" y="538475"/>
                  <a:pt x="770488" y="548675"/>
                </a:cubicBezTo>
                <a:cubicBezTo>
                  <a:pt x="751831" y="562744"/>
                  <a:pt x="733526" y="577869"/>
                  <a:pt x="713812" y="590180"/>
                </a:cubicBezTo>
                <a:cubicBezTo>
                  <a:pt x="694803" y="601787"/>
                  <a:pt x="675090" y="611635"/>
                  <a:pt x="653617" y="619022"/>
                </a:cubicBezTo>
                <a:cubicBezTo>
                  <a:pt x="594477" y="639070"/>
                  <a:pt x="535337" y="658064"/>
                  <a:pt x="471621" y="659119"/>
                </a:cubicBezTo>
                <a:cubicBezTo>
                  <a:pt x="450148" y="659471"/>
                  <a:pt x="428323" y="663340"/>
                  <a:pt x="407905" y="670374"/>
                </a:cubicBezTo>
                <a:cubicBezTo>
                  <a:pt x="362143" y="686202"/>
                  <a:pt x="352638" y="729114"/>
                  <a:pt x="385376" y="764639"/>
                </a:cubicBezTo>
                <a:cubicBezTo>
                  <a:pt x="404033" y="784687"/>
                  <a:pt x="424450" y="802626"/>
                  <a:pt x="449796" y="814233"/>
                </a:cubicBezTo>
                <a:cubicBezTo>
                  <a:pt x="456132" y="817047"/>
                  <a:pt x="461765" y="821268"/>
                  <a:pt x="470213" y="826544"/>
                </a:cubicBezTo>
                <a:cubicBezTo>
                  <a:pt x="462469" y="833578"/>
                  <a:pt x="457189" y="839206"/>
                  <a:pt x="450852" y="844130"/>
                </a:cubicBezTo>
                <a:cubicBezTo>
                  <a:pt x="421282" y="867344"/>
                  <a:pt x="417410" y="899704"/>
                  <a:pt x="440643" y="928546"/>
                </a:cubicBezTo>
                <a:cubicBezTo>
                  <a:pt x="454724" y="946132"/>
                  <a:pt x="472677" y="958795"/>
                  <a:pt x="495207" y="961960"/>
                </a:cubicBezTo>
                <a:cubicBezTo>
                  <a:pt x="516680" y="964774"/>
                  <a:pt x="538506" y="965478"/>
                  <a:pt x="560331" y="965478"/>
                </a:cubicBezTo>
                <a:cubicBezTo>
                  <a:pt x="580748" y="965126"/>
                  <a:pt x="601518" y="962312"/>
                  <a:pt x="622287" y="960554"/>
                </a:cubicBezTo>
                <a:cubicBezTo>
                  <a:pt x="617358" y="1004520"/>
                  <a:pt x="632847" y="1033362"/>
                  <a:pt x="669106" y="1042859"/>
                </a:cubicBezTo>
                <a:cubicBezTo>
                  <a:pt x="685299" y="1047080"/>
                  <a:pt x="703252" y="1046728"/>
                  <a:pt x="720149" y="1045673"/>
                </a:cubicBezTo>
                <a:cubicBezTo>
                  <a:pt x="739158" y="1044617"/>
                  <a:pt x="757815" y="1040749"/>
                  <a:pt x="776472" y="1036879"/>
                </a:cubicBezTo>
                <a:cubicBezTo>
                  <a:pt x="798650" y="1032659"/>
                  <a:pt x="821531" y="1029845"/>
                  <a:pt x="842653" y="1022107"/>
                </a:cubicBezTo>
                <a:cubicBezTo>
                  <a:pt x="897216" y="1002058"/>
                  <a:pt x="936642" y="961609"/>
                  <a:pt x="973605" y="918697"/>
                </a:cubicBezTo>
                <a:cubicBezTo>
                  <a:pt x="974661" y="917290"/>
                  <a:pt x="976421" y="915532"/>
                  <a:pt x="976421" y="914125"/>
                </a:cubicBezTo>
                <a:cubicBezTo>
                  <a:pt x="976069" y="909201"/>
                  <a:pt x="976773" y="902518"/>
                  <a:pt x="973957" y="899704"/>
                </a:cubicBezTo>
                <a:cubicBezTo>
                  <a:pt x="971141" y="896890"/>
                  <a:pt x="963396" y="895131"/>
                  <a:pt x="959524" y="896890"/>
                </a:cubicBezTo>
                <a:cubicBezTo>
                  <a:pt x="953187" y="899704"/>
                  <a:pt x="948259" y="905683"/>
                  <a:pt x="942979" y="910608"/>
                </a:cubicBezTo>
                <a:cubicBezTo>
                  <a:pt x="906720" y="942967"/>
                  <a:pt x="868350" y="972864"/>
                  <a:pt x="819771" y="982009"/>
                </a:cubicBezTo>
                <a:cubicBezTo>
                  <a:pt x="774360" y="990451"/>
                  <a:pt x="728245" y="994672"/>
                  <a:pt x="682483" y="1000299"/>
                </a:cubicBezTo>
                <a:cubicBezTo>
                  <a:pt x="677906" y="1001003"/>
                  <a:pt x="672978" y="997485"/>
                  <a:pt x="664529" y="995375"/>
                </a:cubicBezTo>
                <a:cubicBezTo>
                  <a:pt x="671570" y="985175"/>
                  <a:pt x="676146" y="976733"/>
                  <a:pt x="682835" y="969699"/>
                </a:cubicBezTo>
                <a:cubicBezTo>
                  <a:pt x="694451" y="957036"/>
                  <a:pt x="707124" y="945429"/>
                  <a:pt x="719445" y="933470"/>
                </a:cubicBezTo>
                <a:cubicBezTo>
                  <a:pt x="732470" y="920808"/>
                  <a:pt x="734582" y="909904"/>
                  <a:pt x="726837" y="897593"/>
                </a:cubicBezTo>
                <a:cubicBezTo>
                  <a:pt x="719093" y="885635"/>
                  <a:pt x="703956" y="881766"/>
                  <a:pt x="688467" y="887393"/>
                </a:cubicBezTo>
                <a:cubicBezTo>
                  <a:pt x="673330" y="893021"/>
                  <a:pt x="657841" y="899000"/>
                  <a:pt x="642352" y="902869"/>
                </a:cubicBezTo>
                <a:cubicBezTo>
                  <a:pt x="598349" y="914125"/>
                  <a:pt x="553995" y="922918"/>
                  <a:pt x="508232" y="919049"/>
                </a:cubicBezTo>
                <a:cubicBezTo>
                  <a:pt x="493447" y="917994"/>
                  <a:pt x="479014" y="916587"/>
                  <a:pt x="469157" y="898649"/>
                </a:cubicBezTo>
                <a:cubicBezTo>
                  <a:pt x="492039" y="872972"/>
                  <a:pt x="520904" y="857848"/>
                  <a:pt x="550826" y="845537"/>
                </a:cubicBezTo>
                <a:close/>
                <a:moveTo>
                  <a:pt x="1259094" y="349595"/>
                </a:moveTo>
                <a:cubicBezTo>
                  <a:pt x="1273879" y="330601"/>
                  <a:pt x="1275287" y="279248"/>
                  <a:pt x="1249942" y="259903"/>
                </a:cubicBezTo>
                <a:cubicBezTo>
                  <a:pt x="1230933" y="245130"/>
                  <a:pt x="1210163" y="235634"/>
                  <a:pt x="1185170" y="235985"/>
                </a:cubicBezTo>
                <a:cubicBezTo>
                  <a:pt x="1155600" y="236337"/>
                  <a:pt x="1134127" y="258496"/>
                  <a:pt x="1136591" y="287690"/>
                </a:cubicBezTo>
                <a:cubicBezTo>
                  <a:pt x="1141167" y="336581"/>
                  <a:pt x="1167921" y="360850"/>
                  <a:pt x="1214036" y="362257"/>
                </a:cubicBezTo>
                <a:cubicBezTo>
                  <a:pt x="1234101" y="363664"/>
                  <a:pt x="1249590" y="361554"/>
                  <a:pt x="1259094" y="3495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7516090" y="514344"/>
            <a:ext cx="1113052" cy="864151"/>
          </a:xfrm>
          <a:custGeom>
            <a:avLst/>
            <a:gdLst/>
            <a:ahLst/>
            <a:cxnLst/>
            <a:rect l="l" t="t" r="r" b="b"/>
            <a:pathLst>
              <a:path w="2226103" h="1728303" extrusionOk="0">
                <a:moveTo>
                  <a:pt x="1842030" y="302720"/>
                </a:moveTo>
                <a:cubicBezTo>
                  <a:pt x="1835809" y="385316"/>
                  <a:pt x="1828515" y="468341"/>
                  <a:pt x="1823795" y="551581"/>
                </a:cubicBezTo>
                <a:cubicBezTo>
                  <a:pt x="1821435" y="594916"/>
                  <a:pt x="1821220" y="638896"/>
                  <a:pt x="1824009" y="682232"/>
                </a:cubicBezTo>
                <a:cubicBezTo>
                  <a:pt x="1828086" y="745949"/>
                  <a:pt x="1820148" y="808593"/>
                  <a:pt x="1810708" y="871237"/>
                </a:cubicBezTo>
                <a:cubicBezTo>
                  <a:pt x="1806418" y="899341"/>
                  <a:pt x="1812425" y="918220"/>
                  <a:pt x="1831089" y="940961"/>
                </a:cubicBezTo>
                <a:cubicBezTo>
                  <a:pt x="1893519" y="1016692"/>
                  <a:pt x="1952301" y="1095426"/>
                  <a:pt x="2011084" y="1173946"/>
                </a:cubicBezTo>
                <a:cubicBezTo>
                  <a:pt x="2052704" y="1229725"/>
                  <a:pt x="2092607" y="1287006"/>
                  <a:pt x="2132296" y="1344286"/>
                </a:cubicBezTo>
                <a:cubicBezTo>
                  <a:pt x="2160615" y="1385048"/>
                  <a:pt x="2188075" y="1426453"/>
                  <a:pt x="2215107" y="1468288"/>
                </a:cubicBezTo>
                <a:cubicBezTo>
                  <a:pt x="2231840" y="1494032"/>
                  <a:pt x="2229695" y="1501541"/>
                  <a:pt x="2207169" y="1522565"/>
                </a:cubicBezTo>
                <a:cubicBezTo>
                  <a:pt x="2190864" y="1537797"/>
                  <a:pt x="2171127" y="1543589"/>
                  <a:pt x="2149459" y="1545735"/>
                </a:cubicBezTo>
                <a:cubicBezTo>
                  <a:pt x="2055493" y="1555603"/>
                  <a:pt x="1961526" y="1565257"/>
                  <a:pt x="1867560" y="1576413"/>
                </a:cubicBezTo>
                <a:cubicBezTo>
                  <a:pt x="1842889" y="1579202"/>
                  <a:pt x="1818646" y="1585209"/>
                  <a:pt x="1794618" y="1591645"/>
                </a:cubicBezTo>
                <a:cubicBezTo>
                  <a:pt x="1735192" y="1607521"/>
                  <a:pt x="1674693" y="1611811"/>
                  <a:pt x="1613765" y="1613099"/>
                </a:cubicBezTo>
                <a:cubicBezTo>
                  <a:pt x="1548118" y="1614386"/>
                  <a:pt x="1483972" y="1627901"/>
                  <a:pt x="1419397" y="1638843"/>
                </a:cubicBezTo>
                <a:cubicBezTo>
                  <a:pt x="1337659" y="1652788"/>
                  <a:pt x="1257208" y="1676172"/>
                  <a:pt x="1172896" y="1673812"/>
                </a:cubicBezTo>
                <a:cubicBezTo>
                  <a:pt x="1153373" y="1673168"/>
                  <a:pt x="1133636" y="1676386"/>
                  <a:pt x="1114114" y="1677888"/>
                </a:cubicBezTo>
                <a:cubicBezTo>
                  <a:pt x="1043746" y="1683037"/>
                  <a:pt x="973379" y="1689259"/>
                  <a:pt x="902797" y="1692906"/>
                </a:cubicBezTo>
                <a:cubicBezTo>
                  <a:pt x="797245" y="1698269"/>
                  <a:pt x="691480" y="1701702"/>
                  <a:pt x="585929" y="1705992"/>
                </a:cubicBezTo>
                <a:cubicBezTo>
                  <a:pt x="561043" y="1707065"/>
                  <a:pt x="536371" y="1706850"/>
                  <a:pt x="511485" y="1708567"/>
                </a:cubicBezTo>
                <a:cubicBezTo>
                  <a:pt x="427173" y="1714359"/>
                  <a:pt x="343075" y="1722297"/>
                  <a:pt x="258763" y="1726158"/>
                </a:cubicBezTo>
                <a:cubicBezTo>
                  <a:pt x="194402" y="1729162"/>
                  <a:pt x="129827" y="1728733"/>
                  <a:pt x="65467" y="1726587"/>
                </a:cubicBezTo>
                <a:cubicBezTo>
                  <a:pt x="11190" y="1724657"/>
                  <a:pt x="-14555" y="1681106"/>
                  <a:pt x="8401" y="1632621"/>
                </a:cubicBezTo>
                <a:cubicBezTo>
                  <a:pt x="18269" y="1611811"/>
                  <a:pt x="33716" y="1593361"/>
                  <a:pt x="46588" y="1573839"/>
                </a:cubicBezTo>
                <a:cubicBezTo>
                  <a:pt x="60747" y="1552171"/>
                  <a:pt x="74692" y="1530288"/>
                  <a:pt x="89066" y="1508620"/>
                </a:cubicBezTo>
                <a:cubicBezTo>
                  <a:pt x="105585" y="1483734"/>
                  <a:pt x="122319" y="1459063"/>
                  <a:pt x="139267" y="1434391"/>
                </a:cubicBezTo>
                <a:cubicBezTo>
                  <a:pt x="146990" y="1423235"/>
                  <a:pt x="156001" y="1412723"/>
                  <a:pt x="162651" y="1400924"/>
                </a:cubicBezTo>
                <a:cubicBezTo>
                  <a:pt x="181959" y="1366598"/>
                  <a:pt x="199551" y="1331200"/>
                  <a:pt x="219932" y="1297303"/>
                </a:cubicBezTo>
                <a:cubicBezTo>
                  <a:pt x="231302" y="1278210"/>
                  <a:pt x="247393" y="1262120"/>
                  <a:pt x="260265" y="1243884"/>
                </a:cubicBezTo>
                <a:cubicBezTo>
                  <a:pt x="273137" y="1225863"/>
                  <a:pt x="283649" y="1206126"/>
                  <a:pt x="296950" y="1188534"/>
                </a:cubicBezTo>
                <a:cubicBezTo>
                  <a:pt x="339213" y="1131897"/>
                  <a:pt x="381691" y="1075260"/>
                  <a:pt x="425886" y="1020124"/>
                </a:cubicBezTo>
                <a:cubicBezTo>
                  <a:pt x="436398" y="1007038"/>
                  <a:pt x="434467" y="997384"/>
                  <a:pt x="432536" y="983224"/>
                </a:cubicBezTo>
                <a:cubicBezTo>
                  <a:pt x="423311" y="916719"/>
                  <a:pt x="412799" y="850427"/>
                  <a:pt x="408937" y="783493"/>
                </a:cubicBezTo>
                <a:cubicBezTo>
                  <a:pt x="404003" y="701755"/>
                  <a:pt x="402501" y="619588"/>
                  <a:pt x="404003" y="537850"/>
                </a:cubicBezTo>
                <a:cubicBezTo>
                  <a:pt x="405719" y="431226"/>
                  <a:pt x="411726" y="324603"/>
                  <a:pt x="416017" y="217764"/>
                </a:cubicBezTo>
                <a:cubicBezTo>
                  <a:pt x="416446" y="209183"/>
                  <a:pt x="417733" y="200387"/>
                  <a:pt x="419664" y="191806"/>
                </a:cubicBezTo>
                <a:cubicBezTo>
                  <a:pt x="427387" y="154906"/>
                  <a:pt x="444336" y="129161"/>
                  <a:pt x="486384" y="123155"/>
                </a:cubicBezTo>
                <a:cubicBezTo>
                  <a:pt x="547741" y="114144"/>
                  <a:pt x="608026" y="99985"/>
                  <a:pt x="669168" y="89902"/>
                </a:cubicBezTo>
                <a:cubicBezTo>
                  <a:pt x="736103" y="78960"/>
                  <a:pt x="803467" y="69950"/>
                  <a:pt x="870831" y="60296"/>
                </a:cubicBezTo>
                <a:cubicBezTo>
                  <a:pt x="913738" y="54289"/>
                  <a:pt x="956645" y="48067"/>
                  <a:pt x="999552" y="42918"/>
                </a:cubicBezTo>
                <a:cubicBezTo>
                  <a:pt x="1058549" y="35839"/>
                  <a:pt x="1117761" y="29403"/>
                  <a:pt x="1176972" y="23610"/>
                </a:cubicBezTo>
                <a:cubicBezTo>
                  <a:pt x="1244551" y="16745"/>
                  <a:pt x="1312344" y="8593"/>
                  <a:pt x="1380351" y="5375"/>
                </a:cubicBezTo>
                <a:cubicBezTo>
                  <a:pt x="1466809" y="1299"/>
                  <a:pt x="1553695" y="441"/>
                  <a:pt x="1640153" y="12"/>
                </a:cubicBezTo>
                <a:cubicBezTo>
                  <a:pt x="1672119" y="-203"/>
                  <a:pt x="1704514" y="2586"/>
                  <a:pt x="1736265" y="7520"/>
                </a:cubicBezTo>
                <a:cubicBezTo>
                  <a:pt x="1784106" y="15029"/>
                  <a:pt x="1815428" y="45707"/>
                  <a:pt x="1827227" y="90760"/>
                </a:cubicBezTo>
                <a:cubicBezTo>
                  <a:pt x="1836667" y="127660"/>
                  <a:pt x="1839027" y="166705"/>
                  <a:pt x="1841601" y="204892"/>
                </a:cubicBezTo>
                <a:cubicBezTo>
                  <a:pt x="1843961" y="237072"/>
                  <a:pt x="1842030" y="269467"/>
                  <a:pt x="1842030" y="302720"/>
                </a:cubicBezTo>
                <a:close/>
                <a:moveTo>
                  <a:pt x="1209367" y="1032782"/>
                </a:moveTo>
                <a:cubicBezTo>
                  <a:pt x="1208938" y="1034498"/>
                  <a:pt x="1208509" y="1036429"/>
                  <a:pt x="1208080" y="1038360"/>
                </a:cubicBezTo>
                <a:cubicBezTo>
                  <a:pt x="1273513" y="1036644"/>
                  <a:pt x="1338946" y="1036215"/>
                  <a:pt x="1404379" y="1032567"/>
                </a:cubicBezTo>
                <a:cubicBezTo>
                  <a:pt x="1474961" y="1028706"/>
                  <a:pt x="1545329" y="1022055"/>
                  <a:pt x="1615696" y="1016692"/>
                </a:cubicBezTo>
                <a:cubicBezTo>
                  <a:pt x="1631786" y="1015405"/>
                  <a:pt x="1647876" y="1013259"/>
                  <a:pt x="1663966" y="1012616"/>
                </a:cubicBezTo>
                <a:cubicBezTo>
                  <a:pt x="1688638" y="1011543"/>
                  <a:pt x="1711164" y="1019481"/>
                  <a:pt x="1728541" y="1036429"/>
                </a:cubicBezTo>
                <a:cubicBezTo>
                  <a:pt x="1748922" y="1056381"/>
                  <a:pt x="1768016" y="1078049"/>
                  <a:pt x="1785608" y="1100361"/>
                </a:cubicBezTo>
                <a:cubicBezTo>
                  <a:pt x="1831089" y="1157856"/>
                  <a:pt x="1876356" y="1215780"/>
                  <a:pt x="1920336" y="1274563"/>
                </a:cubicBezTo>
                <a:cubicBezTo>
                  <a:pt x="1930419" y="1288078"/>
                  <a:pt x="1938571" y="1304598"/>
                  <a:pt x="1942218" y="1320902"/>
                </a:cubicBezTo>
                <a:cubicBezTo>
                  <a:pt x="1947367" y="1344286"/>
                  <a:pt x="1939215" y="1355228"/>
                  <a:pt x="1915401" y="1361020"/>
                </a:cubicBezTo>
                <a:cubicBezTo>
                  <a:pt x="1890086" y="1367242"/>
                  <a:pt x="1864556" y="1373463"/>
                  <a:pt x="1838598" y="1376252"/>
                </a:cubicBezTo>
                <a:cubicBezTo>
                  <a:pt x="1779386" y="1382688"/>
                  <a:pt x="1719960" y="1387193"/>
                  <a:pt x="1660748" y="1392342"/>
                </a:cubicBezTo>
                <a:cubicBezTo>
                  <a:pt x="1628568" y="1395131"/>
                  <a:pt x="1596388" y="1398349"/>
                  <a:pt x="1564208" y="1400709"/>
                </a:cubicBezTo>
                <a:cubicBezTo>
                  <a:pt x="1454151" y="1408862"/>
                  <a:pt x="1343880" y="1417014"/>
                  <a:pt x="1233609" y="1424737"/>
                </a:cubicBezTo>
                <a:cubicBezTo>
                  <a:pt x="1208938" y="1426453"/>
                  <a:pt x="1183623" y="1424737"/>
                  <a:pt x="1159166" y="1427955"/>
                </a:cubicBezTo>
                <a:cubicBezTo>
                  <a:pt x="1080217" y="1438253"/>
                  <a:pt x="1001483" y="1450052"/>
                  <a:pt x="922748" y="1461208"/>
                </a:cubicBezTo>
                <a:cubicBezTo>
                  <a:pt x="884561" y="1466571"/>
                  <a:pt x="846803" y="1474295"/>
                  <a:pt x="808401" y="1476440"/>
                </a:cubicBezTo>
                <a:cubicBezTo>
                  <a:pt x="695556" y="1482661"/>
                  <a:pt x="582711" y="1486952"/>
                  <a:pt x="469865" y="1491672"/>
                </a:cubicBezTo>
                <a:cubicBezTo>
                  <a:pt x="430176" y="1493388"/>
                  <a:pt x="390273" y="1494461"/>
                  <a:pt x="350584" y="1494675"/>
                </a:cubicBezTo>
                <a:cubicBezTo>
                  <a:pt x="318618" y="1494890"/>
                  <a:pt x="303386" y="1473651"/>
                  <a:pt x="312611" y="1442758"/>
                </a:cubicBezTo>
                <a:cubicBezTo>
                  <a:pt x="314971" y="1434391"/>
                  <a:pt x="318404" y="1426239"/>
                  <a:pt x="322694" y="1418730"/>
                </a:cubicBezTo>
                <a:cubicBezTo>
                  <a:pt x="352944" y="1364453"/>
                  <a:pt x="383622" y="1310605"/>
                  <a:pt x="414086" y="1256542"/>
                </a:cubicBezTo>
                <a:cubicBezTo>
                  <a:pt x="445623" y="1200334"/>
                  <a:pt x="489817" y="1152063"/>
                  <a:pt x="515990" y="1092423"/>
                </a:cubicBezTo>
                <a:cubicBezTo>
                  <a:pt x="518136" y="1087703"/>
                  <a:pt x="524786" y="1083627"/>
                  <a:pt x="530364" y="1081910"/>
                </a:cubicBezTo>
                <a:cubicBezTo>
                  <a:pt x="548170" y="1076547"/>
                  <a:pt x="566191" y="1069897"/>
                  <a:pt x="584427" y="1068824"/>
                </a:cubicBezTo>
                <a:cubicBezTo>
                  <a:pt x="647500" y="1064533"/>
                  <a:pt x="710573" y="1062817"/>
                  <a:pt x="773647" y="1059384"/>
                </a:cubicBezTo>
                <a:cubicBezTo>
                  <a:pt x="812692" y="1057239"/>
                  <a:pt x="851523" y="1053806"/>
                  <a:pt x="890354" y="1051017"/>
                </a:cubicBezTo>
                <a:cubicBezTo>
                  <a:pt x="890354" y="1048229"/>
                  <a:pt x="890568" y="1045440"/>
                  <a:pt x="890568" y="1042865"/>
                </a:cubicBezTo>
                <a:cubicBezTo>
                  <a:pt x="881558" y="1042007"/>
                  <a:pt x="872547" y="1040291"/>
                  <a:pt x="863537" y="1040291"/>
                </a:cubicBezTo>
                <a:cubicBezTo>
                  <a:pt x="795315" y="1039003"/>
                  <a:pt x="728380" y="1054450"/>
                  <a:pt x="659300" y="1049516"/>
                </a:cubicBezTo>
                <a:cubicBezTo>
                  <a:pt x="597943" y="1045225"/>
                  <a:pt x="535727" y="1049301"/>
                  <a:pt x="475229" y="1038574"/>
                </a:cubicBezTo>
                <a:cubicBezTo>
                  <a:pt x="472225" y="1040934"/>
                  <a:pt x="469651" y="1042007"/>
                  <a:pt x="468363" y="1043938"/>
                </a:cubicBezTo>
                <a:cubicBezTo>
                  <a:pt x="422238" y="1123316"/>
                  <a:pt x="373968" y="1201192"/>
                  <a:pt x="309179" y="1267483"/>
                </a:cubicBezTo>
                <a:cubicBezTo>
                  <a:pt x="305102" y="1271774"/>
                  <a:pt x="303172" y="1278210"/>
                  <a:pt x="299954" y="1283573"/>
                </a:cubicBezTo>
                <a:cubicBezTo>
                  <a:pt x="287940" y="1303739"/>
                  <a:pt x="276140" y="1324335"/>
                  <a:pt x="263697" y="1344072"/>
                </a:cubicBezTo>
                <a:cubicBezTo>
                  <a:pt x="239240" y="1382688"/>
                  <a:pt x="210922" y="1419374"/>
                  <a:pt x="189897" y="1459706"/>
                </a:cubicBezTo>
                <a:cubicBezTo>
                  <a:pt x="154713" y="1527070"/>
                  <a:pt x="114381" y="1590787"/>
                  <a:pt x="65467" y="1648926"/>
                </a:cubicBezTo>
                <a:cubicBezTo>
                  <a:pt x="59889" y="1655362"/>
                  <a:pt x="57744" y="1664802"/>
                  <a:pt x="52809" y="1675743"/>
                </a:cubicBezTo>
                <a:cubicBezTo>
                  <a:pt x="63322" y="1676815"/>
                  <a:pt x="68041" y="1677888"/>
                  <a:pt x="72761" y="1677888"/>
                </a:cubicBezTo>
                <a:cubicBezTo>
                  <a:pt x="125966" y="1675957"/>
                  <a:pt x="179170" y="1674456"/>
                  <a:pt x="232375" y="1671667"/>
                </a:cubicBezTo>
                <a:cubicBezTo>
                  <a:pt x="289441" y="1668449"/>
                  <a:pt x="346293" y="1664372"/>
                  <a:pt x="403145" y="1659867"/>
                </a:cubicBezTo>
                <a:cubicBezTo>
                  <a:pt x="462356" y="1655362"/>
                  <a:pt x="521568" y="1649355"/>
                  <a:pt x="580994" y="1645493"/>
                </a:cubicBezTo>
                <a:cubicBezTo>
                  <a:pt x="651576" y="1640988"/>
                  <a:pt x="722373" y="1637770"/>
                  <a:pt x="793169" y="1634767"/>
                </a:cubicBezTo>
                <a:cubicBezTo>
                  <a:pt x="854097" y="1632192"/>
                  <a:pt x="914811" y="1630690"/>
                  <a:pt x="975738" y="1628331"/>
                </a:cubicBezTo>
                <a:cubicBezTo>
                  <a:pt x="1016500" y="1626829"/>
                  <a:pt x="1057262" y="1625971"/>
                  <a:pt x="1097809" y="1622324"/>
                </a:cubicBezTo>
                <a:cubicBezTo>
                  <a:pt x="1142003" y="1618462"/>
                  <a:pt x="1185768" y="1611382"/>
                  <a:pt x="1229748" y="1606663"/>
                </a:cubicBezTo>
                <a:cubicBezTo>
                  <a:pt x="1269222" y="1602372"/>
                  <a:pt x="1308911" y="1600441"/>
                  <a:pt x="1348171" y="1594649"/>
                </a:cubicBezTo>
                <a:cubicBezTo>
                  <a:pt x="1416393" y="1584351"/>
                  <a:pt x="1484186" y="1570192"/>
                  <a:pt x="1552408" y="1560967"/>
                </a:cubicBezTo>
                <a:cubicBezTo>
                  <a:pt x="1604111" y="1553887"/>
                  <a:pt x="1656458" y="1553029"/>
                  <a:pt x="1708375" y="1547236"/>
                </a:cubicBezTo>
                <a:cubicBezTo>
                  <a:pt x="1757504" y="1541873"/>
                  <a:pt x="1806418" y="1533506"/>
                  <a:pt x="1855332" y="1526856"/>
                </a:cubicBezTo>
                <a:cubicBezTo>
                  <a:pt x="1922910" y="1517845"/>
                  <a:pt x="1990488" y="1509049"/>
                  <a:pt x="2058067" y="1500253"/>
                </a:cubicBezTo>
                <a:cubicBezTo>
                  <a:pt x="2092393" y="1495748"/>
                  <a:pt x="2126718" y="1491028"/>
                  <a:pt x="2166193" y="1485665"/>
                </a:cubicBezTo>
                <a:cubicBezTo>
                  <a:pt x="2133154" y="1416156"/>
                  <a:pt x="2086386" y="1359304"/>
                  <a:pt x="2048842" y="1297089"/>
                </a:cubicBezTo>
                <a:cubicBezTo>
                  <a:pt x="2010440" y="1233372"/>
                  <a:pt x="1968391" y="1171372"/>
                  <a:pt x="1923983" y="1111731"/>
                </a:cubicBezTo>
                <a:cubicBezTo>
                  <a:pt x="1880218" y="1053163"/>
                  <a:pt x="1831518" y="998456"/>
                  <a:pt x="1788826" y="946968"/>
                </a:cubicBezTo>
                <a:cubicBezTo>
                  <a:pt x="1761365" y="956622"/>
                  <a:pt x="1741199" y="967778"/>
                  <a:pt x="1719960" y="970567"/>
                </a:cubicBezTo>
                <a:cubicBezTo>
                  <a:pt x="1626423" y="982795"/>
                  <a:pt x="1534602" y="1005322"/>
                  <a:pt x="1439777" y="1009827"/>
                </a:cubicBezTo>
                <a:cubicBezTo>
                  <a:pt x="1362545" y="1013474"/>
                  <a:pt x="1285956" y="1024844"/>
                  <a:pt x="1209367" y="1032782"/>
                </a:cubicBezTo>
                <a:close/>
                <a:moveTo>
                  <a:pt x="1748708" y="919079"/>
                </a:moveTo>
                <a:cubicBezTo>
                  <a:pt x="1751067" y="895265"/>
                  <a:pt x="1751282" y="879390"/>
                  <a:pt x="1754500" y="863943"/>
                </a:cubicBezTo>
                <a:cubicBezTo>
                  <a:pt x="1770376" y="787140"/>
                  <a:pt x="1778313" y="709693"/>
                  <a:pt x="1777670" y="630958"/>
                </a:cubicBezTo>
                <a:cubicBezTo>
                  <a:pt x="1777241" y="583761"/>
                  <a:pt x="1779815" y="536349"/>
                  <a:pt x="1784535" y="489580"/>
                </a:cubicBezTo>
                <a:cubicBezTo>
                  <a:pt x="1797192" y="366651"/>
                  <a:pt x="1800840" y="243723"/>
                  <a:pt x="1780459" y="121224"/>
                </a:cubicBezTo>
                <a:cubicBezTo>
                  <a:pt x="1774452" y="84967"/>
                  <a:pt x="1745275" y="53431"/>
                  <a:pt x="1708590" y="53002"/>
                </a:cubicBezTo>
                <a:cubicBezTo>
                  <a:pt x="1615482" y="51500"/>
                  <a:pt x="1522802" y="45707"/>
                  <a:pt x="1429480" y="56220"/>
                </a:cubicBezTo>
                <a:cubicBezTo>
                  <a:pt x="1340662" y="66303"/>
                  <a:pt x="1250987" y="58150"/>
                  <a:pt x="1161955" y="66946"/>
                </a:cubicBezTo>
                <a:cubicBezTo>
                  <a:pt x="1008777" y="81749"/>
                  <a:pt x="855813" y="108352"/>
                  <a:pt x="703065" y="125729"/>
                </a:cubicBezTo>
                <a:cubicBezTo>
                  <a:pt x="640206" y="132809"/>
                  <a:pt x="577347" y="142677"/>
                  <a:pt x="514918" y="152546"/>
                </a:cubicBezTo>
                <a:cubicBezTo>
                  <a:pt x="477588" y="158338"/>
                  <a:pt x="449055" y="173785"/>
                  <a:pt x="444121" y="211543"/>
                </a:cubicBezTo>
                <a:cubicBezTo>
                  <a:pt x="438543" y="253377"/>
                  <a:pt x="434038" y="295855"/>
                  <a:pt x="434896" y="337904"/>
                </a:cubicBezTo>
                <a:cubicBezTo>
                  <a:pt x="437685" y="462334"/>
                  <a:pt x="443263" y="586550"/>
                  <a:pt x="448412" y="710765"/>
                </a:cubicBezTo>
                <a:cubicBezTo>
                  <a:pt x="451844" y="792718"/>
                  <a:pt x="455920" y="874670"/>
                  <a:pt x="460855" y="956408"/>
                </a:cubicBezTo>
                <a:cubicBezTo>
                  <a:pt x="463000" y="993308"/>
                  <a:pt x="489388" y="1000816"/>
                  <a:pt x="525001" y="1001245"/>
                </a:cubicBezTo>
                <a:cubicBezTo>
                  <a:pt x="572198" y="1001889"/>
                  <a:pt x="619611" y="1002104"/>
                  <a:pt x="666808" y="999529"/>
                </a:cubicBezTo>
                <a:cubicBezTo>
                  <a:pt x="726234" y="996311"/>
                  <a:pt x="785661" y="986013"/>
                  <a:pt x="845087" y="986228"/>
                </a:cubicBezTo>
                <a:cubicBezTo>
                  <a:pt x="1015642" y="986442"/>
                  <a:pt x="1185983" y="981723"/>
                  <a:pt x="1355894" y="964989"/>
                </a:cubicBezTo>
                <a:cubicBezTo>
                  <a:pt x="1431196" y="957480"/>
                  <a:pt x="1506712" y="951044"/>
                  <a:pt x="1582229" y="943536"/>
                </a:cubicBezTo>
                <a:cubicBezTo>
                  <a:pt x="1609474" y="940747"/>
                  <a:pt x="1636506" y="936241"/>
                  <a:pt x="1663537" y="932380"/>
                </a:cubicBezTo>
                <a:cubicBezTo>
                  <a:pt x="1692285" y="928089"/>
                  <a:pt x="1721462" y="923369"/>
                  <a:pt x="1748708" y="919079"/>
                </a:cubicBezTo>
                <a:close/>
                <a:moveTo>
                  <a:pt x="1055116" y="1391055"/>
                </a:moveTo>
                <a:cubicBezTo>
                  <a:pt x="1129775" y="1375609"/>
                  <a:pt x="1204433" y="1379899"/>
                  <a:pt x="1278447" y="1362737"/>
                </a:cubicBezTo>
                <a:cubicBezTo>
                  <a:pt x="1272655" y="1334632"/>
                  <a:pt x="1268150" y="1312106"/>
                  <a:pt x="1262786" y="1285719"/>
                </a:cubicBezTo>
                <a:cubicBezTo>
                  <a:pt x="1191561" y="1295587"/>
                  <a:pt x="1121622" y="1294729"/>
                  <a:pt x="1055331" y="1314466"/>
                </a:cubicBezTo>
                <a:cubicBezTo>
                  <a:pt x="1055116" y="1341068"/>
                  <a:pt x="1055116" y="1364238"/>
                  <a:pt x="1055116" y="1391055"/>
                </a:cubicBezTo>
                <a:close/>
                <a:moveTo>
                  <a:pt x="655652" y="1348577"/>
                </a:moveTo>
                <a:cubicBezTo>
                  <a:pt x="647500" y="1377968"/>
                  <a:pt x="639562" y="1406287"/>
                  <a:pt x="630123" y="1439969"/>
                </a:cubicBezTo>
                <a:cubicBezTo>
                  <a:pt x="692552" y="1433748"/>
                  <a:pt x="751120" y="1439111"/>
                  <a:pt x="806685" y="1424523"/>
                </a:cubicBezTo>
                <a:cubicBezTo>
                  <a:pt x="806685" y="1392986"/>
                  <a:pt x="806685" y="1366384"/>
                  <a:pt x="806685" y="1338494"/>
                </a:cubicBezTo>
                <a:cubicBezTo>
                  <a:pt x="756484" y="1341927"/>
                  <a:pt x="708213" y="1345145"/>
                  <a:pt x="655652" y="1348577"/>
                </a:cubicBezTo>
                <a:close/>
                <a:moveTo>
                  <a:pt x="1020147" y="1399207"/>
                </a:moveTo>
                <a:cubicBezTo>
                  <a:pt x="1017573" y="1366384"/>
                  <a:pt x="1015642" y="1341068"/>
                  <a:pt x="1013282" y="1313394"/>
                </a:cubicBezTo>
                <a:cubicBezTo>
                  <a:pt x="981531" y="1317041"/>
                  <a:pt x="952998" y="1319615"/>
                  <a:pt x="924894" y="1323691"/>
                </a:cubicBezTo>
                <a:cubicBezTo>
                  <a:pt x="902153" y="1327124"/>
                  <a:pt x="879627" y="1332702"/>
                  <a:pt x="856886" y="1337421"/>
                </a:cubicBezTo>
                <a:cubicBezTo>
                  <a:pt x="854526" y="1361878"/>
                  <a:pt x="852166" y="1386550"/>
                  <a:pt x="850021" y="1411007"/>
                </a:cubicBezTo>
                <a:cubicBezTo>
                  <a:pt x="849807" y="1412938"/>
                  <a:pt x="852166" y="1415083"/>
                  <a:pt x="855384" y="1420875"/>
                </a:cubicBezTo>
                <a:cubicBezTo>
                  <a:pt x="908589" y="1413796"/>
                  <a:pt x="963081" y="1406716"/>
                  <a:pt x="1020147" y="1399207"/>
                </a:cubicBezTo>
                <a:close/>
                <a:moveTo>
                  <a:pt x="1690354" y="1326480"/>
                </a:moveTo>
                <a:cubicBezTo>
                  <a:pt x="1677697" y="1302452"/>
                  <a:pt x="1669115" y="1283573"/>
                  <a:pt x="1658174" y="1265981"/>
                </a:cubicBezTo>
                <a:cubicBezTo>
                  <a:pt x="1654312" y="1259760"/>
                  <a:pt x="1644658" y="1253109"/>
                  <a:pt x="1637793" y="1253324"/>
                </a:cubicBezTo>
                <a:cubicBezTo>
                  <a:pt x="1586305" y="1255898"/>
                  <a:pt x="1535031" y="1260189"/>
                  <a:pt x="1479252" y="1264480"/>
                </a:cubicBezTo>
                <a:cubicBezTo>
                  <a:pt x="1488477" y="1294085"/>
                  <a:pt x="1495771" y="1318328"/>
                  <a:pt x="1503923" y="1344501"/>
                </a:cubicBezTo>
                <a:cubicBezTo>
                  <a:pt x="1567211" y="1338494"/>
                  <a:pt x="1625779" y="1332916"/>
                  <a:pt x="1690354" y="1326480"/>
                </a:cubicBezTo>
                <a:close/>
                <a:moveTo>
                  <a:pt x="1437632" y="1268556"/>
                </a:moveTo>
                <a:cubicBezTo>
                  <a:pt x="1388289" y="1270701"/>
                  <a:pt x="1343451" y="1274992"/>
                  <a:pt x="1297755" y="1284860"/>
                </a:cubicBezTo>
                <a:cubicBezTo>
                  <a:pt x="1302046" y="1313823"/>
                  <a:pt x="1305693" y="1339138"/>
                  <a:pt x="1309340" y="1365311"/>
                </a:cubicBezTo>
                <a:cubicBezTo>
                  <a:pt x="1361687" y="1358446"/>
                  <a:pt x="1412746" y="1363380"/>
                  <a:pt x="1464449" y="1346432"/>
                </a:cubicBezTo>
                <a:cubicBezTo>
                  <a:pt x="1455438" y="1320259"/>
                  <a:pt x="1447072" y="1296016"/>
                  <a:pt x="1437632" y="1268556"/>
                </a:cubicBezTo>
                <a:close/>
                <a:moveTo>
                  <a:pt x="1821435" y="1227151"/>
                </a:moveTo>
                <a:cubicBezTo>
                  <a:pt x="1777884" y="1234445"/>
                  <a:pt x="1736479" y="1241524"/>
                  <a:pt x="1691856" y="1249033"/>
                </a:cubicBezTo>
                <a:cubicBezTo>
                  <a:pt x="1697648" y="1260189"/>
                  <a:pt x="1702368" y="1266410"/>
                  <a:pt x="1703870" y="1273276"/>
                </a:cubicBezTo>
                <a:cubicBezTo>
                  <a:pt x="1713953" y="1319186"/>
                  <a:pt x="1738624" y="1340210"/>
                  <a:pt x="1786895" y="1323906"/>
                </a:cubicBezTo>
                <a:cubicBezTo>
                  <a:pt x="1791400" y="1322404"/>
                  <a:pt x="1796764" y="1324120"/>
                  <a:pt x="1801698" y="1323262"/>
                </a:cubicBezTo>
                <a:cubicBezTo>
                  <a:pt x="1826798" y="1319186"/>
                  <a:pt x="1851899" y="1314681"/>
                  <a:pt x="1880861" y="1309746"/>
                </a:cubicBezTo>
                <a:cubicBezTo>
                  <a:pt x="1858764" y="1278853"/>
                  <a:pt x="1840099" y="1252895"/>
                  <a:pt x="1821435" y="1227151"/>
                </a:cubicBezTo>
                <a:close/>
                <a:moveTo>
                  <a:pt x="1059193" y="1189821"/>
                </a:moveTo>
                <a:cubicBezTo>
                  <a:pt x="1059193" y="1208915"/>
                  <a:pt x="1059193" y="1223503"/>
                  <a:pt x="1059193" y="1242597"/>
                </a:cubicBezTo>
                <a:cubicBezTo>
                  <a:pt x="1124411" y="1248390"/>
                  <a:pt x="1185339" y="1228867"/>
                  <a:pt x="1250987" y="1225005"/>
                </a:cubicBezTo>
                <a:cubicBezTo>
                  <a:pt x="1248627" y="1203981"/>
                  <a:pt x="1246911" y="1188534"/>
                  <a:pt x="1244551" y="1168368"/>
                </a:cubicBezTo>
                <a:cubicBezTo>
                  <a:pt x="1182121" y="1175448"/>
                  <a:pt x="1122480" y="1182313"/>
                  <a:pt x="1059193" y="1189821"/>
                </a:cubicBezTo>
                <a:close/>
                <a:moveTo>
                  <a:pt x="460640" y="1438253"/>
                </a:moveTo>
                <a:cubicBezTo>
                  <a:pt x="500115" y="1439111"/>
                  <a:pt x="537658" y="1440398"/>
                  <a:pt x="575416" y="1440184"/>
                </a:cubicBezTo>
                <a:cubicBezTo>
                  <a:pt x="580994" y="1440184"/>
                  <a:pt x="589790" y="1433748"/>
                  <a:pt x="591721" y="1428384"/>
                </a:cubicBezTo>
                <a:cubicBezTo>
                  <a:pt x="599659" y="1405429"/>
                  <a:pt x="605451" y="1381830"/>
                  <a:pt x="612960" y="1355442"/>
                </a:cubicBezTo>
                <a:cubicBezTo>
                  <a:pt x="572198" y="1356730"/>
                  <a:pt x="535727" y="1357802"/>
                  <a:pt x="499042" y="1359733"/>
                </a:cubicBezTo>
                <a:cubicBezTo>
                  <a:pt x="493893" y="1359948"/>
                  <a:pt x="486599" y="1364667"/>
                  <a:pt x="484668" y="1368958"/>
                </a:cubicBezTo>
                <a:cubicBezTo>
                  <a:pt x="475658" y="1389768"/>
                  <a:pt x="460855" y="1409076"/>
                  <a:pt x="460640" y="1438253"/>
                </a:cubicBezTo>
                <a:close/>
                <a:moveTo>
                  <a:pt x="673888" y="1286577"/>
                </a:moveTo>
                <a:cubicBezTo>
                  <a:pt x="724947" y="1281213"/>
                  <a:pt x="767854" y="1277352"/>
                  <a:pt x="810332" y="1271988"/>
                </a:cubicBezTo>
                <a:cubicBezTo>
                  <a:pt x="815910" y="1271345"/>
                  <a:pt x="823419" y="1263621"/>
                  <a:pt x="824920" y="1257829"/>
                </a:cubicBezTo>
                <a:cubicBezTo>
                  <a:pt x="829640" y="1239379"/>
                  <a:pt x="832000" y="1220500"/>
                  <a:pt x="835647" y="1199476"/>
                </a:cubicBezTo>
                <a:cubicBezTo>
                  <a:pt x="786733" y="1205483"/>
                  <a:pt x="741681" y="1196472"/>
                  <a:pt x="699203" y="1215351"/>
                </a:cubicBezTo>
                <a:cubicBezTo>
                  <a:pt x="691480" y="1237019"/>
                  <a:pt x="683971" y="1257615"/>
                  <a:pt x="673888" y="1286577"/>
                </a:cubicBezTo>
                <a:close/>
                <a:moveTo>
                  <a:pt x="1063054" y="1146056"/>
                </a:moveTo>
                <a:cubicBezTo>
                  <a:pt x="1124626" y="1145627"/>
                  <a:pt x="1182121" y="1146271"/>
                  <a:pt x="1237686" y="1129966"/>
                </a:cubicBezTo>
                <a:cubicBezTo>
                  <a:pt x="1239616" y="1087488"/>
                  <a:pt x="1236184" y="1083841"/>
                  <a:pt x="1198211" y="1084056"/>
                </a:cubicBezTo>
                <a:cubicBezTo>
                  <a:pt x="1177187" y="1084056"/>
                  <a:pt x="1155948" y="1083841"/>
                  <a:pt x="1134923" y="1083841"/>
                </a:cubicBezTo>
                <a:cubicBezTo>
                  <a:pt x="1112826" y="1083841"/>
                  <a:pt x="1090944" y="1083841"/>
                  <a:pt x="1066916" y="1083841"/>
                </a:cubicBezTo>
                <a:cubicBezTo>
                  <a:pt x="1065414" y="1106153"/>
                  <a:pt x="1064341" y="1123316"/>
                  <a:pt x="1063054" y="1146056"/>
                </a:cubicBezTo>
                <a:close/>
                <a:moveTo>
                  <a:pt x="1022936" y="1196687"/>
                </a:moveTo>
                <a:cubicBezTo>
                  <a:pt x="970375" y="1196687"/>
                  <a:pt x="923821" y="1196687"/>
                  <a:pt x="875122" y="1196687"/>
                </a:cubicBezTo>
                <a:cubicBezTo>
                  <a:pt x="871475" y="1221573"/>
                  <a:pt x="868471" y="1242812"/>
                  <a:pt x="864824" y="1268127"/>
                </a:cubicBezTo>
                <a:cubicBezTo>
                  <a:pt x="917170" y="1262120"/>
                  <a:pt x="964583" y="1256756"/>
                  <a:pt x="1015213" y="1250964"/>
                </a:cubicBezTo>
                <a:cubicBezTo>
                  <a:pt x="1017787" y="1233157"/>
                  <a:pt x="1020362" y="1215351"/>
                  <a:pt x="1022936" y="1196687"/>
                </a:cubicBezTo>
                <a:close/>
                <a:moveTo>
                  <a:pt x="1611620" y="1188320"/>
                </a:moveTo>
                <a:cubicBezTo>
                  <a:pt x="1598962" y="1136831"/>
                  <a:pt x="1597031" y="1135330"/>
                  <a:pt x="1552194" y="1138119"/>
                </a:cubicBezTo>
                <a:cubicBezTo>
                  <a:pt x="1527522" y="1139620"/>
                  <a:pt x="1502636" y="1140908"/>
                  <a:pt x="1477965" y="1142838"/>
                </a:cubicBezTo>
                <a:cubicBezTo>
                  <a:pt x="1466165" y="1143911"/>
                  <a:pt x="1454366" y="1146486"/>
                  <a:pt x="1438919" y="1149060"/>
                </a:cubicBezTo>
                <a:cubicBezTo>
                  <a:pt x="1444068" y="1167724"/>
                  <a:pt x="1448359" y="1182313"/>
                  <a:pt x="1452650" y="1197974"/>
                </a:cubicBezTo>
                <a:cubicBezTo>
                  <a:pt x="1508214" y="1194756"/>
                  <a:pt x="1559488" y="1191538"/>
                  <a:pt x="1611620" y="1188320"/>
                </a:cubicBezTo>
                <a:close/>
                <a:moveTo>
                  <a:pt x="1037310" y="1087917"/>
                </a:moveTo>
                <a:cubicBezTo>
                  <a:pt x="984963" y="1087274"/>
                  <a:pt x="937337" y="1087488"/>
                  <a:pt x="889925" y="1105295"/>
                </a:cubicBezTo>
                <a:cubicBezTo>
                  <a:pt x="888637" y="1119454"/>
                  <a:pt x="887565" y="1132541"/>
                  <a:pt x="886063" y="1147344"/>
                </a:cubicBezTo>
                <a:cubicBezTo>
                  <a:pt x="935191" y="1147344"/>
                  <a:pt x="980458" y="1147344"/>
                  <a:pt x="1027012" y="1147344"/>
                </a:cubicBezTo>
                <a:cubicBezTo>
                  <a:pt x="1030659" y="1127606"/>
                  <a:pt x="1033448" y="1110658"/>
                  <a:pt x="1037310" y="1087917"/>
                </a:cubicBezTo>
                <a:close/>
                <a:moveTo>
                  <a:pt x="660158" y="1214708"/>
                </a:moveTo>
                <a:cubicBezTo>
                  <a:pt x="625188" y="1218784"/>
                  <a:pt x="596226" y="1222002"/>
                  <a:pt x="567264" y="1225863"/>
                </a:cubicBezTo>
                <a:cubicBezTo>
                  <a:pt x="564046" y="1226292"/>
                  <a:pt x="559970" y="1228867"/>
                  <a:pt x="558468" y="1231656"/>
                </a:cubicBezTo>
                <a:cubicBezTo>
                  <a:pt x="547741" y="1251178"/>
                  <a:pt x="531651" y="1268770"/>
                  <a:pt x="531437" y="1296016"/>
                </a:cubicBezTo>
                <a:cubicBezTo>
                  <a:pt x="568122" y="1293227"/>
                  <a:pt x="602019" y="1290653"/>
                  <a:pt x="636130" y="1288078"/>
                </a:cubicBezTo>
                <a:cubicBezTo>
                  <a:pt x="644068" y="1263621"/>
                  <a:pt x="651147" y="1241954"/>
                  <a:pt x="660158" y="1214708"/>
                </a:cubicBezTo>
                <a:close/>
                <a:moveTo>
                  <a:pt x="1739697" y="1121599"/>
                </a:moveTo>
                <a:cubicBezTo>
                  <a:pt x="1701296" y="1126105"/>
                  <a:pt x="1666326" y="1129966"/>
                  <a:pt x="1629426" y="1134257"/>
                </a:cubicBezTo>
                <a:cubicBezTo>
                  <a:pt x="1638008" y="1157856"/>
                  <a:pt x="1639509" y="1183385"/>
                  <a:pt x="1666541" y="1183814"/>
                </a:cubicBezTo>
                <a:cubicBezTo>
                  <a:pt x="1703012" y="1184458"/>
                  <a:pt x="1739268" y="1180811"/>
                  <a:pt x="1783033" y="1178451"/>
                </a:cubicBezTo>
                <a:cubicBezTo>
                  <a:pt x="1765870" y="1155710"/>
                  <a:pt x="1752784" y="1138548"/>
                  <a:pt x="1739697" y="1121599"/>
                </a:cubicBezTo>
                <a:close/>
                <a:moveTo>
                  <a:pt x="1284669" y="1219213"/>
                </a:moveTo>
                <a:cubicBezTo>
                  <a:pt x="1329506" y="1212562"/>
                  <a:pt x="1368981" y="1206555"/>
                  <a:pt x="1412317" y="1199905"/>
                </a:cubicBezTo>
                <a:cubicBezTo>
                  <a:pt x="1408241" y="1182956"/>
                  <a:pt x="1404594" y="1168153"/>
                  <a:pt x="1400518" y="1152063"/>
                </a:cubicBezTo>
                <a:cubicBezTo>
                  <a:pt x="1358469" y="1155710"/>
                  <a:pt x="1319852" y="1158929"/>
                  <a:pt x="1278233" y="1162576"/>
                </a:cubicBezTo>
                <a:cubicBezTo>
                  <a:pt x="1280378" y="1181884"/>
                  <a:pt x="1282094" y="1197330"/>
                  <a:pt x="1284669" y="1219213"/>
                </a:cubicBezTo>
                <a:close/>
                <a:moveTo>
                  <a:pt x="860533" y="1104008"/>
                </a:moveTo>
                <a:cubicBezTo>
                  <a:pt x="818484" y="1106582"/>
                  <a:pt x="777294" y="1109156"/>
                  <a:pt x="734387" y="1111731"/>
                </a:cubicBezTo>
                <a:cubicBezTo>
                  <a:pt x="729452" y="1127392"/>
                  <a:pt x="725376" y="1140693"/>
                  <a:pt x="720656" y="1155925"/>
                </a:cubicBezTo>
                <a:cubicBezTo>
                  <a:pt x="755626" y="1153994"/>
                  <a:pt x="785661" y="1151205"/>
                  <a:pt x="815910" y="1150991"/>
                </a:cubicBezTo>
                <a:cubicBezTo>
                  <a:pt x="851523" y="1150776"/>
                  <a:pt x="854741" y="1148845"/>
                  <a:pt x="860533" y="1104008"/>
                </a:cubicBezTo>
                <a:close/>
                <a:moveTo>
                  <a:pt x="1390220" y="1079765"/>
                </a:moveTo>
                <a:cubicBezTo>
                  <a:pt x="1348600" y="1089205"/>
                  <a:pt x="1307409" y="1076547"/>
                  <a:pt x="1265361" y="1090492"/>
                </a:cubicBezTo>
                <a:cubicBezTo>
                  <a:pt x="1268150" y="1104651"/>
                  <a:pt x="1270509" y="1116022"/>
                  <a:pt x="1273298" y="1130181"/>
                </a:cubicBezTo>
                <a:cubicBezTo>
                  <a:pt x="1311271" y="1124817"/>
                  <a:pt x="1346669" y="1120741"/>
                  <a:pt x="1381639" y="1114734"/>
                </a:cubicBezTo>
                <a:cubicBezTo>
                  <a:pt x="1399445" y="1111731"/>
                  <a:pt x="1395369" y="1098001"/>
                  <a:pt x="1390220" y="1079765"/>
                </a:cubicBezTo>
                <a:close/>
                <a:moveTo>
                  <a:pt x="681182" y="1160216"/>
                </a:moveTo>
                <a:cubicBezTo>
                  <a:pt x="688047" y="1144126"/>
                  <a:pt x="700919" y="1131468"/>
                  <a:pt x="698774" y="1113447"/>
                </a:cubicBezTo>
                <a:cubicBezTo>
                  <a:pt x="670241" y="1113447"/>
                  <a:pt x="643424" y="1113447"/>
                  <a:pt x="616393" y="1113447"/>
                </a:cubicBezTo>
                <a:cubicBezTo>
                  <a:pt x="607811" y="1131253"/>
                  <a:pt x="600517" y="1146486"/>
                  <a:pt x="590219" y="1168153"/>
                </a:cubicBezTo>
                <a:cubicBezTo>
                  <a:pt x="623901" y="1165150"/>
                  <a:pt x="650504" y="1162790"/>
                  <a:pt x="681182" y="1160216"/>
                </a:cubicBezTo>
                <a:close/>
                <a:moveTo>
                  <a:pt x="355518" y="1447692"/>
                </a:moveTo>
                <a:cubicBezTo>
                  <a:pt x="381262" y="1445332"/>
                  <a:pt x="401429" y="1443616"/>
                  <a:pt x="417304" y="1442329"/>
                </a:cubicBezTo>
                <a:cubicBezTo>
                  <a:pt x="425671" y="1413367"/>
                  <a:pt x="432751" y="1389124"/>
                  <a:pt x="440259" y="1363380"/>
                </a:cubicBezTo>
                <a:cubicBezTo>
                  <a:pt x="426958" y="1361878"/>
                  <a:pt x="416231" y="1360591"/>
                  <a:pt x="403574" y="1359089"/>
                </a:cubicBezTo>
                <a:cubicBezTo>
                  <a:pt x="388127" y="1387837"/>
                  <a:pt x="372895" y="1415512"/>
                  <a:pt x="355518" y="1447692"/>
                </a:cubicBezTo>
                <a:close/>
                <a:moveTo>
                  <a:pt x="1428622" y="1078263"/>
                </a:moveTo>
                <a:cubicBezTo>
                  <a:pt x="1432269" y="1106582"/>
                  <a:pt x="1432483" y="1108084"/>
                  <a:pt x="1449861" y="1106582"/>
                </a:cubicBezTo>
                <a:cubicBezTo>
                  <a:pt x="1484401" y="1103364"/>
                  <a:pt x="1518726" y="1098215"/>
                  <a:pt x="1553052" y="1093495"/>
                </a:cubicBezTo>
                <a:cubicBezTo>
                  <a:pt x="1555626" y="1093066"/>
                  <a:pt x="1557772" y="1088776"/>
                  <a:pt x="1564208" y="1081910"/>
                </a:cubicBezTo>
                <a:cubicBezTo>
                  <a:pt x="1516366" y="1062602"/>
                  <a:pt x="1472601" y="1085987"/>
                  <a:pt x="1428622" y="1078263"/>
                </a:cubicBezTo>
                <a:close/>
                <a:moveTo>
                  <a:pt x="515776" y="1232728"/>
                </a:moveTo>
                <a:cubicBezTo>
                  <a:pt x="500115" y="1222860"/>
                  <a:pt x="488530" y="1222216"/>
                  <a:pt x="480377" y="1235517"/>
                </a:cubicBezTo>
                <a:cubicBezTo>
                  <a:pt x="466647" y="1258044"/>
                  <a:pt x="453990" y="1280999"/>
                  <a:pt x="440045" y="1305456"/>
                </a:cubicBezTo>
                <a:cubicBezTo>
                  <a:pt x="467076" y="1312321"/>
                  <a:pt x="480806" y="1304598"/>
                  <a:pt x="489388" y="1284217"/>
                </a:cubicBezTo>
                <a:cubicBezTo>
                  <a:pt x="496468" y="1267269"/>
                  <a:pt x="505907" y="1251393"/>
                  <a:pt x="515776" y="1232728"/>
                </a:cubicBezTo>
                <a:close/>
                <a:moveTo>
                  <a:pt x="1694001" y="1083198"/>
                </a:moveTo>
                <a:cubicBezTo>
                  <a:pt x="1681558" y="1062602"/>
                  <a:pt x="1681558" y="1062602"/>
                  <a:pt x="1589094" y="1070326"/>
                </a:cubicBezTo>
                <a:cubicBezTo>
                  <a:pt x="1590810" y="1085128"/>
                  <a:pt x="1598962" y="1092637"/>
                  <a:pt x="1613551" y="1091350"/>
                </a:cubicBezTo>
                <a:cubicBezTo>
                  <a:pt x="1639938" y="1089205"/>
                  <a:pt x="1666326" y="1085987"/>
                  <a:pt x="1694001" y="1083198"/>
                </a:cubicBezTo>
                <a:close/>
                <a:moveTo>
                  <a:pt x="576918" y="1116022"/>
                </a:moveTo>
                <a:cubicBezTo>
                  <a:pt x="564690" y="1116665"/>
                  <a:pt x="554177" y="1114305"/>
                  <a:pt x="551603" y="1117738"/>
                </a:cubicBezTo>
                <a:cubicBezTo>
                  <a:pt x="538302" y="1135544"/>
                  <a:pt x="526288" y="1154209"/>
                  <a:pt x="520710" y="1179953"/>
                </a:cubicBezTo>
                <a:cubicBezTo>
                  <a:pt x="561472" y="1174804"/>
                  <a:pt x="558897" y="1140693"/>
                  <a:pt x="576918" y="1116022"/>
                </a:cubicBezTo>
                <a:close/>
                <a:moveTo>
                  <a:pt x="1547474" y="908566"/>
                </a:moveTo>
                <a:cubicBezTo>
                  <a:pt x="1480754" y="915002"/>
                  <a:pt x="1414248" y="918006"/>
                  <a:pt x="1347313" y="922511"/>
                </a:cubicBezTo>
                <a:cubicBezTo>
                  <a:pt x="1291534" y="926373"/>
                  <a:pt x="1235540" y="926158"/>
                  <a:pt x="1179761" y="928304"/>
                </a:cubicBezTo>
                <a:cubicBezTo>
                  <a:pt x="1114114" y="930878"/>
                  <a:pt x="1048466" y="934954"/>
                  <a:pt x="982604" y="937314"/>
                </a:cubicBezTo>
                <a:cubicBezTo>
                  <a:pt x="907087" y="939888"/>
                  <a:pt x="831356" y="941605"/>
                  <a:pt x="755840" y="943321"/>
                </a:cubicBezTo>
                <a:cubicBezTo>
                  <a:pt x="709930" y="944394"/>
                  <a:pt x="664019" y="942677"/>
                  <a:pt x="618323" y="945895"/>
                </a:cubicBezTo>
                <a:cubicBezTo>
                  <a:pt x="577776" y="948684"/>
                  <a:pt x="561686" y="935598"/>
                  <a:pt x="528433" y="916290"/>
                </a:cubicBezTo>
                <a:cubicBezTo>
                  <a:pt x="520925" y="911999"/>
                  <a:pt x="515347" y="898269"/>
                  <a:pt x="514918" y="888829"/>
                </a:cubicBezTo>
                <a:cubicBezTo>
                  <a:pt x="514059" y="856863"/>
                  <a:pt x="516848" y="841417"/>
                  <a:pt x="516419" y="809237"/>
                </a:cubicBezTo>
                <a:cubicBezTo>
                  <a:pt x="515561" y="721063"/>
                  <a:pt x="513416" y="632675"/>
                  <a:pt x="512772" y="544501"/>
                </a:cubicBezTo>
                <a:cubicBezTo>
                  <a:pt x="512558" y="523476"/>
                  <a:pt x="515132" y="502237"/>
                  <a:pt x="517921" y="481213"/>
                </a:cubicBezTo>
                <a:cubicBezTo>
                  <a:pt x="528004" y="407413"/>
                  <a:pt x="539589" y="333828"/>
                  <a:pt x="549029" y="260028"/>
                </a:cubicBezTo>
                <a:cubicBezTo>
                  <a:pt x="553105" y="227847"/>
                  <a:pt x="555894" y="215834"/>
                  <a:pt x="581852" y="209183"/>
                </a:cubicBezTo>
                <a:cubicBezTo>
                  <a:pt x="650289" y="191806"/>
                  <a:pt x="718297" y="173141"/>
                  <a:pt x="789737" y="170567"/>
                </a:cubicBezTo>
                <a:cubicBezTo>
                  <a:pt x="847661" y="168421"/>
                  <a:pt x="905371" y="159625"/>
                  <a:pt x="963295" y="155335"/>
                </a:cubicBezTo>
                <a:cubicBezTo>
                  <a:pt x="1015213" y="151473"/>
                  <a:pt x="1067345" y="150829"/>
                  <a:pt x="1119262" y="147397"/>
                </a:cubicBezTo>
                <a:cubicBezTo>
                  <a:pt x="1154875" y="145037"/>
                  <a:pt x="1190488" y="139888"/>
                  <a:pt x="1226101" y="137528"/>
                </a:cubicBezTo>
                <a:cubicBezTo>
                  <a:pt x="1288959" y="133667"/>
                  <a:pt x="1352033" y="130234"/>
                  <a:pt x="1415106" y="127874"/>
                </a:cubicBezTo>
                <a:cubicBezTo>
                  <a:pt x="1456082" y="126373"/>
                  <a:pt x="1497273" y="124442"/>
                  <a:pt x="1538034" y="127231"/>
                </a:cubicBezTo>
                <a:cubicBezTo>
                  <a:pt x="1583730" y="130234"/>
                  <a:pt x="1629426" y="136456"/>
                  <a:pt x="1674693" y="144393"/>
                </a:cubicBezTo>
                <a:cubicBezTo>
                  <a:pt x="1710520" y="150615"/>
                  <a:pt x="1713738" y="175286"/>
                  <a:pt x="1716742" y="210899"/>
                </a:cubicBezTo>
                <a:cubicBezTo>
                  <a:pt x="1720175" y="251661"/>
                  <a:pt x="1720389" y="293066"/>
                  <a:pt x="1717600" y="333828"/>
                </a:cubicBezTo>
                <a:cubicBezTo>
                  <a:pt x="1712666" y="405697"/>
                  <a:pt x="1702797" y="477351"/>
                  <a:pt x="1698077" y="549221"/>
                </a:cubicBezTo>
                <a:cubicBezTo>
                  <a:pt x="1694430" y="602425"/>
                  <a:pt x="1698721" y="656273"/>
                  <a:pt x="1693787" y="709478"/>
                </a:cubicBezTo>
                <a:cubicBezTo>
                  <a:pt x="1690354" y="745949"/>
                  <a:pt x="1685420" y="779202"/>
                  <a:pt x="1680056" y="819534"/>
                </a:cubicBezTo>
                <a:cubicBezTo>
                  <a:pt x="1677697" y="824254"/>
                  <a:pt x="1681987" y="831763"/>
                  <a:pt x="1681558" y="837770"/>
                </a:cubicBezTo>
                <a:cubicBezTo>
                  <a:pt x="1680056" y="855791"/>
                  <a:pt x="1684133" y="863514"/>
                  <a:pt x="1674050" y="873812"/>
                </a:cubicBezTo>
                <a:cubicBezTo>
                  <a:pt x="1656672" y="889902"/>
                  <a:pt x="1663323" y="889044"/>
                  <a:pt x="1620416" y="896982"/>
                </a:cubicBezTo>
                <a:cubicBezTo>
                  <a:pt x="1594457" y="905992"/>
                  <a:pt x="1601751" y="904276"/>
                  <a:pt x="1574505" y="908352"/>
                </a:cubicBezTo>
                <a:cubicBezTo>
                  <a:pt x="1574076" y="906421"/>
                  <a:pt x="1547688" y="910712"/>
                  <a:pt x="1547474" y="908566"/>
                </a:cubicBezTo>
                <a:close/>
                <a:moveTo>
                  <a:pt x="1685420" y="186657"/>
                </a:moveTo>
                <a:cubicBezTo>
                  <a:pt x="1625350" y="179577"/>
                  <a:pt x="1572789" y="169923"/>
                  <a:pt x="1519799" y="167992"/>
                </a:cubicBezTo>
                <a:cubicBezTo>
                  <a:pt x="1431840" y="164989"/>
                  <a:pt x="1343451" y="166276"/>
                  <a:pt x="1255492" y="167349"/>
                </a:cubicBezTo>
                <a:cubicBezTo>
                  <a:pt x="1214730" y="167778"/>
                  <a:pt x="1173969" y="171210"/>
                  <a:pt x="1133207" y="175072"/>
                </a:cubicBezTo>
                <a:cubicBezTo>
                  <a:pt x="1040528" y="183868"/>
                  <a:pt x="948278" y="195238"/>
                  <a:pt x="855599" y="202532"/>
                </a:cubicBezTo>
                <a:cubicBezTo>
                  <a:pt x="772574" y="209183"/>
                  <a:pt x="689978" y="217550"/>
                  <a:pt x="609098" y="239432"/>
                </a:cubicBezTo>
                <a:cubicBezTo>
                  <a:pt x="572842" y="249301"/>
                  <a:pt x="570268" y="279336"/>
                  <a:pt x="566835" y="318381"/>
                </a:cubicBezTo>
                <a:cubicBezTo>
                  <a:pt x="563832" y="352921"/>
                  <a:pt x="561901" y="387676"/>
                  <a:pt x="560184" y="422216"/>
                </a:cubicBezTo>
                <a:cubicBezTo>
                  <a:pt x="556752" y="491725"/>
                  <a:pt x="553748" y="561235"/>
                  <a:pt x="551174" y="630744"/>
                </a:cubicBezTo>
                <a:cubicBezTo>
                  <a:pt x="548385" y="703900"/>
                  <a:pt x="545811" y="777057"/>
                  <a:pt x="543665" y="850213"/>
                </a:cubicBezTo>
                <a:cubicBezTo>
                  <a:pt x="543022" y="872310"/>
                  <a:pt x="541305" y="895051"/>
                  <a:pt x="557610" y="913501"/>
                </a:cubicBezTo>
                <a:cubicBezTo>
                  <a:pt x="604593" y="911784"/>
                  <a:pt x="650289" y="909424"/>
                  <a:pt x="695985" y="908781"/>
                </a:cubicBezTo>
                <a:cubicBezTo>
                  <a:pt x="763993" y="907708"/>
                  <a:pt x="832644" y="913930"/>
                  <a:pt x="900008" y="906421"/>
                </a:cubicBezTo>
                <a:cubicBezTo>
                  <a:pt x="996548" y="895480"/>
                  <a:pt x="1092660" y="891404"/>
                  <a:pt x="1189415" y="893978"/>
                </a:cubicBezTo>
                <a:cubicBezTo>
                  <a:pt x="1205505" y="894407"/>
                  <a:pt x="1221595" y="892905"/>
                  <a:pt x="1237686" y="892476"/>
                </a:cubicBezTo>
                <a:cubicBezTo>
                  <a:pt x="1273513" y="891618"/>
                  <a:pt x="1309555" y="892262"/>
                  <a:pt x="1345168" y="889687"/>
                </a:cubicBezTo>
                <a:cubicBezTo>
                  <a:pt x="1384642" y="886898"/>
                  <a:pt x="1423902" y="881535"/>
                  <a:pt x="1463376" y="877030"/>
                </a:cubicBezTo>
                <a:cubicBezTo>
                  <a:pt x="1522373" y="870379"/>
                  <a:pt x="1581156" y="863729"/>
                  <a:pt x="1643800" y="856649"/>
                </a:cubicBezTo>
                <a:cubicBezTo>
                  <a:pt x="1645516" y="823182"/>
                  <a:pt x="1642727" y="790358"/>
                  <a:pt x="1650022" y="759894"/>
                </a:cubicBezTo>
                <a:cubicBezTo>
                  <a:pt x="1662465" y="707976"/>
                  <a:pt x="1655385" y="655844"/>
                  <a:pt x="1660105" y="604142"/>
                </a:cubicBezTo>
                <a:cubicBezTo>
                  <a:pt x="1668043" y="517684"/>
                  <a:pt x="1672333" y="430797"/>
                  <a:pt x="1677911" y="344125"/>
                </a:cubicBezTo>
                <a:cubicBezTo>
                  <a:pt x="1680486" y="303578"/>
                  <a:pt x="1682631" y="234284"/>
                  <a:pt x="1685420" y="18665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514451" y="514339"/>
            <a:ext cx="561275" cy="863449"/>
          </a:xfrm>
          <a:custGeom>
            <a:avLst/>
            <a:gdLst/>
            <a:ahLst/>
            <a:cxnLst/>
            <a:rect l="l" t="t" r="r" b="b"/>
            <a:pathLst>
              <a:path w="1122551" h="1726897" extrusionOk="0">
                <a:moveTo>
                  <a:pt x="458952" y="1724348"/>
                </a:moveTo>
                <a:cubicBezTo>
                  <a:pt x="368826" y="1732386"/>
                  <a:pt x="283816" y="1720694"/>
                  <a:pt x="200023" y="1699502"/>
                </a:cubicBezTo>
                <a:cubicBezTo>
                  <a:pt x="132307" y="1682451"/>
                  <a:pt x="77988" y="1648350"/>
                  <a:pt x="48514" y="1587454"/>
                </a:cubicBezTo>
                <a:cubicBezTo>
                  <a:pt x="40963" y="1571621"/>
                  <a:pt x="37797" y="1553596"/>
                  <a:pt x="34630" y="1536301"/>
                </a:cubicBezTo>
                <a:cubicBezTo>
                  <a:pt x="27079" y="1496597"/>
                  <a:pt x="18554" y="1456893"/>
                  <a:pt x="14656" y="1416946"/>
                </a:cubicBezTo>
                <a:cubicBezTo>
                  <a:pt x="8323" y="1353370"/>
                  <a:pt x="3695" y="1289552"/>
                  <a:pt x="1503" y="1225733"/>
                </a:cubicBezTo>
                <a:cubicBezTo>
                  <a:pt x="-689" y="1164837"/>
                  <a:pt x="-446" y="1103698"/>
                  <a:pt x="1990" y="1042802"/>
                </a:cubicBezTo>
                <a:cubicBezTo>
                  <a:pt x="5644" y="950484"/>
                  <a:pt x="12464" y="858409"/>
                  <a:pt x="17336" y="766091"/>
                </a:cubicBezTo>
                <a:cubicBezTo>
                  <a:pt x="20746" y="702272"/>
                  <a:pt x="23182" y="638210"/>
                  <a:pt x="25861" y="574391"/>
                </a:cubicBezTo>
                <a:cubicBezTo>
                  <a:pt x="29271" y="491573"/>
                  <a:pt x="38771" y="409729"/>
                  <a:pt x="54847" y="328129"/>
                </a:cubicBezTo>
                <a:cubicBezTo>
                  <a:pt x="61424" y="294271"/>
                  <a:pt x="65565" y="260169"/>
                  <a:pt x="69706" y="226067"/>
                </a:cubicBezTo>
                <a:cubicBezTo>
                  <a:pt x="75552" y="179786"/>
                  <a:pt x="87244" y="135454"/>
                  <a:pt x="108923" y="93314"/>
                </a:cubicBezTo>
                <a:cubicBezTo>
                  <a:pt x="138153" y="36559"/>
                  <a:pt x="186626" y="22"/>
                  <a:pt x="255073" y="2458"/>
                </a:cubicBezTo>
                <a:cubicBezTo>
                  <a:pt x="297456" y="3919"/>
                  <a:pt x="340084" y="-1196"/>
                  <a:pt x="382223" y="266"/>
                </a:cubicBezTo>
                <a:cubicBezTo>
                  <a:pt x="435081" y="2214"/>
                  <a:pt x="487939" y="7817"/>
                  <a:pt x="540796" y="11714"/>
                </a:cubicBezTo>
                <a:cubicBezTo>
                  <a:pt x="596820" y="15855"/>
                  <a:pt x="652601" y="22432"/>
                  <a:pt x="708625" y="23650"/>
                </a:cubicBezTo>
                <a:cubicBezTo>
                  <a:pt x="808007" y="26085"/>
                  <a:pt x="903735" y="43867"/>
                  <a:pt x="990207" y="87956"/>
                </a:cubicBezTo>
                <a:cubicBezTo>
                  <a:pt x="1043552" y="115237"/>
                  <a:pt x="1083013" y="159325"/>
                  <a:pt x="1105909" y="213888"/>
                </a:cubicBezTo>
                <a:cubicBezTo>
                  <a:pt x="1123204" y="254566"/>
                  <a:pt x="1124665" y="297194"/>
                  <a:pt x="1120768" y="339090"/>
                </a:cubicBezTo>
                <a:cubicBezTo>
                  <a:pt x="1112730" y="426049"/>
                  <a:pt x="1102743" y="513252"/>
                  <a:pt x="1089589" y="599724"/>
                </a:cubicBezTo>
                <a:cubicBezTo>
                  <a:pt x="1073513" y="706901"/>
                  <a:pt x="1053783" y="813346"/>
                  <a:pt x="1035514" y="920279"/>
                </a:cubicBezTo>
                <a:cubicBezTo>
                  <a:pt x="1028206" y="963881"/>
                  <a:pt x="1019925" y="1007239"/>
                  <a:pt x="1013835" y="1051084"/>
                </a:cubicBezTo>
                <a:cubicBezTo>
                  <a:pt x="1006771" y="1100775"/>
                  <a:pt x="1003361" y="1150953"/>
                  <a:pt x="995323" y="1200400"/>
                </a:cubicBezTo>
                <a:cubicBezTo>
                  <a:pt x="981195" y="1286629"/>
                  <a:pt x="968041" y="1373344"/>
                  <a:pt x="940273" y="1457137"/>
                </a:cubicBezTo>
                <a:cubicBezTo>
                  <a:pt x="930286" y="1487098"/>
                  <a:pt x="921517" y="1517545"/>
                  <a:pt x="915671" y="1548481"/>
                </a:cubicBezTo>
                <a:cubicBezTo>
                  <a:pt x="906171" y="1599877"/>
                  <a:pt x="869634" y="1632517"/>
                  <a:pt x="826032" y="1658093"/>
                </a:cubicBezTo>
                <a:cubicBezTo>
                  <a:pt x="774393" y="1688541"/>
                  <a:pt x="715445" y="1702425"/>
                  <a:pt x="655524" y="1712899"/>
                </a:cubicBezTo>
                <a:cubicBezTo>
                  <a:pt x="589756" y="1724348"/>
                  <a:pt x="523015" y="1727027"/>
                  <a:pt x="458952" y="1724348"/>
                </a:cubicBezTo>
                <a:close/>
                <a:moveTo>
                  <a:pt x="460170" y="1691707"/>
                </a:moveTo>
                <a:cubicBezTo>
                  <a:pt x="460170" y="1691464"/>
                  <a:pt x="460170" y="1691220"/>
                  <a:pt x="460170" y="1691220"/>
                </a:cubicBezTo>
                <a:cubicBezTo>
                  <a:pt x="475029" y="1691220"/>
                  <a:pt x="489887" y="1690733"/>
                  <a:pt x="504989" y="1691220"/>
                </a:cubicBezTo>
                <a:cubicBezTo>
                  <a:pt x="616551" y="1695361"/>
                  <a:pt x="720317" y="1672221"/>
                  <a:pt x="813610" y="1614248"/>
                </a:cubicBezTo>
                <a:cubicBezTo>
                  <a:pt x="842352" y="1596223"/>
                  <a:pt x="864275" y="1573326"/>
                  <a:pt x="871826" y="1540199"/>
                </a:cubicBezTo>
                <a:cubicBezTo>
                  <a:pt x="877185" y="1517302"/>
                  <a:pt x="885710" y="1494892"/>
                  <a:pt x="892774" y="1472239"/>
                </a:cubicBezTo>
                <a:cubicBezTo>
                  <a:pt x="905440" y="1432779"/>
                  <a:pt x="921030" y="1393805"/>
                  <a:pt x="929799" y="1353614"/>
                </a:cubicBezTo>
                <a:cubicBezTo>
                  <a:pt x="941004" y="1302705"/>
                  <a:pt x="947337" y="1251065"/>
                  <a:pt x="954644" y="1199426"/>
                </a:cubicBezTo>
                <a:cubicBezTo>
                  <a:pt x="967798" y="1105159"/>
                  <a:pt x="979003" y="1010405"/>
                  <a:pt x="993374" y="916138"/>
                </a:cubicBezTo>
                <a:cubicBezTo>
                  <a:pt x="1005310" y="837461"/>
                  <a:pt x="1020412" y="759027"/>
                  <a:pt x="1034783" y="680593"/>
                </a:cubicBezTo>
                <a:cubicBezTo>
                  <a:pt x="1044526" y="627249"/>
                  <a:pt x="1056219" y="574391"/>
                  <a:pt x="1065718" y="521046"/>
                </a:cubicBezTo>
                <a:cubicBezTo>
                  <a:pt x="1071077" y="490111"/>
                  <a:pt x="1074731" y="458689"/>
                  <a:pt x="1077410" y="427267"/>
                </a:cubicBezTo>
                <a:cubicBezTo>
                  <a:pt x="1082282" y="370512"/>
                  <a:pt x="1090077" y="314488"/>
                  <a:pt x="1082525" y="257002"/>
                </a:cubicBezTo>
                <a:cubicBezTo>
                  <a:pt x="1075462" y="202927"/>
                  <a:pt x="1041360" y="164197"/>
                  <a:pt x="998733" y="136672"/>
                </a:cubicBezTo>
                <a:cubicBezTo>
                  <a:pt x="941247" y="99648"/>
                  <a:pt x="874018" y="78699"/>
                  <a:pt x="802161" y="73828"/>
                </a:cubicBezTo>
                <a:cubicBezTo>
                  <a:pt x="722753" y="68225"/>
                  <a:pt x="643345" y="61161"/>
                  <a:pt x="564180" y="54097"/>
                </a:cubicBezTo>
                <a:cubicBezTo>
                  <a:pt x="464555" y="45085"/>
                  <a:pt x="365173" y="35342"/>
                  <a:pt x="265060" y="40700"/>
                </a:cubicBezTo>
                <a:cubicBezTo>
                  <a:pt x="217805" y="43136"/>
                  <a:pt x="178588" y="62379"/>
                  <a:pt x="154960" y="101109"/>
                </a:cubicBezTo>
                <a:cubicBezTo>
                  <a:pt x="132551" y="137890"/>
                  <a:pt x="115013" y="176620"/>
                  <a:pt x="108923" y="219490"/>
                </a:cubicBezTo>
                <a:cubicBezTo>
                  <a:pt x="103564" y="257489"/>
                  <a:pt x="94308" y="295001"/>
                  <a:pt x="87000" y="332513"/>
                </a:cubicBezTo>
                <a:cubicBezTo>
                  <a:pt x="68245" y="427511"/>
                  <a:pt x="57527" y="523482"/>
                  <a:pt x="52168" y="619698"/>
                </a:cubicBezTo>
                <a:cubicBezTo>
                  <a:pt x="47296" y="704221"/>
                  <a:pt x="43155" y="788744"/>
                  <a:pt x="40232" y="873268"/>
                </a:cubicBezTo>
                <a:cubicBezTo>
                  <a:pt x="37066" y="960714"/>
                  <a:pt x="33412" y="1048161"/>
                  <a:pt x="34143" y="1135607"/>
                </a:cubicBezTo>
                <a:cubicBezTo>
                  <a:pt x="34874" y="1217207"/>
                  <a:pt x="41207" y="1298564"/>
                  <a:pt x="44373" y="1380164"/>
                </a:cubicBezTo>
                <a:cubicBezTo>
                  <a:pt x="45835" y="1420356"/>
                  <a:pt x="41938" y="1460791"/>
                  <a:pt x="58258" y="1499520"/>
                </a:cubicBezTo>
                <a:cubicBezTo>
                  <a:pt x="64104" y="1513161"/>
                  <a:pt x="67027" y="1527776"/>
                  <a:pt x="70193" y="1542391"/>
                </a:cubicBezTo>
                <a:cubicBezTo>
                  <a:pt x="82129" y="1596954"/>
                  <a:pt x="115500" y="1636171"/>
                  <a:pt x="172011" y="1654439"/>
                </a:cubicBezTo>
                <a:cubicBezTo>
                  <a:pt x="242407" y="1677336"/>
                  <a:pt x="314507" y="1693900"/>
                  <a:pt x="390262" y="1691951"/>
                </a:cubicBezTo>
                <a:cubicBezTo>
                  <a:pt x="413159" y="1691220"/>
                  <a:pt x="436543" y="1691707"/>
                  <a:pt x="460170" y="1691707"/>
                </a:cubicBezTo>
                <a:close/>
                <a:moveTo>
                  <a:pt x="58988" y="1248386"/>
                </a:moveTo>
                <a:cubicBezTo>
                  <a:pt x="56309" y="1166786"/>
                  <a:pt x="51437" y="1085185"/>
                  <a:pt x="51437" y="1003828"/>
                </a:cubicBezTo>
                <a:cubicBezTo>
                  <a:pt x="51437" y="945856"/>
                  <a:pt x="57770" y="888126"/>
                  <a:pt x="60937" y="830154"/>
                </a:cubicBezTo>
                <a:cubicBezTo>
                  <a:pt x="63616" y="778270"/>
                  <a:pt x="67027" y="726144"/>
                  <a:pt x="68245" y="674017"/>
                </a:cubicBezTo>
                <a:cubicBezTo>
                  <a:pt x="70193" y="579506"/>
                  <a:pt x="71655" y="485240"/>
                  <a:pt x="92359" y="391947"/>
                </a:cubicBezTo>
                <a:cubicBezTo>
                  <a:pt x="97231" y="369781"/>
                  <a:pt x="100885" y="347372"/>
                  <a:pt x="103321" y="324962"/>
                </a:cubicBezTo>
                <a:cubicBezTo>
                  <a:pt x="109410" y="269912"/>
                  <a:pt x="122076" y="216324"/>
                  <a:pt x="140589" y="163710"/>
                </a:cubicBezTo>
                <a:cubicBezTo>
                  <a:pt x="152768" y="128877"/>
                  <a:pt x="173716" y="102327"/>
                  <a:pt x="213420" y="91853"/>
                </a:cubicBezTo>
                <a:cubicBezTo>
                  <a:pt x="235586" y="86007"/>
                  <a:pt x="257752" y="78943"/>
                  <a:pt x="280649" y="75533"/>
                </a:cubicBezTo>
                <a:cubicBezTo>
                  <a:pt x="300623" y="72610"/>
                  <a:pt x="304520" y="77725"/>
                  <a:pt x="305495" y="96481"/>
                </a:cubicBezTo>
                <a:cubicBezTo>
                  <a:pt x="305982" y="108173"/>
                  <a:pt x="305738" y="120108"/>
                  <a:pt x="307443" y="131800"/>
                </a:cubicBezTo>
                <a:cubicBezTo>
                  <a:pt x="310610" y="153967"/>
                  <a:pt x="317917" y="161518"/>
                  <a:pt x="341789" y="163710"/>
                </a:cubicBezTo>
                <a:cubicBezTo>
                  <a:pt x="363955" y="165902"/>
                  <a:pt x="386364" y="164684"/>
                  <a:pt x="408774" y="166389"/>
                </a:cubicBezTo>
                <a:cubicBezTo>
                  <a:pt x="485259" y="171992"/>
                  <a:pt x="561257" y="170287"/>
                  <a:pt x="637742" y="162736"/>
                </a:cubicBezTo>
                <a:cubicBezTo>
                  <a:pt x="691331" y="157377"/>
                  <a:pt x="745893" y="158351"/>
                  <a:pt x="799969" y="156159"/>
                </a:cubicBezTo>
                <a:cubicBezTo>
                  <a:pt x="825545" y="155184"/>
                  <a:pt x="850878" y="155184"/>
                  <a:pt x="865493" y="128877"/>
                </a:cubicBezTo>
                <a:cubicBezTo>
                  <a:pt x="868903" y="122788"/>
                  <a:pt x="884492" y="117429"/>
                  <a:pt x="893018" y="119134"/>
                </a:cubicBezTo>
                <a:cubicBezTo>
                  <a:pt x="946606" y="129608"/>
                  <a:pt x="989964" y="151531"/>
                  <a:pt x="1006284" y="205850"/>
                </a:cubicBezTo>
                <a:cubicBezTo>
                  <a:pt x="1033565" y="297437"/>
                  <a:pt x="1037219" y="390242"/>
                  <a:pt x="1027232" y="484022"/>
                </a:cubicBezTo>
                <a:cubicBezTo>
                  <a:pt x="1020899" y="545648"/>
                  <a:pt x="1012861" y="607275"/>
                  <a:pt x="1004092" y="668658"/>
                </a:cubicBezTo>
                <a:cubicBezTo>
                  <a:pt x="996784" y="719323"/>
                  <a:pt x="986797" y="769501"/>
                  <a:pt x="979246" y="820167"/>
                </a:cubicBezTo>
                <a:cubicBezTo>
                  <a:pt x="972669" y="863768"/>
                  <a:pt x="969746" y="907857"/>
                  <a:pt x="961952" y="951458"/>
                </a:cubicBezTo>
                <a:cubicBezTo>
                  <a:pt x="950260" y="1016495"/>
                  <a:pt x="935158" y="1080801"/>
                  <a:pt x="922735" y="1145594"/>
                </a:cubicBezTo>
                <a:cubicBezTo>
                  <a:pt x="909094" y="1216233"/>
                  <a:pt x="897646" y="1287116"/>
                  <a:pt x="883274" y="1357511"/>
                </a:cubicBezTo>
                <a:cubicBezTo>
                  <a:pt x="871095" y="1416215"/>
                  <a:pt x="856480" y="1474675"/>
                  <a:pt x="841865" y="1532891"/>
                </a:cubicBezTo>
                <a:cubicBezTo>
                  <a:pt x="837724" y="1548968"/>
                  <a:pt x="831147" y="1565044"/>
                  <a:pt x="823596" y="1579903"/>
                </a:cubicBezTo>
                <a:cubicBezTo>
                  <a:pt x="814584" y="1597197"/>
                  <a:pt x="801674" y="1609864"/>
                  <a:pt x="778290" y="1612786"/>
                </a:cubicBezTo>
                <a:cubicBezTo>
                  <a:pt x="701318" y="1622286"/>
                  <a:pt x="624832" y="1633978"/>
                  <a:pt x="547860" y="1643234"/>
                </a:cubicBezTo>
                <a:cubicBezTo>
                  <a:pt x="476247" y="1652003"/>
                  <a:pt x="404390" y="1656388"/>
                  <a:pt x="331802" y="1650055"/>
                </a:cubicBezTo>
                <a:cubicBezTo>
                  <a:pt x="295995" y="1646888"/>
                  <a:pt x="259701" y="1648106"/>
                  <a:pt x="223651" y="1648593"/>
                </a:cubicBezTo>
                <a:cubicBezTo>
                  <a:pt x="183459" y="1649080"/>
                  <a:pt x="152281" y="1629594"/>
                  <a:pt x="122807" y="1609133"/>
                </a:cubicBezTo>
                <a:cubicBezTo>
                  <a:pt x="110628" y="1600607"/>
                  <a:pt x="102103" y="1583800"/>
                  <a:pt x="98449" y="1569185"/>
                </a:cubicBezTo>
                <a:cubicBezTo>
                  <a:pt x="86513" y="1520468"/>
                  <a:pt x="75065" y="1471265"/>
                  <a:pt x="68488" y="1421574"/>
                </a:cubicBezTo>
                <a:cubicBezTo>
                  <a:pt x="60937" y="1364088"/>
                  <a:pt x="58745" y="1306115"/>
                  <a:pt x="54117" y="1248630"/>
                </a:cubicBezTo>
                <a:cubicBezTo>
                  <a:pt x="55335" y="1248630"/>
                  <a:pt x="57283" y="1248630"/>
                  <a:pt x="58988" y="1248386"/>
                </a:cubicBezTo>
                <a:close/>
                <a:moveTo>
                  <a:pt x="287226" y="100135"/>
                </a:moveTo>
                <a:cubicBezTo>
                  <a:pt x="277239" y="101596"/>
                  <a:pt x="271393" y="102570"/>
                  <a:pt x="265303" y="103545"/>
                </a:cubicBezTo>
                <a:cubicBezTo>
                  <a:pt x="204408" y="112314"/>
                  <a:pt x="164704" y="142518"/>
                  <a:pt x="151550" y="199760"/>
                </a:cubicBezTo>
                <a:cubicBezTo>
                  <a:pt x="140345" y="249695"/>
                  <a:pt x="127922" y="299629"/>
                  <a:pt x="118423" y="349807"/>
                </a:cubicBezTo>
                <a:cubicBezTo>
                  <a:pt x="104051" y="425318"/>
                  <a:pt x="87000" y="500585"/>
                  <a:pt x="88218" y="578045"/>
                </a:cubicBezTo>
                <a:cubicBezTo>
                  <a:pt x="88949" y="620185"/>
                  <a:pt x="86026" y="662568"/>
                  <a:pt x="84808" y="704952"/>
                </a:cubicBezTo>
                <a:cubicBezTo>
                  <a:pt x="83590" y="749040"/>
                  <a:pt x="82860" y="793373"/>
                  <a:pt x="80911" y="837461"/>
                </a:cubicBezTo>
                <a:cubicBezTo>
                  <a:pt x="78231" y="896408"/>
                  <a:pt x="71898" y="955355"/>
                  <a:pt x="71898" y="1014302"/>
                </a:cubicBezTo>
                <a:cubicBezTo>
                  <a:pt x="71655" y="1098826"/>
                  <a:pt x="74334" y="1183349"/>
                  <a:pt x="77744" y="1267873"/>
                </a:cubicBezTo>
                <a:cubicBezTo>
                  <a:pt x="80424" y="1331691"/>
                  <a:pt x="83834" y="1395754"/>
                  <a:pt x="91141" y="1459085"/>
                </a:cubicBezTo>
                <a:cubicBezTo>
                  <a:pt x="94795" y="1490508"/>
                  <a:pt x="93577" y="1522904"/>
                  <a:pt x="111846" y="1553109"/>
                </a:cubicBezTo>
                <a:cubicBezTo>
                  <a:pt x="137179" y="1595249"/>
                  <a:pt x="186626" y="1623504"/>
                  <a:pt x="239484" y="1620825"/>
                </a:cubicBezTo>
                <a:cubicBezTo>
                  <a:pt x="277483" y="1618876"/>
                  <a:pt x="315725" y="1619850"/>
                  <a:pt x="353968" y="1619607"/>
                </a:cubicBezTo>
                <a:cubicBezTo>
                  <a:pt x="390992" y="1619363"/>
                  <a:pt x="428017" y="1621312"/>
                  <a:pt x="464798" y="1618876"/>
                </a:cubicBezTo>
                <a:cubicBezTo>
                  <a:pt x="504989" y="1616197"/>
                  <a:pt x="544937" y="1609620"/>
                  <a:pt x="584885" y="1604992"/>
                </a:cubicBezTo>
                <a:cubicBezTo>
                  <a:pt x="646024" y="1597684"/>
                  <a:pt x="707407" y="1590620"/>
                  <a:pt x="768547" y="1583556"/>
                </a:cubicBezTo>
                <a:cubicBezTo>
                  <a:pt x="798264" y="1580146"/>
                  <a:pt x="802161" y="1577223"/>
                  <a:pt x="809956" y="1550916"/>
                </a:cubicBezTo>
                <a:cubicBezTo>
                  <a:pt x="819212" y="1519738"/>
                  <a:pt x="830417" y="1488559"/>
                  <a:pt x="836994" y="1456893"/>
                </a:cubicBezTo>
                <a:cubicBezTo>
                  <a:pt x="859890" y="1347037"/>
                  <a:pt x="882544" y="1237181"/>
                  <a:pt x="902761" y="1126838"/>
                </a:cubicBezTo>
                <a:cubicBezTo>
                  <a:pt x="915914" y="1054250"/>
                  <a:pt x="923709" y="980688"/>
                  <a:pt x="935645" y="907857"/>
                </a:cubicBezTo>
                <a:cubicBezTo>
                  <a:pt x="947824" y="834051"/>
                  <a:pt x="963170" y="760976"/>
                  <a:pt x="974862" y="687170"/>
                </a:cubicBezTo>
                <a:cubicBezTo>
                  <a:pt x="984605" y="625787"/>
                  <a:pt x="989964" y="563917"/>
                  <a:pt x="999707" y="502778"/>
                </a:cubicBezTo>
                <a:cubicBezTo>
                  <a:pt x="1014079" y="412165"/>
                  <a:pt x="1008476" y="322770"/>
                  <a:pt x="990207" y="232644"/>
                </a:cubicBezTo>
                <a:cubicBezTo>
                  <a:pt x="980464" y="184171"/>
                  <a:pt x="950503" y="158838"/>
                  <a:pt x="902517" y="146172"/>
                </a:cubicBezTo>
                <a:cubicBezTo>
                  <a:pt x="891313" y="143249"/>
                  <a:pt x="880351" y="142275"/>
                  <a:pt x="874262" y="152505"/>
                </a:cubicBezTo>
                <a:cubicBezTo>
                  <a:pt x="859403" y="177351"/>
                  <a:pt x="832609" y="178325"/>
                  <a:pt x="807764" y="180274"/>
                </a:cubicBezTo>
                <a:cubicBezTo>
                  <a:pt x="726163" y="187094"/>
                  <a:pt x="644319" y="188799"/>
                  <a:pt x="562962" y="198786"/>
                </a:cubicBezTo>
                <a:cubicBezTo>
                  <a:pt x="504502" y="206093"/>
                  <a:pt x="444094" y="201465"/>
                  <a:pt x="384659" y="200491"/>
                </a:cubicBezTo>
                <a:cubicBezTo>
                  <a:pt x="365903" y="200247"/>
                  <a:pt x="346660" y="196106"/>
                  <a:pt x="328635" y="190504"/>
                </a:cubicBezTo>
                <a:cubicBezTo>
                  <a:pt x="301841" y="182222"/>
                  <a:pt x="287226" y="163953"/>
                  <a:pt x="287470" y="136672"/>
                </a:cubicBezTo>
                <a:cubicBezTo>
                  <a:pt x="287226" y="125467"/>
                  <a:pt x="287226" y="114019"/>
                  <a:pt x="287226" y="100135"/>
                </a:cubicBezTo>
                <a:close/>
                <a:moveTo>
                  <a:pt x="381493" y="146903"/>
                </a:moveTo>
                <a:cubicBezTo>
                  <a:pt x="357378" y="146415"/>
                  <a:pt x="339596" y="131557"/>
                  <a:pt x="339596" y="111827"/>
                </a:cubicBezTo>
                <a:cubicBezTo>
                  <a:pt x="339596" y="92340"/>
                  <a:pt x="363224" y="73584"/>
                  <a:pt x="387582" y="73828"/>
                </a:cubicBezTo>
                <a:cubicBezTo>
                  <a:pt x="405120" y="74071"/>
                  <a:pt x="428261" y="96237"/>
                  <a:pt x="427774" y="113045"/>
                </a:cubicBezTo>
                <a:cubicBezTo>
                  <a:pt x="427286" y="133749"/>
                  <a:pt x="408530" y="147390"/>
                  <a:pt x="381493" y="146903"/>
                </a:cubicBezTo>
                <a:close/>
                <a:moveTo>
                  <a:pt x="364442" y="114019"/>
                </a:moveTo>
                <a:cubicBezTo>
                  <a:pt x="381006" y="124737"/>
                  <a:pt x="391480" y="122788"/>
                  <a:pt x="400736" y="108904"/>
                </a:cubicBezTo>
                <a:cubicBezTo>
                  <a:pt x="387095" y="95019"/>
                  <a:pt x="377108" y="99160"/>
                  <a:pt x="364442" y="114019"/>
                </a:cubicBezTo>
                <a:close/>
                <a:moveTo>
                  <a:pt x="245086" y="356384"/>
                </a:moveTo>
                <a:cubicBezTo>
                  <a:pt x="253368" y="353948"/>
                  <a:pt x="261406" y="353705"/>
                  <a:pt x="264816" y="350051"/>
                </a:cubicBezTo>
                <a:cubicBezTo>
                  <a:pt x="290880" y="323013"/>
                  <a:pt x="326930" y="325206"/>
                  <a:pt x="359814" y="324962"/>
                </a:cubicBezTo>
                <a:cubicBezTo>
                  <a:pt x="418030" y="324718"/>
                  <a:pt x="476247" y="330808"/>
                  <a:pt x="534707" y="330808"/>
                </a:cubicBezTo>
                <a:cubicBezTo>
                  <a:pt x="618986" y="330564"/>
                  <a:pt x="700830" y="346154"/>
                  <a:pt x="782674" y="360525"/>
                </a:cubicBezTo>
                <a:cubicBezTo>
                  <a:pt x="821891" y="367345"/>
                  <a:pt x="860134" y="380986"/>
                  <a:pt x="898133" y="393165"/>
                </a:cubicBezTo>
                <a:cubicBezTo>
                  <a:pt x="913479" y="398037"/>
                  <a:pt x="926632" y="408267"/>
                  <a:pt x="927119" y="425318"/>
                </a:cubicBezTo>
                <a:cubicBezTo>
                  <a:pt x="928581" y="471356"/>
                  <a:pt x="934183" y="518123"/>
                  <a:pt x="928581" y="563430"/>
                </a:cubicBezTo>
                <a:cubicBezTo>
                  <a:pt x="920299" y="631633"/>
                  <a:pt x="905440" y="699106"/>
                  <a:pt x="890825" y="766335"/>
                </a:cubicBezTo>
                <a:cubicBezTo>
                  <a:pt x="882056" y="806770"/>
                  <a:pt x="870608" y="846717"/>
                  <a:pt x="856237" y="885691"/>
                </a:cubicBezTo>
                <a:cubicBezTo>
                  <a:pt x="846737" y="911510"/>
                  <a:pt x="830904" y="935382"/>
                  <a:pt x="815802" y="959009"/>
                </a:cubicBezTo>
                <a:cubicBezTo>
                  <a:pt x="802648" y="979470"/>
                  <a:pt x="781700" y="990188"/>
                  <a:pt x="755393" y="992624"/>
                </a:cubicBezTo>
                <a:cubicBezTo>
                  <a:pt x="675985" y="999687"/>
                  <a:pt x="597064" y="1008944"/>
                  <a:pt x="516925" y="1002854"/>
                </a:cubicBezTo>
                <a:cubicBezTo>
                  <a:pt x="448965" y="997495"/>
                  <a:pt x="381980" y="987996"/>
                  <a:pt x="317187" y="968752"/>
                </a:cubicBezTo>
                <a:cubicBezTo>
                  <a:pt x="302085" y="964368"/>
                  <a:pt x="287713" y="957548"/>
                  <a:pt x="273829" y="950727"/>
                </a:cubicBezTo>
                <a:cubicBezTo>
                  <a:pt x="226574" y="927830"/>
                  <a:pt x="206356" y="890319"/>
                  <a:pt x="205626" y="842089"/>
                </a:cubicBezTo>
                <a:cubicBezTo>
                  <a:pt x="204164" y="753668"/>
                  <a:pt x="207818" y="665491"/>
                  <a:pt x="216587" y="577314"/>
                </a:cubicBezTo>
                <a:cubicBezTo>
                  <a:pt x="221946" y="523482"/>
                  <a:pt x="226330" y="469894"/>
                  <a:pt x="232420" y="416062"/>
                </a:cubicBezTo>
                <a:cubicBezTo>
                  <a:pt x="234368" y="396575"/>
                  <a:pt x="240458" y="377332"/>
                  <a:pt x="245086" y="356384"/>
                </a:cubicBezTo>
                <a:close/>
                <a:moveTo>
                  <a:pt x="901056" y="426293"/>
                </a:moveTo>
                <a:cubicBezTo>
                  <a:pt x="889364" y="423126"/>
                  <a:pt x="879377" y="420203"/>
                  <a:pt x="869146" y="417767"/>
                </a:cubicBezTo>
                <a:cubicBezTo>
                  <a:pt x="811417" y="404857"/>
                  <a:pt x="753932" y="391460"/>
                  <a:pt x="694741" y="384153"/>
                </a:cubicBezTo>
                <a:cubicBezTo>
                  <a:pt x="626537" y="375871"/>
                  <a:pt x="558578" y="365153"/>
                  <a:pt x="489644" y="363935"/>
                </a:cubicBezTo>
                <a:cubicBezTo>
                  <a:pt x="426068" y="362961"/>
                  <a:pt x="362493" y="356628"/>
                  <a:pt x="299405" y="369781"/>
                </a:cubicBezTo>
                <a:cubicBezTo>
                  <a:pt x="278213" y="374166"/>
                  <a:pt x="265547" y="381960"/>
                  <a:pt x="263111" y="401204"/>
                </a:cubicBezTo>
                <a:cubicBezTo>
                  <a:pt x="257996" y="444074"/>
                  <a:pt x="252394" y="487188"/>
                  <a:pt x="250688" y="530059"/>
                </a:cubicBezTo>
                <a:cubicBezTo>
                  <a:pt x="247522" y="607519"/>
                  <a:pt x="246060" y="685222"/>
                  <a:pt x="245817" y="762681"/>
                </a:cubicBezTo>
                <a:cubicBezTo>
                  <a:pt x="245573" y="798975"/>
                  <a:pt x="248983" y="835269"/>
                  <a:pt x="251906" y="871319"/>
                </a:cubicBezTo>
                <a:cubicBezTo>
                  <a:pt x="253855" y="894460"/>
                  <a:pt x="265303" y="913459"/>
                  <a:pt x="289418" y="922228"/>
                </a:cubicBezTo>
                <a:cubicBezTo>
                  <a:pt x="317917" y="932702"/>
                  <a:pt x="346660" y="945125"/>
                  <a:pt x="376621" y="949753"/>
                </a:cubicBezTo>
                <a:cubicBezTo>
                  <a:pt x="491105" y="967535"/>
                  <a:pt x="606320" y="974842"/>
                  <a:pt x="722753" y="963881"/>
                </a:cubicBezTo>
                <a:cubicBezTo>
                  <a:pt x="763919" y="959983"/>
                  <a:pt x="791443" y="942202"/>
                  <a:pt x="812148" y="910536"/>
                </a:cubicBezTo>
                <a:cubicBezTo>
                  <a:pt x="839186" y="869127"/>
                  <a:pt x="848442" y="822846"/>
                  <a:pt x="858185" y="776565"/>
                </a:cubicBezTo>
                <a:cubicBezTo>
                  <a:pt x="869634" y="720541"/>
                  <a:pt x="876941" y="663786"/>
                  <a:pt x="891800" y="608736"/>
                </a:cubicBezTo>
                <a:cubicBezTo>
                  <a:pt x="907389" y="548328"/>
                  <a:pt x="900812" y="488163"/>
                  <a:pt x="901056" y="426293"/>
                </a:cubicBezTo>
                <a:close/>
                <a:moveTo>
                  <a:pt x="251663" y="1290526"/>
                </a:moveTo>
                <a:cubicBezTo>
                  <a:pt x="277483" y="1295398"/>
                  <a:pt x="304033" y="1298321"/>
                  <a:pt x="330340" y="1300513"/>
                </a:cubicBezTo>
                <a:cubicBezTo>
                  <a:pt x="406338" y="1306846"/>
                  <a:pt x="482580" y="1311230"/>
                  <a:pt x="558821" y="1305628"/>
                </a:cubicBezTo>
                <a:cubicBezTo>
                  <a:pt x="574654" y="1304410"/>
                  <a:pt x="590731" y="1305385"/>
                  <a:pt x="606320" y="1307333"/>
                </a:cubicBezTo>
                <a:cubicBezTo>
                  <a:pt x="665267" y="1315128"/>
                  <a:pt x="723971" y="1324140"/>
                  <a:pt x="782674" y="1332422"/>
                </a:cubicBezTo>
                <a:cubicBezTo>
                  <a:pt x="792174" y="1333640"/>
                  <a:pt x="803135" y="1335832"/>
                  <a:pt x="806789" y="1324384"/>
                </a:cubicBezTo>
                <a:cubicBezTo>
                  <a:pt x="810199" y="1313666"/>
                  <a:pt x="805084" y="1304897"/>
                  <a:pt x="794366" y="1300026"/>
                </a:cubicBezTo>
                <a:cubicBezTo>
                  <a:pt x="788764" y="1297346"/>
                  <a:pt x="782674" y="1295398"/>
                  <a:pt x="776341" y="1294423"/>
                </a:cubicBezTo>
                <a:cubicBezTo>
                  <a:pt x="689626" y="1280052"/>
                  <a:pt x="602423" y="1269578"/>
                  <a:pt x="514489" y="1264950"/>
                </a:cubicBezTo>
                <a:cubicBezTo>
                  <a:pt x="439222" y="1261052"/>
                  <a:pt x="363955" y="1258617"/>
                  <a:pt x="288687" y="1256424"/>
                </a:cubicBezTo>
                <a:cubicBezTo>
                  <a:pt x="265791" y="1255694"/>
                  <a:pt x="242894" y="1257399"/>
                  <a:pt x="217561" y="1258129"/>
                </a:cubicBezTo>
                <a:cubicBezTo>
                  <a:pt x="216100" y="1286872"/>
                  <a:pt x="236561" y="1287603"/>
                  <a:pt x="251663" y="1290526"/>
                </a:cubicBezTo>
                <a:close/>
                <a:moveTo>
                  <a:pt x="264086" y="1207464"/>
                </a:moveTo>
                <a:cubicBezTo>
                  <a:pt x="285277" y="1209656"/>
                  <a:pt x="306469" y="1210631"/>
                  <a:pt x="327661" y="1211118"/>
                </a:cubicBezTo>
                <a:cubicBezTo>
                  <a:pt x="447504" y="1214284"/>
                  <a:pt x="567834" y="1208195"/>
                  <a:pt x="687433" y="1221835"/>
                </a:cubicBezTo>
                <a:cubicBezTo>
                  <a:pt x="707407" y="1224028"/>
                  <a:pt x="727381" y="1226951"/>
                  <a:pt x="747598" y="1227438"/>
                </a:cubicBezTo>
                <a:cubicBezTo>
                  <a:pt x="753201" y="1227681"/>
                  <a:pt x="760996" y="1221835"/>
                  <a:pt x="763675" y="1216964"/>
                </a:cubicBezTo>
                <a:cubicBezTo>
                  <a:pt x="765380" y="1213554"/>
                  <a:pt x="761483" y="1204541"/>
                  <a:pt x="757342" y="1202349"/>
                </a:cubicBezTo>
                <a:cubicBezTo>
                  <a:pt x="747355" y="1197234"/>
                  <a:pt x="736150" y="1192362"/>
                  <a:pt x="725189" y="1191144"/>
                </a:cubicBezTo>
                <a:cubicBezTo>
                  <a:pt x="679882" y="1186516"/>
                  <a:pt x="634332" y="1180913"/>
                  <a:pt x="588782" y="1179696"/>
                </a:cubicBezTo>
                <a:cubicBezTo>
                  <a:pt x="510348" y="1177747"/>
                  <a:pt x="431914" y="1178478"/>
                  <a:pt x="353481" y="1178965"/>
                </a:cubicBezTo>
                <a:cubicBezTo>
                  <a:pt x="317674" y="1179208"/>
                  <a:pt x="281624" y="1181401"/>
                  <a:pt x="242650" y="1182862"/>
                </a:cubicBezTo>
                <a:cubicBezTo>
                  <a:pt x="249227" y="1204785"/>
                  <a:pt x="249227" y="1205759"/>
                  <a:pt x="264086" y="1207464"/>
                </a:cubicBezTo>
                <a:close/>
                <a:moveTo>
                  <a:pt x="204895" y="1026482"/>
                </a:moveTo>
                <a:cubicBezTo>
                  <a:pt x="206113" y="1002123"/>
                  <a:pt x="226330" y="990188"/>
                  <a:pt x="253368" y="999687"/>
                </a:cubicBezTo>
                <a:cubicBezTo>
                  <a:pt x="269688" y="1005533"/>
                  <a:pt x="283085" y="1008457"/>
                  <a:pt x="300623" y="1003585"/>
                </a:cubicBezTo>
                <a:cubicBezTo>
                  <a:pt x="315969" y="999200"/>
                  <a:pt x="332532" y="1004803"/>
                  <a:pt x="341789" y="1019174"/>
                </a:cubicBezTo>
                <a:cubicBezTo>
                  <a:pt x="350558" y="1032815"/>
                  <a:pt x="346173" y="1045481"/>
                  <a:pt x="336430" y="1057173"/>
                </a:cubicBezTo>
                <a:cubicBezTo>
                  <a:pt x="322302" y="1074224"/>
                  <a:pt x="308905" y="1091762"/>
                  <a:pt x="294533" y="1108813"/>
                </a:cubicBezTo>
                <a:cubicBezTo>
                  <a:pt x="282841" y="1122697"/>
                  <a:pt x="273585" y="1125620"/>
                  <a:pt x="262868" y="1116364"/>
                </a:cubicBezTo>
                <a:cubicBezTo>
                  <a:pt x="238022" y="1094685"/>
                  <a:pt x="217805" y="1069596"/>
                  <a:pt x="206356" y="1039392"/>
                </a:cubicBezTo>
                <a:cubicBezTo>
                  <a:pt x="204651" y="1034763"/>
                  <a:pt x="205382" y="1029648"/>
                  <a:pt x="204895" y="1026482"/>
                </a:cubicBezTo>
                <a:close/>
                <a:moveTo>
                  <a:pt x="295264" y="1057660"/>
                </a:moveTo>
                <a:cubicBezTo>
                  <a:pt x="277726" y="1057173"/>
                  <a:pt x="265791" y="1050840"/>
                  <a:pt x="260919" y="1034033"/>
                </a:cubicBezTo>
                <a:cubicBezTo>
                  <a:pt x="258240" y="1024777"/>
                  <a:pt x="251906" y="1018443"/>
                  <a:pt x="237535" y="1024046"/>
                </a:cubicBezTo>
                <a:cubicBezTo>
                  <a:pt x="230471" y="1051814"/>
                  <a:pt x="249714" y="1068865"/>
                  <a:pt x="270906" y="1090057"/>
                </a:cubicBezTo>
                <a:cubicBezTo>
                  <a:pt x="280162" y="1077147"/>
                  <a:pt x="287226" y="1067160"/>
                  <a:pt x="294533" y="1057173"/>
                </a:cubicBezTo>
                <a:cubicBezTo>
                  <a:pt x="306956" y="1051327"/>
                  <a:pt x="316212" y="1043045"/>
                  <a:pt x="319623" y="1027456"/>
                </a:cubicBezTo>
                <a:cubicBezTo>
                  <a:pt x="295995" y="1028917"/>
                  <a:pt x="294533" y="1042558"/>
                  <a:pt x="295264" y="10576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2391940" y="613463"/>
            <a:ext cx="4360120" cy="178575"/>
          </a:xfrm>
          <a:custGeom>
            <a:avLst/>
            <a:gdLst/>
            <a:ahLst/>
            <a:cxnLst/>
            <a:rect l="l" t="t" r="r" b="b"/>
            <a:pathLst>
              <a:path w="8720240" h="357151" extrusionOk="0">
                <a:moveTo>
                  <a:pt x="8075233" y="111796"/>
                </a:moveTo>
                <a:cubicBezTo>
                  <a:pt x="8042351" y="141306"/>
                  <a:pt x="8006517" y="142571"/>
                  <a:pt x="7974899" y="141306"/>
                </a:cubicBezTo>
                <a:cubicBezTo>
                  <a:pt x="7925154" y="139620"/>
                  <a:pt x="7875829" y="148473"/>
                  <a:pt x="7825240" y="136247"/>
                </a:cubicBezTo>
                <a:cubicBezTo>
                  <a:pt x="7790672" y="127815"/>
                  <a:pt x="7751465" y="139198"/>
                  <a:pt x="7714367" y="140463"/>
                </a:cubicBezTo>
                <a:cubicBezTo>
                  <a:pt x="7661249" y="142149"/>
                  <a:pt x="7607287" y="146786"/>
                  <a:pt x="7554591" y="142571"/>
                </a:cubicBezTo>
                <a:cubicBezTo>
                  <a:pt x="7479129" y="136669"/>
                  <a:pt x="7404511" y="122757"/>
                  <a:pt x="7329471" y="113904"/>
                </a:cubicBezTo>
                <a:cubicBezTo>
                  <a:pt x="7303755" y="110953"/>
                  <a:pt x="7292372" y="97884"/>
                  <a:pt x="7285205" y="64158"/>
                </a:cubicBezTo>
                <a:cubicBezTo>
                  <a:pt x="7319775" y="58678"/>
                  <a:pt x="7350971" y="53619"/>
                  <a:pt x="7382589" y="48981"/>
                </a:cubicBezTo>
                <a:cubicBezTo>
                  <a:pt x="7403246" y="46030"/>
                  <a:pt x="7424324" y="44344"/>
                  <a:pt x="7444982" y="42236"/>
                </a:cubicBezTo>
                <a:cubicBezTo>
                  <a:pt x="7455521" y="71746"/>
                  <a:pt x="7479129" y="43079"/>
                  <a:pt x="7498100" y="52776"/>
                </a:cubicBezTo>
                <a:cubicBezTo>
                  <a:pt x="7517492" y="62893"/>
                  <a:pt x="7547846" y="59521"/>
                  <a:pt x="7574826" y="49825"/>
                </a:cubicBezTo>
                <a:cubicBezTo>
                  <a:pt x="7600121" y="40550"/>
                  <a:pt x="7630052" y="41393"/>
                  <a:pt x="7657876" y="40550"/>
                </a:cubicBezTo>
                <a:cubicBezTo>
                  <a:pt x="7716053" y="38864"/>
                  <a:pt x="7773809" y="39285"/>
                  <a:pt x="7831986" y="39285"/>
                </a:cubicBezTo>
                <a:cubicBezTo>
                  <a:pt x="7880467" y="39285"/>
                  <a:pt x="7928948" y="39707"/>
                  <a:pt x="7977429" y="39285"/>
                </a:cubicBezTo>
                <a:cubicBezTo>
                  <a:pt x="7997664" y="39285"/>
                  <a:pt x="8012840" y="43079"/>
                  <a:pt x="8025488" y="63736"/>
                </a:cubicBezTo>
                <a:cubicBezTo>
                  <a:pt x="8035606" y="82286"/>
                  <a:pt x="8056684" y="94511"/>
                  <a:pt x="8075233" y="111796"/>
                </a:cubicBezTo>
                <a:close/>
                <a:moveTo>
                  <a:pt x="2505409" y="243748"/>
                </a:moveTo>
                <a:cubicBezTo>
                  <a:pt x="2479693" y="224777"/>
                  <a:pt x="2450183" y="211287"/>
                  <a:pt x="2435006" y="180512"/>
                </a:cubicBezTo>
                <a:cubicBezTo>
                  <a:pt x="2432056" y="174610"/>
                  <a:pt x="2420251" y="168287"/>
                  <a:pt x="2414771" y="169973"/>
                </a:cubicBezTo>
                <a:cubicBezTo>
                  <a:pt x="2370506" y="182198"/>
                  <a:pt x="2330035" y="156061"/>
                  <a:pt x="2286613" y="158169"/>
                </a:cubicBezTo>
                <a:cubicBezTo>
                  <a:pt x="2259211" y="159433"/>
                  <a:pt x="2231808" y="159012"/>
                  <a:pt x="2204406" y="157747"/>
                </a:cubicBezTo>
                <a:cubicBezTo>
                  <a:pt x="2153817" y="156061"/>
                  <a:pt x="2104072" y="121492"/>
                  <a:pt x="2052218" y="153531"/>
                </a:cubicBezTo>
                <a:cubicBezTo>
                  <a:pt x="2049689" y="155218"/>
                  <a:pt x="2043365" y="150159"/>
                  <a:pt x="2038728" y="149737"/>
                </a:cubicBezTo>
                <a:cubicBezTo>
                  <a:pt x="2018492" y="148051"/>
                  <a:pt x="1998257" y="143835"/>
                  <a:pt x="1978443" y="145943"/>
                </a:cubicBezTo>
                <a:cubicBezTo>
                  <a:pt x="1929540" y="151424"/>
                  <a:pt x="1881059" y="160277"/>
                  <a:pt x="1832578" y="167022"/>
                </a:cubicBezTo>
                <a:cubicBezTo>
                  <a:pt x="1793372" y="172502"/>
                  <a:pt x="1787049" y="180934"/>
                  <a:pt x="1801382" y="214660"/>
                </a:cubicBezTo>
                <a:cubicBezTo>
                  <a:pt x="1805598" y="224777"/>
                  <a:pt x="1811921" y="233630"/>
                  <a:pt x="1819510" y="246699"/>
                </a:cubicBezTo>
                <a:cubicBezTo>
                  <a:pt x="1853236" y="246699"/>
                  <a:pt x="1888226" y="247121"/>
                  <a:pt x="1923217" y="246699"/>
                </a:cubicBezTo>
                <a:cubicBezTo>
                  <a:pt x="1970011" y="245856"/>
                  <a:pt x="2019335" y="234895"/>
                  <a:pt x="2063601" y="245856"/>
                </a:cubicBezTo>
                <a:cubicBezTo>
                  <a:pt x="2117983" y="259346"/>
                  <a:pt x="2172788" y="245434"/>
                  <a:pt x="2225906" y="259768"/>
                </a:cubicBezTo>
                <a:cubicBezTo>
                  <a:pt x="2248671" y="266091"/>
                  <a:pt x="2273122" y="270729"/>
                  <a:pt x="2296730" y="269886"/>
                </a:cubicBezTo>
                <a:cubicBezTo>
                  <a:pt x="2344790" y="268199"/>
                  <a:pt x="2392006" y="266935"/>
                  <a:pt x="2438379" y="283376"/>
                </a:cubicBezTo>
                <a:cubicBezTo>
                  <a:pt x="2443860" y="285484"/>
                  <a:pt x="2451026" y="284219"/>
                  <a:pt x="2456928" y="282533"/>
                </a:cubicBezTo>
                <a:cubicBezTo>
                  <a:pt x="2474634" y="277052"/>
                  <a:pt x="2492341" y="270729"/>
                  <a:pt x="2515948" y="262719"/>
                </a:cubicBezTo>
                <a:cubicBezTo>
                  <a:pt x="2511311" y="253866"/>
                  <a:pt x="2509625" y="247121"/>
                  <a:pt x="2505409" y="243748"/>
                </a:cubicBezTo>
                <a:close/>
                <a:moveTo>
                  <a:pt x="588516" y="247121"/>
                </a:moveTo>
                <a:cubicBezTo>
                  <a:pt x="585987" y="243748"/>
                  <a:pt x="576290" y="246278"/>
                  <a:pt x="569967" y="245434"/>
                </a:cubicBezTo>
                <a:cubicBezTo>
                  <a:pt x="513898" y="239111"/>
                  <a:pt x="458250" y="237424"/>
                  <a:pt x="401759" y="242483"/>
                </a:cubicBezTo>
                <a:cubicBezTo>
                  <a:pt x="362553" y="246278"/>
                  <a:pt x="322082" y="238268"/>
                  <a:pt x="282032" y="237424"/>
                </a:cubicBezTo>
                <a:cubicBezTo>
                  <a:pt x="259689" y="237003"/>
                  <a:pt x="236924" y="240375"/>
                  <a:pt x="214581" y="242905"/>
                </a:cubicBezTo>
                <a:cubicBezTo>
                  <a:pt x="203620" y="244170"/>
                  <a:pt x="192659" y="248385"/>
                  <a:pt x="181698" y="249229"/>
                </a:cubicBezTo>
                <a:cubicBezTo>
                  <a:pt x="156825" y="251336"/>
                  <a:pt x="130688" y="248807"/>
                  <a:pt x="106658" y="253866"/>
                </a:cubicBezTo>
                <a:cubicBezTo>
                  <a:pt x="64501" y="263140"/>
                  <a:pt x="23608" y="277474"/>
                  <a:pt x="0" y="320896"/>
                </a:cubicBezTo>
                <a:cubicBezTo>
                  <a:pt x="8853" y="339445"/>
                  <a:pt x="18971" y="357151"/>
                  <a:pt x="41314" y="357151"/>
                </a:cubicBezTo>
                <a:cubicBezTo>
                  <a:pt x="76305" y="357151"/>
                  <a:pt x="111717" y="355043"/>
                  <a:pt x="146707" y="353357"/>
                </a:cubicBezTo>
                <a:cubicBezTo>
                  <a:pt x="199826" y="351249"/>
                  <a:pt x="250836" y="322582"/>
                  <a:pt x="305219" y="342818"/>
                </a:cubicBezTo>
                <a:cubicBezTo>
                  <a:pt x="309435" y="344504"/>
                  <a:pt x="316601" y="345769"/>
                  <a:pt x="319552" y="343661"/>
                </a:cubicBezTo>
                <a:cubicBezTo>
                  <a:pt x="338102" y="328906"/>
                  <a:pt x="357072" y="338602"/>
                  <a:pt x="376465" y="338180"/>
                </a:cubicBezTo>
                <a:cubicBezTo>
                  <a:pt x="459515" y="336494"/>
                  <a:pt x="542143" y="336073"/>
                  <a:pt x="624771" y="341553"/>
                </a:cubicBezTo>
                <a:cubicBezTo>
                  <a:pt x="644585" y="342818"/>
                  <a:pt x="674095" y="333122"/>
                  <a:pt x="689694" y="302347"/>
                </a:cubicBezTo>
                <a:cubicBezTo>
                  <a:pt x="653017" y="287592"/>
                  <a:pt x="613389" y="280003"/>
                  <a:pt x="588516" y="247121"/>
                </a:cubicBezTo>
                <a:close/>
                <a:moveTo>
                  <a:pt x="4207300" y="153531"/>
                </a:moveTo>
                <a:cubicBezTo>
                  <a:pt x="4180319" y="140041"/>
                  <a:pt x="4160084" y="115590"/>
                  <a:pt x="4120877" y="119384"/>
                </a:cubicBezTo>
                <a:cubicBezTo>
                  <a:pt x="4058906" y="125286"/>
                  <a:pt x="3995670" y="120227"/>
                  <a:pt x="3933277" y="119384"/>
                </a:cubicBezTo>
                <a:cubicBezTo>
                  <a:pt x="3851914" y="118541"/>
                  <a:pt x="3772236" y="126972"/>
                  <a:pt x="3691716" y="133718"/>
                </a:cubicBezTo>
                <a:cubicBezTo>
                  <a:pt x="3658412" y="136247"/>
                  <a:pt x="3623843" y="151424"/>
                  <a:pt x="3593490" y="149737"/>
                </a:cubicBezTo>
                <a:cubicBezTo>
                  <a:pt x="3561028" y="148473"/>
                  <a:pt x="3540371" y="161963"/>
                  <a:pt x="3514234" y="168708"/>
                </a:cubicBezTo>
                <a:cubicBezTo>
                  <a:pt x="3524351" y="211709"/>
                  <a:pt x="3534469" y="220562"/>
                  <a:pt x="3573254" y="219297"/>
                </a:cubicBezTo>
                <a:cubicBezTo>
                  <a:pt x="3626372" y="217611"/>
                  <a:pt x="3679490" y="213395"/>
                  <a:pt x="3732609" y="212552"/>
                </a:cubicBezTo>
                <a:cubicBezTo>
                  <a:pt x="3817766" y="211287"/>
                  <a:pt x="3902503" y="211709"/>
                  <a:pt x="3987660" y="211709"/>
                </a:cubicBezTo>
                <a:cubicBezTo>
                  <a:pt x="4020965" y="211709"/>
                  <a:pt x="4054690" y="213395"/>
                  <a:pt x="4087995" y="213395"/>
                </a:cubicBezTo>
                <a:cubicBezTo>
                  <a:pt x="4143642" y="213816"/>
                  <a:pt x="4199290" y="213395"/>
                  <a:pt x="4254938" y="213395"/>
                </a:cubicBezTo>
                <a:cubicBezTo>
                  <a:pt x="4255781" y="209601"/>
                  <a:pt x="4256624" y="206228"/>
                  <a:pt x="4257467" y="202434"/>
                </a:cubicBezTo>
                <a:cubicBezTo>
                  <a:pt x="4241026" y="185993"/>
                  <a:pt x="4227536" y="163228"/>
                  <a:pt x="4207300" y="153531"/>
                </a:cubicBezTo>
                <a:close/>
                <a:moveTo>
                  <a:pt x="6948790" y="132031"/>
                </a:moveTo>
                <a:cubicBezTo>
                  <a:pt x="6904103" y="126972"/>
                  <a:pt x="6859416" y="118119"/>
                  <a:pt x="6814308" y="118541"/>
                </a:cubicBezTo>
                <a:cubicBezTo>
                  <a:pt x="6771308" y="118541"/>
                  <a:pt x="6726621" y="107580"/>
                  <a:pt x="6684885" y="129923"/>
                </a:cubicBezTo>
                <a:cubicBezTo>
                  <a:pt x="6676454" y="134561"/>
                  <a:pt x="6655797" y="133718"/>
                  <a:pt x="6653689" y="129502"/>
                </a:cubicBezTo>
                <a:cubicBezTo>
                  <a:pt x="6641042" y="103364"/>
                  <a:pt x="6617433" y="117698"/>
                  <a:pt x="6602257" y="116855"/>
                </a:cubicBezTo>
                <a:cubicBezTo>
                  <a:pt x="6537335" y="113060"/>
                  <a:pt x="6471569" y="112217"/>
                  <a:pt x="6409598" y="149737"/>
                </a:cubicBezTo>
                <a:cubicBezTo>
                  <a:pt x="6423088" y="190208"/>
                  <a:pt x="6440373" y="197797"/>
                  <a:pt x="6492648" y="198218"/>
                </a:cubicBezTo>
                <a:cubicBezTo>
                  <a:pt x="6579492" y="199061"/>
                  <a:pt x="6666758" y="202434"/>
                  <a:pt x="6753602" y="206228"/>
                </a:cubicBezTo>
                <a:cubicBezTo>
                  <a:pt x="6835809" y="209601"/>
                  <a:pt x="6918437" y="215503"/>
                  <a:pt x="7000643" y="219718"/>
                </a:cubicBezTo>
                <a:cubicBezTo>
                  <a:pt x="7004016" y="219718"/>
                  <a:pt x="7007811" y="214660"/>
                  <a:pt x="7015399" y="208758"/>
                </a:cubicBezTo>
                <a:cubicBezTo>
                  <a:pt x="6993477" y="183463"/>
                  <a:pt x="6971977" y="158590"/>
                  <a:pt x="6949633" y="132874"/>
                </a:cubicBezTo>
                <a:cubicBezTo>
                  <a:pt x="6949633" y="132031"/>
                  <a:pt x="6949212" y="132031"/>
                  <a:pt x="6948790" y="132031"/>
                </a:cubicBezTo>
                <a:close/>
                <a:moveTo>
                  <a:pt x="6950055" y="132031"/>
                </a:moveTo>
                <a:lnTo>
                  <a:pt x="6950055" y="132031"/>
                </a:lnTo>
                <a:cubicBezTo>
                  <a:pt x="6950898" y="132031"/>
                  <a:pt x="6951320" y="131610"/>
                  <a:pt x="6950055" y="132031"/>
                </a:cubicBezTo>
                <a:close/>
                <a:moveTo>
                  <a:pt x="3120484" y="156904"/>
                </a:moveTo>
                <a:cubicBezTo>
                  <a:pt x="3093504" y="161541"/>
                  <a:pt x="3061886" y="149737"/>
                  <a:pt x="3034483" y="138776"/>
                </a:cubicBezTo>
                <a:cubicBezTo>
                  <a:pt x="3002022" y="126129"/>
                  <a:pt x="2972512" y="134139"/>
                  <a:pt x="2940473" y="137512"/>
                </a:cubicBezTo>
                <a:cubicBezTo>
                  <a:pt x="2894100" y="142992"/>
                  <a:pt x="2846040" y="134982"/>
                  <a:pt x="2798824" y="136669"/>
                </a:cubicBezTo>
                <a:cubicBezTo>
                  <a:pt x="2779010" y="137512"/>
                  <a:pt x="2757088" y="143414"/>
                  <a:pt x="2740225" y="153953"/>
                </a:cubicBezTo>
                <a:cubicBezTo>
                  <a:pt x="2713666" y="170394"/>
                  <a:pt x="2716617" y="201169"/>
                  <a:pt x="2744020" y="216346"/>
                </a:cubicBezTo>
                <a:cubicBezTo>
                  <a:pt x="2753716" y="221826"/>
                  <a:pt x="2765520" y="224356"/>
                  <a:pt x="2776481" y="224777"/>
                </a:cubicBezTo>
                <a:cubicBezTo>
                  <a:pt x="2835923" y="226464"/>
                  <a:pt x="2895786" y="228993"/>
                  <a:pt x="2955228" y="227728"/>
                </a:cubicBezTo>
                <a:cubicBezTo>
                  <a:pt x="3022258" y="226464"/>
                  <a:pt x="3088023" y="241219"/>
                  <a:pt x="3155054" y="235738"/>
                </a:cubicBezTo>
                <a:cubicBezTo>
                  <a:pt x="3160534" y="235317"/>
                  <a:pt x="3166014" y="240375"/>
                  <a:pt x="3171916" y="242483"/>
                </a:cubicBezTo>
                <a:cubicBezTo>
                  <a:pt x="3209858" y="254709"/>
                  <a:pt x="3247378" y="260611"/>
                  <a:pt x="3298810" y="242062"/>
                </a:cubicBezTo>
                <a:cubicBezTo>
                  <a:pt x="3276888" y="227728"/>
                  <a:pt x="3262976" y="220983"/>
                  <a:pt x="3252015" y="210865"/>
                </a:cubicBezTo>
                <a:cubicBezTo>
                  <a:pt x="3214917" y="176718"/>
                  <a:pt x="3178662" y="147208"/>
                  <a:pt x="3120484" y="156904"/>
                </a:cubicBezTo>
                <a:close/>
                <a:moveTo>
                  <a:pt x="5947976" y="153110"/>
                </a:moveTo>
                <a:cubicBezTo>
                  <a:pt x="5923524" y="121492"/>
                  <a:pt x="5893171" y="151424"/>
                  <a:pt x="5866612" y="142571"/>
                </a:cubicBezTo>
                <a:cubicBezTo>
                  <a:pt x="5856072" y="139198"/>
                  <a:pt x="5844690" y="137090"/>
                  <a:pt x="5833307" y="136247"/>
                </a:cubicBezTo>
                <a:cubicBezTo>
                  <a:pt x="5820660" y="134982"/>
                  <a:pt x="5806749" y="132874"/>
                  <a:pt x="5794944" y="136669"/>
                </a:cubicBezTo>
                <a:cubicBezTo>
                  <a:pt x="5772179" y="143835"/>
                  <a:pt x="5750258" y="161541"/>
                  <a:pt x="5727493" y="137512"/>
                </a:cubicBezTo>
                <a:cubicBezTo>
                  <a:pt x="5691659" y="148051"/>
                  <a:pt x="5655825" y="123600"/>
                  <a:pt x="5619149" y="137090"/>
                </a:cubicBezTo>
                <a:cubicBezTo>
                  <a:pt x="5609452" y="140463"/>
                  <a:pt x="5596805" y="137512"/>
                  <a:pt x="5585844" y="136247"/>
                </a:cubicBezTo>
                <a:cubicBezTo>
                  <a:pt x="5537363" y="130767"/>
                  <a:pt x="5488461" y="117698"/>
                  <a:pt x="5443352" y="149737"/>
                </a:cubicBezTo>
                <a:cubicBezTo>
                  <a:pt x="5439559" y="152267"/>
                  <a:pt x="5430705" y="145943"/>
                  <a:pt x="5424803" y="147208"/>
                </a:cubicBezTo>
                <a:cubicBezTo>
                  <a:pt x="5416372" y="148894"/>
                  <a:pt x="5408362" y="153953"/>
                  <a:pt x="5400773" y="156904"/>
                </a:cubicBezTo>
                <a:cubicBezTo>
                  <a:pt x="5405833" y="186414"/>
                  <a:pt x="5425225" y="193159"/>
                  <a:pt x="5447568" y="194846"/>
                </a:cubicBezTo>
                <a:cubicBezTo>
                  <a:pt x="5507010" y="200326"/>
                  <a:pt x="5566452" y="205385"/>
                  <a:pt x="5625894" y="210865"/>
                </a:cubicBezTo>
                <a:cubicBezTo>
                  <a:pt x="5729601" y="220562"/>
                  <a:pt x="5833729" y="229415"/>
                  <a:pt x="5938279" y="229836"/>
                </a:cubicBezTo>
                <a:cubicBezTo>
                  <a:pt x="5960201" y="229836"/>
                  <a:pt x="5982123" y="223513"/>
                  <a:pt x="6011633" y="218875"/>
                </a:cubicBezTo>
                <a:cubicBezTo>
                  <a:pt x="5985496" y="191895"/>
                  <a:pt x="5964417" y="174189"/>
                  <a:pt x="5947976" y="153110"/>
                </a:cubicBezTo>
                <a:close/>
                <a:moveTo>
                  <a:pt x="1401731" y="190208"/>
                </a:moveTo>
                <a:cubicBezTo>
                  <a:pt x="1390348" y="190630"/>
                  <a:pt x="1378544" y="196110"/>
                  <a:pt x="1368426" y="193581"/>
                </a:cubicBezTo>
                <a:cubicBezTo>
                  <a:pt x="1337652" y="186414"/>
                  <a:pt x="1305612" y="198218"/>
                  <a:pt x="1275259" y="185571"/>
                </a:cubicBezTo>
                <a:cubicBezTo>
                  <a:pt x="1269357" y="183042"/>
                  <a:pt x="1257553" y="185571"/>
                  <a:pt x="1253337" y="190208"/>
                </a:cubicBezTo>
                <a:cubicBezTo>
                  <a:pt x="1238160" y="206650"/>
                  <a:pt x="1223405" y="195267"/>
                  <a:pt x="1208650" y="191473"/>
                </a:cubicBezTo>
                <a:cubicBezTo>
                  <a:pt x="1199797" y="188944"/>
                  <a:pt x="1190944" y="182198"/>
                  <a:pt x="1182513" y="183042"/>
                </a:cubicBezTo>
                <a:cubicBezTo>
                  <a:pt x="1138669" y="187257"/>
                  <a:pt x="1094826" y="194002"/>
                  <a:pt x="1051403" y="199061"/>
                </a:cubicBezTo>
                <a:cubicBezTo>
                  <a:pt x="1043394" y="199904"/>
                  <a:pt x="1035384" y="200326"/>
                  <a:pt x="1026952" y="200326"/>
                </a:cubicBezTo>
                <a:cubicBezTo>
                  <a:pt x="975099" y="201169"/>
                  <a:pt x="924088" y="203699"/>
                  <a:pt x="880666" y="244591"/>
                </a:cubicBezTo>
                <a:cubicBezTo>
                  <a:pt x="908912" y="271572"/>
                  <a:pt x="911863" y="273680"/>
                  <a:pt x="950226" y="272415"/>
                </a:cubicBezTo>
                <a:cubicBezTo>
                  <a:pt x="1022736" y="270307"/>
                  <a:pt x="1095669" y="266513"/>
                  <a:pt x="1168179" y="265248"/>
                </a:cubicBezTo>
                <a:cubicBezTo>
                  <a:pt x="1238582" y="263984"/>
                  <a:pt x="1308985" y="281690"/>
                  <a:pt x="1378966" y="263562"/>
                </a:cubicBezTo>
                <a:cubicBezTo>
                  <a:pt x="1381917" y="262719"/>
                  <a:pt x="1385711" y="262719"/>
                  <a:pt x="1388662" y="263984"/>
                </a:cubicBezTo>
                <a:cubicBezTo>
                  <a:pt x="1424496" y="278739"/>
                  <a:pt x="1456535" y="257238"/>
                  <a:pt x="1502487" y="255552"/>
                </a:cubicBezTo>
                <a:cubicBezTo>
                  <a:pt x="1466231" y="231944"/>
                  <a:pt x="1440094" y="214660"/>
                  <a:pt x="1413956" y="197375"/>
                </a:cubicBezTo>
                <a:cubicBezTo>
                  <a:pt x="1410162" y="195267"/>
                  <a:pt x="1405946" y="190208"/>
                  <a:pt x="1401731" y="190208"/>
                </a:cubicBezTo>
                <a:close/>
                <a:moveTo>
                  <a:pt x="4784855" y="143835"/>
                </a:moveTo>
                <a:cubicBezTo>
                  <a:pt x="4714031" y="144257"/>
                  <a:pt x="4643207" y="144678"/>
                  <a:pt x="4574069" y="169551"/>
                </a:cubicBezTo>
                <a:cubicBezTo>
                  <a:pt x="4576177" y="197375"/>
                  <a:pt x="4586294" y="214660"/>
                  <a:pt x="4612853" y="219718"/>
                </a:cubicBezTo>
                <a:cubicBezTo>
                  <a:pt x="4639834" y="224356"/>
                  <a:pt x="4666815" y="230679"/>
                  <a:pt x="4693796" y="232787"/>
                </a:cubicBezTo>
                <a:cubicBezTo>
                  <a:pt x="4751551" y="237424"/>
                  <a:pt x="4809728" y="241640"/>
                  <a:pt x="4867483" y="242905"/>
                </a:cubicBezTo>
                <a:cubicBezTo>
                  <a:pt x="4929877" y="244591"/>
                  <a:pt x="4992691" y="243326"/>
                  <a:pt x="5055505" y="243326"/>
                </a:cubicBezTo>
                <a:cubicBezTo>
                  <a:pt x="5058035" y="238268"/>
                  <a:pt x="5060143" y="233630"/>
                  <a:pt x="5062672" y="228571"/>
                </a:cubicBezTo>
                <a:cubicBezTo>
                  <a:pt x="5040750" y="202434"/>
                  <a:pt x="5018828" y="176296"/>
                  <a:pt x="4991848" y="143835"/>
                </a:cubicBezTo>
                <a:cubicBezTo>
                  <a:pt x="4926925" y="143835"/>
                  <a:pt x="4856101" y="143414"/>
                  <a:pt x="4784855" y="143835"/>
                </a:cubicBezTo>
                <a:close/>
                <a:moveTo>
                  <a:pt x="8658269" y="2187"/>
                </a:moveTo>
                <a:cubicBezTo>
                  <a:pt x="8607680" y="2187"/>
                  <a:pt x="8555827" y="-3715"/>
                  <a:pt x="8505659" y="3873"/>
                </a:cubicBezTo>
                <a:cubicBezTo>
                  <a:pt x="8458022" y="11461"/>
                  <a:pt x="8408697" y="15677"/>
                  <a:pt x="8362325" y="32962"/>
                </a:cubicBezTo>
                <a:cubicBezTo>
                  <a:pt x="8339138" y="41815"/>
                  <a:pt x="8315109" y="49403"/>
                  <a:pt x="8293187" y="56991"/>
                </a:cubicBezTo>
                <a:cubicBezTo>
                  <a:pt x="8296981" y="105051"/>
                  <a:pt x="8305834" y="114747"/>
                  <a:pt x="8341246" y="110953"/>
                </a:cubicBezTo>
                <a:cubicBezTo>
                  <a:pt x="8378345" y="107158"/>
                  <a:pt x="8415443" y="99149"/>
                  <a:pt x="8452541" y="97884"/>
                </a:cubicBezTo>
                <a:cubicBezTo>
                  <a:pt x="8512404" y="95776"/>
                  <a:pt x="8571003" y="78491"/>
                  <a:pt x="8632131" y="92825"/>
                </a:cubicBezTo>
                <a:cubicBezTo>
                  <a:pt x="8657004" y="98727"/>
                  <a:pt x="8685249" y="91982"/>
                  <a:pt x="8720240" y="90717"/>
                </a:cubicBezTo>
                <a:cubicBezTo>
                  <a:pt x="8696632" y="56991"/>
                  <a:pt x="8678926" y="31697"/>
                  <a:pt x="8658269" y="21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2418920" y="4360960"/>
            <a:ext cx="4360120" cy="178575"/>
          </a:xfrm>
          <a:custGeom>
            <a:avLst/>
            <a:gdLst/>
            <a:ahLst/>
            <a:cxnLst/>
            <a:rect l="l" t="t" r="r" b="b"/>
            <a:pathLst>
              <a:path w="8720240" h="357151" extrusionOk="0">
                <a:moveTo>
                  <a:pt x="8075233" y="111796"/>
                </a:moveTo>
                <a:cubicBezTo>
                  <a:pt x="8042351" y="141306"/>
                  <a:pt x="8006517" y="142571"/>
                  <a:pt x="7974899" y="141306"/>
                </a:cubicBezTo>
                <a:cubicBezTo>
                  <a:pt x="7925154" y="139620"/>
                  <a:pt x="7875829" y="148473"/>
                  <a:pt x="7825240" y="136247"/>
                </a:cubicBezTo>
                <a:cubicBezTo>
                  <a:pt x="7790672" y="127815"/>
                  <a:pt x="7751465" y="139198"/>
                  <a:pt x="7714367" y="140463"/>
                </a:cubicBezTo>
                <a:cubicBezTo>
                  <a:pt x="7661249" y="142149"/>
                  <a:pt x="7607287" y="146786"/>
                  <a:pt x="7554591" y="142571"/>
                </a:cubicBezTo>
                <a:cubicBezTo>
                  <a:pt x="7479129" y="136669"/>
                  <a:pt x="7404511" y="122757"/>
                  <a:pt x="7329471" y="113904"/>
                </a:cubicBezTo>
                <a:cubicBezTo>
                  <a:pt x="7303755" y="110953"/>
                  <a:pt x="7292372" y="97884"/>
                  <a:pt x="7285205" y="64158"/>
                </a:cubicBezTo>
                <a:cubicBezTo>
                  <a:pt x="7319775" y="58678"/>
                  <a:pt x="7350971" y="53619"/>
                  <a:pt x="7382589" y="48981"/>
                </a:cubicBezTo>
                <a:cubicBezTo>
                  <a:pt x="7403246" y="46030"/>
                  <a:pt x="7424324" y="44344"/>
                  <a:pt x="7444982" y="42236"/>
                </a:cubicBezTo>
                <a:cubicBezTo>
                  <a:pt x="7455521" y="71746"/>
                  <a:pt x="7479129" y="43079"/>
                  <a:pt x="7498100" y="52776"/>
                </a:cubicBezTo>
                <a:cubicBezTo>
                  <a:pt x="7517492" y="62893"/>
                  <a:pt x="7547846" y="59521"/>
                  <a:pt x="7574826" y="49825"/>
                </a:cubicBezTo>
                <a:cubicBezTo>
                  <a:pt x="7600121" y="40550"/>
                  <a:pt x="7630052" y="41393"/>
                  <a:pt x="7657876" y="40550"/>
                </a:cubicBezTo>
                <a:cubicBezTo>
                  <a:pt x="7716053" y="38864"/>
                  <a:pt x="7773809" y="39285"/>
                  <a:pt x="7831986" y="39285"/>
                </a:cubicBezTo>
                <a:cubicBezTo>
                  <a:pt x="7880467" y="39285"/>
                  <a:pt x="7928948" y="39707"/>
                  <a:pt x="7977429" y="39285"/>
                </a:cubicBezTo>
                <a:cubicBezTo>
                  <a:pt x="7997664" y="39285"/>
                  <a:pt x="8012840" y="43079"/>
                  <a:pt x="8025488" y="63736"/>
                </a:cubicBezTo>
                <a:cubicBezTo>
                  <a:pt x="8035606" y="82286"/>
                  <a:pt x="8056684" y="94511"/>
                  <a:pt x="8075233" y="111796"/>
                </a:cubicBezTo>
                <a:close/>
                <a:moveTo>
                  <a:pt x="2505409" y="243748"/>
                </a:moveTo>
                <a:cubicBezTo>
                  <a:pt x="2479693" y="224777"/>
                  <a:pt x="2450183" y="211287"/>
                  <a:pt x="2435006" y="180512"/>
                </a:cubicBezTo>
                <a:cubicBezTo>
                  <a:pt x="2432056" y="174610"/>
                  <a:pt x="2420251" y="168287"/>
                  <a:pt x="2414771" y="169973"/>
                </a:cubicBezTo>
                <a:cubicBezTo>
                  <a:pt x="2370506" y="182198"/>
                  <a:pt x="2330035" y="156061"/>
                  <a:pt x="2286613" y="158169"/>
                </a:cubicBezTo>
                <a:cubicBezTo>
                  <a:pt x="2259211" y="159433"/>
                  <a:pt x="2231808" y="159012"/>
                  <a:pt x="2204406" y="157747"/>
                </a:cubicBezTo>
                <a:cubicBezTo>
                  <a:pt x="2153817" y="156061"/>
                  <a:pt x="2104072" y="121492"/>
                  <a:pt x="2052218" y="153531"/>
                </a:cubicBezTo>
                <a:cubicBezTo>
                  <a:pt x="2049689" y="155218"/>
                  <a:pt x="2043365" y="150159"/>
                  <a:pt x="2038728" y="149737"/>
                </a:cubicBezTo>
                <a:cubicBezTo>
                  <a:pt x="2018492" y="148051"/>
                  <a:pt x="1998257" y="143835"/>
                  <a:pt x="1978443" y="145943"/>
                </a:cubicBezTo>
                <a:cubicBezTo>
                  <a:pt x="1929540" y="151424"/>
                  <a:pt x="1881059" y="160277"/>
                  <a:pt x="1832578" y="167022"/>
                </a:cubicBezTo>
                <a:cubicBezTo>
                  <a:pt x="1793372" y="172502"/>
                  <a:pt x="1787049" y="180934"/>
                  <a:pt x="1801382" y="214660"/>
                </a:cubicBezTo>
                <a:cubicBezTo>
                  <a:pt x="1805598" y="224777"/>
                  <a:pt x="1811921" y="233630"/>
                  <a:pt x="1819510" y="246699"/>
                </a:cubicBezTo>
                <a:cubicBezTo>
                  <a:pt x="1853236" y="246699"/>
                  <a:pt x="1888226" y="247121"/>
                  <a:pt x="1923217" y="246699"/>
                </a:cubicBezTo>
                <a:cubicBezTo>
                  <a:pt x="1970011" y="245856"/>
                  <a:pt x="2019335" y="234895"/>
                  <a:pt x="2063601" y="245856"/>
                </a:cubicBezTo>
                <a:cubicBezTo>
                  <a:pt x="2117983" y="259346"/>
                  <a:pt x="2172788" y="245434"/>
                  <a:pt x="2225906" y="259768"/>
                </a:cubicBezTo>
                <a:cubicBezTo>
                  <a:pt x="2248671" y="266091"/>
                  <a:pt x="2273122" y="270729"/>
                  <a:pt x="2296730" y="269886"/>
                </a:cubicBezTo>
                <a:cubicBezTo>
                  <a:pt x="2344790" y="268199"/>
                  <a:pt x="2392006" y="266935"/>
                  <a:pt x="2438379" y="283376"/>
                </a:cubicBezTo>
                <a:cubicBezTo>
                  <a:pt x="2443860" y="285484"/>
                  <a:pt x="2451026" y="284219"/>
                  <a:pt x="2456928" y="282533"/>
                </a:cubicBezTo>
                <a:cubicBezTo>
                  <a:pt x="2474634" y="277052"/>
                  <a:pt x="2492341" y="270729"/>
                  <a:pt x="2515948" y="262719"/>
                </a:cubicBezTo>
                <a:cubicBezTo>
                  <a:pt x="2511311" y="253866"/>
                  <a:pt x="2509625" y="247121"/>
                  <a:pt x="2505409" y="243748"/>
                </a:cubicBezTo>
                <a:close/>
                <a:moveTo>
                  <a:pt x="588516" y="247121"/>
                </a:moveTo>
                <a:cubicBezTo>
                  <a:pt x="585987" y="243748"/>
                  <a:pt x="576290" y="246278"/>
                  <a:pt x="569967" y="245434"/>
                </a:cubicBezTo>
                <a:cubicBezTo>
                  <a:pt x="513898" y="239111"/>
                  <a:pt x="458250" y="237424"/>
                  <a:pt x="401759" y="242483"/>
                </a:cubicBezTo>
                <a:cubicBezTo>
                  <a:pt x="362553" y="246278"/>
                  <a:pt x="322082" y="238268"/>
                  <a:pt x="282032" y="237424"/>
                </a:cubicBezTo>
                <a:cubicBezTo>
                  <a:pt x="259689" y="237003"/>
                  <a:pt x="236924" y="240375"/>
                  <a:pt x="214581" y="242905"/>
                </a:cubicBezTo>
                <a:cubicBezTo>
                  <a:pt x="203620" y="244170"/>
                  <a:pt x="192659" y="248385"/>
                  <a:pt x="181698" y="249229"/>
                </a:cubicBezTo>
                <a:cubicBezTo>
                  <a:pt x="156825" y="251336"/>
                  <a:pt x="130688" y="248807"/>
                  <a:pt x="106658" y="253866"/>
                </a:cubicBezTo>
                <a:cubicBezTo>
                  <a:pt x="64501" y="263140"/>
                  <a:pt x="23608" y="277474"/>
                  <a:pt x="0" y="320896"/>
                </a:cubicBezTo>
                <a:cubicBezTo>
                  <a:pt x="8853" y="339445"/>
                  <a:pt x="18971" y="357151"/>
                  <a:pt x="41314" y="357151"/>
                </a:cubicBezTo>
                <a:cubicBezTo>
                  <a:pt x="76305" y="357151"/>
                  <a:pt x="111717" y="355043"/>
                  <a:pt x="146707" y="353357"/>
                </a:cubicBezTo>
                <a:cubicBezTo>
                  <a:pt x="199826" y="351249"/>
                  <a:pt x="250836" y="322582"/>
                  <a:pt x="305219" y="342818"/>
                </a:cubicBezTo>
                <a:cubicBezTo>
                  <a:pt x="309435" y="344504"/>
                  <a:pt x="316601" y="345769"/>
                  <a:pt x="319552" y="343661"/>
                </a:cubicBezTo>
                <a:cubicBezTo>
                  <a:pt x="338102" y="328906"/>
                  <a:pt x="357072" y="338602"/>
                  <a:pt x="376465" y="338180"/>
                </a:cubicBezTo>
                <a:cubicBezTo>
                  <a:pt x="459515" y="336494"/>
                  <a:pt x="542143" y="336073"/>
                  <a:pt x="624771" y="341553"/>
                </a:cubicBezTo>
                <a:cubicBezTo>
                  <a:pt x="644585" y="342818"/>
                  <a:pt x="674095" y="333122"/>
                  <a:pt x="689694" y="302347"/>
                </a:cubicBezTo>
                <a:cubicBezTo>
                  <a:pt x="653017" y="287592"/>
                  <a:pt x="613389" y="280003"/>
                  <a:pt x="588516" y="247121"/>
                </a:cubicBezTo>
                <a:close/>
                <a:moveTo>
                  <a:pt x="4207300" y="153531"/>
                </a:moveTo>
                <a:cubicBezTo>
                  <a:pt x="4180319" y="140041"/>
                  <a:pt x="4160084" y="115590"/>
                  <a:pt x="4120877" y="119384"/>
                </a:cubicBezTo>
                <a:cubicBezTo>
                  <a:pt x="4058906" y="125286"/>
                  <a:pt x="3995670" y="120227"/>
                  <a:pt x="3933277" y="119384"/>
                </a:cubicBezTo>
                <a:cubicBezTo>
                  <a:pt x="3851914" y="118541"/>
                  <a:pt x="3772236" y="126972"/>
                  <a:pt x="3691716" y="133718"/>
                </a:cubicBezTo>
                <a:cubicBezTo>
                  <a:pt x="3658412" y="136247"/>
                  <a:pt x="3623843" y="151424"/>
                  <a:pt x="3593490" y="149737"/>
                </a:cubicBezTo>
                <a:cubicBezTo>
                  <a:pt x="3561028" y="148473"/>
                  <a:pt x="3540371" y="161963"/>
                  <a:pt x="3514234" y="168708"/>
                </a:cubicBezTo>
                <a:cubicBezTo>
                  <a:pt x="3524351" y="211709"/>
                  <a:pt x="3534469" y="220562"/>
                  <a:pt x="3573254" y="219297"/>
                </a:cubicBezTo>
                <a:cubicBezTo>
                  <a:pt x="3626372" y="217611"/>
                  <a:pt x="3679490" y="213395"/>
                  <a:pt x="3732609" y="212552"/>
                </a:cubicBezTo>
                <a:cubicBezTo>
                  <a:pt x="3817766" y="211287"/>
                  <a:pt x="3902503" y="211709"/>
                  <a:pt x="3987660" y="211709"/>
                </a:cubicBezTo>
                <a:cubicBezTo>
                  <a:pt x="4020965" y="211709"/>
                  <a:pt x="4054690" y="213395"/>
                  <a:pt x="4087995" y="213395"/>
                </a:cubicBezTo>
                <a:cubicBezTo>
                  <a:pt x="4143642" y="213816"/>
                  <a:pt x="4199290" y="213395"/>
                  <a:pt x="4254938" y="213395"/>
                </a:cubicBezTo>
                <a:cubicBezTo>
                  <a:pt x="4255781" y="209601"/>
                  <a:pt x="4256624" y="206228"/>
                  <a:pt x="4257467" y="202434"/>
                </a:cubicBezTo>
                <a:cubicBezTo>
                  <a:pt x="4241026" y="185993"/>
                  <a:pt x="4227536" y="163228"/>
                  <a:pt x="4207300" y="153531"/>
                </a:cubicBezTo>
                <a:close/>
                <a:moveTo>
                  <a:pt x="6948790" y="132031"/>
                </a:moveTo>
                <a:cubicBezTo>
                  <a:pt x="6904103" y="126972"/>
                  <a:pt x="6859416" y="118119"/>
                  <a:pt x="6814308" y="118541"/>
                </a:cubicBezTo>
                <a:cubicBezTo>
                  <a:pt x="6771308" y="118541"/>
                  <a:pt x="6726621" y="107580"/>
                  <a:pt x="6684885" y="129923"/>
                </a:cubicBezTo>
                <a:cubicBezTo>
                  <a:pt x="6676454" y="134561"/>
                  <a:pt x="6655797" y="133718"/>
                  <a:pt x="6653689" y="129502"/>
                </a:cubicBezTo>
                <a:cubicBezTo>
                  <a:pt x="6641042" y="103364"/>
                  <a:pt x="6617433" y="117698"/>
                  <a:pt x="6602257" y="116855"/>
                </a:cubicBezTo>
                <a:cubicBezTo>
                  <a:pt x="6537335" y="113060"/>
                  <a:pt x="6471569" y="112217"/>
                  <a:pt x="6409598" y="149737"/>
                </a:cubicBezTo>
                <a:cubicBezTo>
                  <a:pt x="6423088" y="190208"/>
                  <a:pt x="6440373" y="197797"/>
                  <a:pt x="6492648" y="198218"/>
                </a:cubicBezTo>
                <a:cubicBezTo>
                  <a:pt x="6579492" y="199061"/>
                  <a:pt x="6666758" y="202434"/>
                  <a:pt x="6753602" y="206228"/>
                </a:cubicBezTo>
                <a:cubicBezTo>
                  <a:pt x="6835809" y="209601"/>
                  <a:pt x="6918437" y="215503"/>
                  <a:pt x="7000643" y="219718"/>
                </a:cubicBezTo>
                <a:cubicBezTo>
                  <a:pt x="7004016" y="219718"/>
                  <a:pt x="7007811" y="214660"/>
                  <a:pt x="7015399" y="208758"/>
                </a:cubicBezTo>
                <a:cubicBezTo>
                  <a:pt x="6993477" y="183463"/>
                  <a:pt x="6971977" y="158590"/>
                  <a:pt x="6949633" y="132874"/>
                </a:cubicBezTo>
                <a:cubicBezTo>
                  <a:pt x="6949633" y="132031"/>
                  <a:pt x="6949212" y="132031"/>
                  <a:pt x="6948790" y="132031"/>
                </a:cubicBezTo>
                <a:close/>
                <a:moveTo>
                  <a:pt x="6950055" y="132031"/>
                </a:moveTo>
                <a:lnTo>
                  <a:pt x="6950055" y="132031"/>
                </a:lnTo>
                <a:cubicBezTo>
                  <a:pt x="6950898" y="132031"/>
                  <a:pt x="6951320" y="131610"/>
                  <a:pt x="6950055" y="132031"/>
                </a:cubicBezTo>
                <a:close/>
                <a:moveTo>
                  <a:pt x="3120484" y="156904"/>
                </a:moveTo>
                <a:cubicBezTo>
                  <a:pt x="3093504" y="161541"/>
                  <a:pt x="3061886" y="149737"/>
                  <a:pt x="3034483" y="138776"/>
                </a:cubicBezTo>
                <a:cubicBezTo>
                  <a:pt x="3002022" y="126129"/>
                  <a:pt x="2972512" y="134139"/>
                  <a:pt x="2940473" y="137512"/>
                </a:cubicBezTo>
                <a:cubicBezTo>
                  <a:pt x="2894100" y="142992"/>
                  <a:pt x="2846040" y="134982"/>
                  <a:pt x="2798824" y="136669"/>
                </a:cubicBezTo>
                <a:cubicBezTo>
                  <a:pt x="2779010" y="137512"/>
                  <a:pt x="2757088" y="143414"/>
                  <a:pt x="2740225" y="153953"/>
                </a:cubicBezTo>
                <a:cubicBezTo>
                  <a:pt x="2713666" y="170394"/>
                  <a:pt x="2716617" y="201169"/>
                  <a:pt x="2744020" y="216346"/>
                </a:cubicBezTo>
                <a:cubicBezTo>
                  <a:pt x="2753716" y="221826"/>
                  <a:pt x="2765520" y="224356"/>
                  <a:pt x="2776481" y="224777"/>
                </a:cubicBezTo>
                <a:cubicBezTo>
                  <a:pt x="2835923" y="226464"/>
                  <a:pt x="2895786" y="228993"/>
                  <a:pt x="2955228" y="227728"/>
                </a:cubicBezTo>
                <a:cubicBezTo>
                  <a:pt x="3022258" y="226464"/>
                  <a:pt x="3088023" y="241219"/>
                  <a:pt x="3155054" y="235738"/>
                </a:cubicBezTo>
                <a:cubicBezTo>
                  <a:pt x="3160534" y="235317"/>
                  <a:pt x="3166014" y="240375"/>
                  <a:pt x="3171916" y="242483"/>
                </a:cubicBezTo>
                <a:cubicBezTo>
                  <a:pt x="3209858" y="254709"/>
                  <a:pt x="3247378" y="260611"/>
                  <a:pt x="3298810" y="242062"/>
                </a:cubicBezTo>
                <a:cubicBezTo>
                  <a:pt x="3276888" y="227728"/>
                  <a:pt x="3262976" y="220983"/>
                  <a:pt x="3252015" y="210865"/>
                </a:cubicBezTo>
                <a:cubicBezTo>
                  <a:pt x="3214917" y="176718"/>
                  <a:pt x="3178662" y="147208"/>
                  <a:pt x="3120484" y="156904"/>
                </a:cubicBezTo>
                <a:close/>
                <a:moveTo>
                  <a:pt x="5947976" y="153110"/>
                </a:moveTo>
                <a:cubicBezTo>
                  <a:pt x="5923524" y="121492"/>
                  <a:pt x="5893171" y="151424"/>
                  <a:pt x="5866612" y="142571"/>
                </a:cubicBezTo>
                <a:cubicBezTo>
                  <a:pt x="5856072" y="139198"/>
                  <a:pt x="5844690" y="137090"/>
                  <a:pt x="5833307" y="136247"/>
                </a:cubicBezTo>
                <a:cubicBezTo>
                  <a:pt x="5820660" y="134982"/>
                  <a:pt x="5806749" y="132874"/>
                  <a:pt x="5794944" y="136669"/>
                </a:cubicBezTo>
                <a:cubicBezTo>
                  <a:pt x="5772179" y="143835"/>
                  <a:pt x="5750258" y="161541"/>
                  <a:pt x="5727493" y="137512"/>
                </a:cubicBezTo>
                <a:cubicBezTo>
                  <a:pt x="5691659" y="148051"/>
                  <a:pt x="5655825" y="123600"/>
                  <a:pt x="5619149" y="137090"/>
                </a:cubicBezTo>
                <a:cubicBezTo>
                  <a:pt x="5609452" y="140463"/>
                  <a:pt x="5596805" y="137512"/>
                  <a:pt x="5585844" y="136247"/>
                </a:cubicBezTo>
                <a:cubicBezTo>
                  <a:pt x="5537363" y="130767"/>
                  <a:pt x="5488461" y="117698"/>
                  <a:pt x="5443352" y="149737"/>
                </a:cubicBezTo>
                <a:cubicBezTo>
                  <a:pt x="5439559" y="152267"/>
                  <a:pt x="5430705" y="145943"/>
                  <a:pt x="5424803" y="147208"/>
                </a:cubicBezTo>
                <a:cubicBezTo>
                  <a:pt x="5416372" y="148894"/>
                  <a:pt x="5408362" y="153953"/>
                  <a:pt x="5400773" y="156904"/>
                </a:cubicBezTo>
                <a:cubicBezTo>
                  <a:pt x="5405833" y="186414"/>
                  <a:pt x="5425225" y="193159"/>
                  <a:pt x="5447568" y="194846"/>
                </a:cubicBezTo>
                <a:cubicBezTo>
                  <a:pt x="5507010" y="200326"/>
                  <a:pt x="5566452" y="205385"/>
                  <a:pt x="5625894" y="210865"/>
                </a:cubicBezTo>
                <a:cubicBezTo>
                  <a:pt x="5729601" y="220562"/>
                  <a:pt x="5833729" y="229415"/>
                  <a:pt x="5938279" y="229836"/>
                </a:cubicBezTo>
                <a:cubicBezTo>
                  <a:pt x="5960201" y="229836"/>
                  <a:pt x="5982123" y="223513"/>
                  <a:pt x="6011633" y="218875"/>
                </a:cubicBezTo>
                <a:cubicBezTo>
                  <a:pt x="5985496" y="191895"/>
                  <a:pt x="5964417" y="174189"/>
                  <a:pt x="5947976" y="153110"/>
                </a:cubicBezTo>
                <a:close/>
                <a:moveTo>
                  <a:pt x="1401731" y="190208"/>
                </a:moveTo>
                <a:cubicBezTo>
                  <a:pt x="1390348" y="190630"/>
                  <a:pt x="1378544" y="196110"/>
                  <a:pt x="1368426" y="193581"/>
                </a:cubicBezTo>
                <a:cubicBezTo>
                  <a:pt x="1337652" y="186414"/>
                  <a:pt x="1305612" y="198218"/>
                  <a:pt x="1275259" y="185571"/>
                </a:cubicBezTo>
                <a:cubicBezTo>
                  <a:pt x="1269357" y="183042"/>
                  <a:pt x="1257553" y="185571"/>
                  <a:pt x="1253337" y="190208"/>
                </a:cubicBezTo>
                <a:cubicBezTo>
                  <a:pt x="1238160" y="206650"/>
                  <a:pt x="1223405" y="195267"/>
                  <a:pt x="1208650" y="191473"/>
                </a:cubicBezTo>
                <a:cubicBezTo>
                  <a:pt x="1199797" y="188944"/>
                  <a:pt x="1190944" y="182198"/>
                  <a:pt x="1182513" y="183042"/>
                </a:cubicBezTo>
                <a:cubicBezTo>
                  <a:pt x="1138669" y="187257"/>
                  <a:pt x="1094826" y="194002"/>
                  <a:pt x="1051403" y="199061"/>
                </a:cubicBezTo>
                <a:cubicBezTo>
                  <a:pt x="1043394" y="199904"/>
                  <a:pt x="1035384" y="200326"/>
                  <a:pt x="1026952" y="200326"/>
                </a:cubicBezTo>
                <a:cubicBezTo>
                  <a:pt x="975099" y="201169"/>
                  <a:pt x="924088" y="203699"/>
                  <a:pt x="880666" y="244591"/>
                </a:cubicBezTo>
                <a:cubicBezTo>
                  <a:pt x="908912" y="271572"/>
                  <a:pt x="911863" y="273680"/>
                  <a:pt x="950226" y="272415"/>
                </a:cubicBezTo>
                <a:cubicBezTo>
                  <a:pt x="1022736" y="270307"/>
                  <a:pt x="1095669" y="266513"/>
                  <a:pt x="1168179" y="265248"/>
                </a:cubicBezTo>
                <a:cubicBezTo>
                  <a:pt x="1238582" y="263984"/>
                  <a:pt x="1308985" y="281690"/>
                  <a:pt x="1378966" y="263562"/>
                </a:cubicBezTo>
                <a:cubicBezTo>
                  <a:pt x="1381917" y="262719"/>
                  <a:pt x="1385711" y="262719"/>
                  <a:pt x="1388662" y="263984"/>
                </a:cubicBezTo>
                <a:cubicBezTo>
                  <a:pt x="1424496" y="278739"/>
                  <a:pt x="1456535" y="257238"/>
                  <a:pt x="1502487" y="255552"/>
                </a:cubicBezTo>
                <a:cubicBezTo>
                  <a:pt x="1466231" y="231944"/>
                  <a:pt x="1440094" y="214660"/>
                  <a:pt x="1413956" y="197375"/>
                </a:cubicBezTo>
                <a:cubicBezTo>
                  <a:pt x="1410162" y="195267"/>
                  <a:pt x="1405946" y="190208"/>
                  <a:pt x="1401731" y="190208"/>
                </a:cubicBezTo>
                <a:close/>
                <a:moveTo>
                  <a:pt x="4784855" y="143835"/>
                </a:moveTo>
                <a:cubicBezTo>
                  <a:pt x="4714031" y="144257"/>
                  <a:pt x="4643207" y="144678"/>
                  <a:pt x="4574069" y="169551"/>
                </a:cubicBezTo>
                <a:cubicBezTo>
                  <a:pt x="4576177" y="197375"/>
                  <a:pt x="4586294" y="214660"/>
                  <a:pt x="4612853" y="219718"/>
                </a:cubicBezTo>
                <a:cubicBezTo>
                  <a:pt x="4639834" y="224356"/>
                  <a:pt x="4666815" y="230679"/>
                  <a:pt x="4693796" y="232787"/>
                </a:cubicBezTo>
                <a:cubicBezTo>
                  <a:pt x="4751551" y="237424"/>
                  <a:pt x="4809728" y="241640"/>
                  <a:pt x="4867483" y="242905"/>
                </a:cubicBezTo>
                <a:cubicBezTo>
                  <a:pt x="4929877" y="244591"/>
                  <a:pt x="4992691" y="243326"/>
                  <a:pt x="5055505" y="243326"/>
                </a:cubicBezTo>
                <a:cubicBezTo>
                  <a:pt x="5058035" y="238268"/>
                  <a:pt x="5060143" y="233630"/>
                  <a:pt x="5062672" y="228571"/>
                </a:cubicBezTo>
                <a:cubicBezTo>
                  <a:pt x="5040750" y="202434"/>
                  <a:pt x="5018828" y="176296"/>
                  <a:pt x="4991848" y="143835"/>
                </a:cubicBezTo>
                <a:cubicBezTo>
                  <a:pt x="4926925" y="143835"/>
                  <a:pt x="4856101" y="143414"/>
                  <a:pt x="4784855" y="143835"/>
                </a:cubicBezTo>
                <a:close/>
                <a:moveTo>
                  <a:pt x="8658269" y="2187"/>
                </a:moveTo>
                <a:cubicBezTo>
                  <a:pt x="8607680" y="2187"/>
                  <a:pt x="8555827" y="-3715"/>
                  <a:pt x="8505659" y="3873"/>
                </a:cubicBezTo>
                <a:cubicBezTo>
                  <a:pt x="8458022" y="11461"/>
                  <a:pt x="8408697" y="15677"/>
                  <a:pt x="8362325" y="32962"/>
                </a:cubicBezTo>
                <a:cubicBezTo>
                  <a:pt x="8339138" y="41815"/>
                  <a:pt x="8315109" y="49403"/>
                  <a:pt x="8293187" y="56991"/>
                </a:cubicBezTo>
                <a:cubicBezTo>
                  <a:pt x="8296981" y="105051"/>
                  <a:pt x="8305834" y="114747"/>
                  <a:pt x="8341246" y="110953"/>
                </a:cubicBezTo>
                <a:cubicBezTo>
                  <a:pt x="8378345" y="107158"/>
                  <a:pt x="8415443" y="99149"/>
                  <a:pt x="8452541" y="97884"/>
                </a:cubicBezTo>
                <a:cubicBezTo>
                  <a:pt x="8512404" y="95776"/>
                  <a:pt x="8571003" y="78491"/>
                  <a:pt x="8632131" y="92825"/>
                </a:cubicBezTo>
                <a:cubicBezTo>
                  <a:pt x="8657004" y="98727"/>
                  <a:pt x="8685249" y="91982"/>
                  <a:pt x="8720240" y="90717"/>
                </a:cubicBezTo>
                <a:cubicBezTo>
                  <a:pt x="8696632" y="56991"/>
                  <a:pt x="8678926" y="31697"/>
                  <a:pt x="8658269" y="21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327;p23">
            <a:extLst>
              <a:ext uri="{FF2B5EF4-FFF2-40B4-BE49-F238E27FC236}">
                <a16:creationId xmlns:a16="http://schemas.microsoft.com/office/drawing/2014/main" id="{57A37919-37AD-D36E-6D81-6D6A3DE8C317}"/>
              </a:ext>
            </a:extLst>
          </p:cNvPr>
          <p:cNvSpPr txBox="1"/>
          <p:nvPr/>
        </p:nvSpPr>
        <p:spPr>
          <a:xfrm>
            <a:off x="514451" y="60399"/>
            <a:ext cx="5252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TAMPILAN GITHUB</a:t>
            </a:r>
            <a:endParaRPr sz="4500" dirty="0">
              <a:solidFill>
                <a:schemeClr val="lt1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01ED1-43BE-D44A-2F4B-587495783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146" y="1098384"/>
            <a:ext cx="5444763" cy="28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/>
          <p:nvPr/>
        </p:nvSpPr>
        <p:spPr>
          <a:xfrm flipH="1">
            <a:off x="6986212" y="3229323"/>
            <a:ext cx="534976" cy="685573"/>
          </a:xfrm>
          <a:custGeom>
            <a:avLst/>
            <a:gdLst/>
            <a:ahLst/>
            <a:cxnLst/>
            <a:rect l="l" t="t" r="r" b="b"/>
            <a:pathLst>
              <a:path w="1069952" h="1371145" extrusionOk="0">
                <a:moveTo>
                  <a:pt x="490796" y="1175868"/>
                </a:moveTo>
                <a:cubicBezTo>
                  <a:pt x="461329" y="1176538"/>
                  <a:pt x="446595" y="1166150"/>
                  <a:pt x="436215" y="1142358"/>
                </a:cubicBezTo>
                <a:cubicBezTo>
                  <a:pt x="421481" y="1109853"/>
                  <a:pt x="401390" y="1080029"/>
                  <a:pt x="384647" y="1048529"/>
                </a:cubicBezTo>
                <a:cubicBezTo>
                  <a:pt x="378285" y="1036466"/>
                  <a:pt x="374267" y="1023397"/>
                  <a:pt x="367570" y="1006977"/>
                </a:cubicBezTo>
                <a:cubicBezTo>
                  <a:pt x="361208" y="1016695"/>
                  <a:pt x="355515" y="1024402"/>
                  <a:pt x="350827" y="1032445"/>
                </a:cubicBezTo>
                <a:cubicBezTo>
                  <a:pt x="309975" y="1100470"/>
                  <a:pt x="268453" y="1168160"/>
                  <a:pt x="228271" y="1236856"/>
                </a:cubicBezTo>
                <a:cubicBezTo>
                  <a:pt x="211528" y="1265675"/>
                  <a:pt x="196795" y="1295834"/>
                  <a:pt x="182061" y="1325993"/>
                </a:cubicBezTo>
                <a:cubicBezTo>
                  <a:pt x="157617" y="1375252"/>
                  <a:pt x="153599" y="1378603"/>
                  <a:pt x="103371" y="1362519"/>
                </a:cubicBezTo>
                <a:cubicBezTo>
                  <a:pt x="77252" y="1354141"/>
                  <a:pt x="51134" y="1343083"/>
                  <a:pt x="27359" y="1329679"/>
                </a:cubicBezTo>
                <a:cubicBezTo>
                  <a:pt x="-2778" y="1312924"/>
                  <a:pt x="-7131" y="1286786"/>
                  <a:pt x="9947" y="1256292"/>
                </a:cubicBezTo>
                <a:cubicBezTo>
                  <a:pt x="37405" y="1207032"/>
                  <a:pt x="63523" y="1157102"/>
                  <a:pt x="90981" y="1107842"/>
                </a:cubicBezTo>
                <a:cubicBezTo>
                  <a:pt x="105380" y="1081704"/>
                  <a:pt x="121788" y="1056237"/>
                  <a:pt x="136186" y="1030099"/>
                </a:cubicBezTo>
                <a:cubicBezTo>
                  <a:pt x="159626" y="988211"/>
                  <a:pt x="182731" y="945989"/>
                  <a:pt x="206840" y="902091"/>
                </a:cubicBezTo>
                <a:cubicBezTo>
                  <a:pt x="178043" y="886676"/>
                  <a:pt x="150920" y="894383"/>
                  <a:pt x="125136" y="890697"/>
                </a:cubicBezTo>
                <a:cubicBezTo>
                  <a:pt x="97678" y="887011"/>
                  <a:pt x="70220" y="883995"/>
                  <a:pt x="42762" y="881314"/>
                </a:cubicBezTo>
                <a:cubicBezTo>
                  <a:pt x="20327" y="879304"/>
                  <a:pt x="10616" y="863889"/>
                  <a:pt x="5259" y="845794"/>
                </a:cubicBezTo>
                <a:cubicBezTo>
                  <a:pt x="236" y="828704"/>
                  <a:pt x="12625" y="817310"/>
                  <a:pt x="24680" y="808598"/>
                </a:cubicBezTo>
                <a:cubicBezTo>
                  <a:pt x="62853" y="780784"/>
                  <a:pt x="102031" y="754311"/>
                  <a:pt x="140204" y="726163"/>
                </a:cubicBezTo>
                <a:cubicBezTo>
                  <a:pt x="195790" y="685281"/>
                  <a:pt x="250036" y="642723"/>
                  <a:pt x="305622" y="602176"/>
                </a:cubicBezTo>
                <a:cubicBezTo>
                  <a:pt x="354845" y="566320"/>
                  <a:pt x="405073" y="531134"/>
                  <a:pt x="455301" y="496619"/>
                </a:cubicBezTo>
                <a:cubicBezTo>
                  <a:pt x="487447" y="474502"/>
                  <a:pt x="519928" y="452721"/>
                  <a:pt x="554083" y="433955"/>
                </a:cubicBezTo>
                <a:cubicBezTo>
                  <a:pt x="581206" y="419211"/>
                  <a:pt x="610338" y="407482"/>
                  <a:pt x="639471" y="397764"/>
                </a:cubicBezTo>
                <a:cubicBezTo>
                  <a:pt x="665589" y="389052"/>
                  <a:pt x="681327" y="403461"/>
                  <a:pt x="677644" y="430939"/>
                </a:cubicBezTo>
                <a:cubicBezTo>
                  <a:pt x="675300" y="450375"/>
                  <a:pt x="669942" y="469476"/>
                  <a:pt x="665589" y="488577"/>
                </a:cubicBezTo>
                <a:cubicBezTo>
                  <a:pt x="642149" y="594468"/>
                  <a:pt x="620384" y="700695"/>
                  <a:pt x="594600" y="805917"/>
                </a:cubicBezTo>
                <a:cubicBezTo>
                  <a:pt x="578192" y="872937"/>
                  <a:pt x="556092" y="938617"/>
                  <a:pt x="537675" y="1005301"/>
                </a:cubicBezTo>
                <a:cubicBezTo>
                  <a:pt x="524281" y="1052886"/>
                  <a:pt x="512561" y="1101140"/>
                  <a:pt x="499837" y="1149060"/>
                </a:cubicBezTo>
                <a:cubicBezTo>
                  <a:pt x="498162" y="1158442"/>
                  <a:pt x="494479" y="1166485"/>
                  <a:pt x="490796" y="1175868"/>
                </a:cubicBezTo>
                <a:close/>
                <a:moveTo>
                  <a:pt x="966957" y="434625"/>
                </a:moveTo>
                <a:cubicBezTo>
                  <a:pt x="939499" y="435966"/>
                  <a:pt x="912041" y="436971"/>
                  <a:pt x="884918" y="438982"/>
                </a:cubicBezTo>
                <a:cubicBezTo>
                  <a:pt x="858464" y="440657"/>
                  <a:pt x="848754" y="457747"/>
                  <a:pt x="859469" y="481875"/>
                </a:cubicBezTo>
                <a:cubicBezTo>
                  <a:pt x="866166" y="496954"/>
                  <a:pt x="877886" y="505667"/>
                  <a:pt x="893624" y="507677"/>
                </a:cubicBezTo>
                <a:cubicBezTo>
                  <a:pt x="941843" y="513709"/>
                  <a:pt x="990062" y="514379"/>
                  <a:pt x="1037611" y="502986"/>
                </a:cubicBezTo>
                <a:cubicBezTo>
                  <a:pt x="1052344" y="499635"/>
                  <a:pt x="1067413" y="495614"/>
                  <a:pt x="1069757" y="476848"/>
                </a:cubicBezTo>
                <a:cubicBezTo>
                  <a:pt x="1071431" y="462104"/>
                  <a:pt x="1062390" y="449705"/>
                  <a:pt x="1042299" y="441998"/>
                </a:cubicBezTo>
                <a:cubicBezTo>
                  <a:pt x="1032923" y="438311"/>
                  <a:pt x="1022208" y="436301"/>
                  <a:pt x="1012162" y="435631"/>
                </a:cubicBezTo>
                <a:cubicBezTo>
                  <a:pt x="997428" y="434625"/>
                  <a:pt x="982360" y="435296"/>
                  <a:pt x="967292" y="435296"/>
                </a:cubicBezTo>
                <a:cubicBezTo>
                  <a:pt x="966957" y="434960"/>
                  <a:pt x="966957" y="434625"/>
                  <a:pt x="966957" y="434625"/>
                </a:cubicBezTo>
                <a:close/>
                <a:moveTo>
                  <a:pt x="518254" y="39207"/>
                </a:moveTo>
                <a:cubicBezTo>
                  <a:pt x="516579" y="80424"/>
                  <a:pt x="514235" y="121977"/>
                  <a:pt x="516914" y="163194"/>
                </a:cubicBezTo>
                <a:cubicBezTo>
                  <a:pt x="518589" y="186651"/>
                  <a:pt x="528299" y="209773"/>
                  <a:pt x="536671" y="231890"/>
                </a:cubicBezTo>
                <a:cubicBezTo>
                  <a:pt x="539349" y="238592"/>
                  <a:pt x="551069" y="245964"/>
                  <a:pt x="557432" y="244958"/>
                </a:cubicBezTo>
                <a:cubicBezTo>
                  <a:pt x="563459" y="244288"/>
                  <a:pt x="571161" y="233900"/>
                  <a:pt x="573170" y="226528"/>
                </a:cubicBezTo>
                <a:cubicBezTo>
                  <a:pt x="576853" y="212119"/>
                  <a:pt x="578527" y="197039"/>
                  <a:pt x="578192" y="182295"/>
                </a:cubicBezTo>
                <a:cubicBezTo>
                  <a:pt x="577523" y="143088"/>
                  <a:pt x="575514" y="104216"/>
                  <a:pt x="573504" y="65345"/>
                </a:cubicBezTo>
                <a:cubicBezTo>
                  <a:pt x="572835" y="53951"/>
                  <a:pt x="570826" y="42558"/>
                  <a:pt x="567812" y="31499"/>
                </a:cubicBezTo>
                <a:cubicBezTo>
                  <a:pt x="563794" y="16420"/>
                  <a:pt x="556092" y="3686"/>
                  <a:pt x="537340" y="0"/>
                </a:cubicBezTo>
                <a:cubicBezTo>
                  <a:pt x="520598" y="9048"/>
                  <a:pt x="518923" y="25133"/>
                  <a:pt x="518254" y="39207"/>
                </a:cubicBezTo>
                <a:close/>
                <a:moveTo>
                  <a:pt x="875207" y="66015"/>
                </a:moveTo>
                <a:cubicBezTo>
                  <a:pt x="850763" y="96844"/>
                  <a:pt x="826319" y="127338"/>
                  <a:pt x="803549" y="159173"/>
                </a:cubicBezTo>
                <a:cubicBezTo>
                  <a:pt x="797186" y="168220"/>
                  <a:pt x="794173" y="180284"/>
                  <a:pt x="791494" y="191342"/>
                </a:cubicBezTo>
                <a:cubicBezTo>
                  <a:pt x="786806" y="210443"/>
                  <a:pt x="793838" y="231890"/>
                  <a:pt x="806562" y="237586"/>
                </a:cubicBezTo>
                <a:cubicBezTo>
                  <a:pt x="826653" y="246634"/>
                  <a:pt x="838373" y="231554"/>
                  <a:pt x="846075" y="218821"/>
                </a:cubicBezTo>
                <a:cubicBezTo>
                  <a:pt x="870184" y="178273"/>
                  <a:pt x="892954" y="136721"/>
                  <a:pt x="913380" y="94498"/>
                </a:cubicBezTo>
                <a:cubicBezTo>
                  <a:pt x="922756" y="75398"/>
                  <a:pt x="917733" y="69701"/>
                  <a:pt x="892285" y="52276"/>
                </a:cubicBezTo>
                <a:cubicBezTo>
                  <a:pt x="885588" y="57302"/>
                  <a:pt x="879225" y="60653"/>
                  <a:pt x="875207" y="660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9"/>
          <p:cNvSpPr/>
          <p:nvPr/>
        </p:nvSpPr>
        <p:spPr>
          <a:xfrm rot="5331254">
            <a:off x="1113021" y="-1536085"/>
            <a:ext cx="1315849" cy="3520887"/>
          </a:xfrm>
          <a:custGeom>
            <a:avLst/>
            <a:gdLst/>
            <a:ahLst/>
            <a:cxnLst/>
            <a:rect l="l" t="t" r="r" b="b"/>
            <a:pathLst>
              <a:path w="2631171" h="7040367" extrusionOk="0">
                <a:moveTo>
                  <a:pt x="707520" y="7040368"/>
                </a:moveTo>
                <a:cubicBezTo>
                  <a:pt x="597680" y="6921287"/>
                  <a:pt x="602138" y="6832929"/>
                  <a:pt x="720084" y="6703553"/>
                </a:cubicBezTo>
                <a:cubicBezTo>
                  <a:pt x="749337" y="6672485"/>
                  <a:pt x="776781" y="6639763"/>
                  <a:pt x="802282" y="6605548"/>
                </a:cubicBezTo>
                <a:cubicBezTo>
                  <a:pt x="897449" y="6473174"/>
                  <a:pt x="995210" y="6344689"/>
                  <a:pt x="1110319" y="6226744"/>
                </a:cubicBezTo>
                <a:cubicBezTo>
                  <a:pt x="1211161" y="6123227"/>
                  <a:pt x="1286144" y="5994175"/>
                  <a:pt x="1369719" y="5874527"/>
                </a:cubicBezTo>
                <a:cubicBezTo>
                  <a:pt x="1451511" y="5757878"/>
                  <a:pt x="1530466" y="5639446"/>
                  <a:pt x="1609664" y="5520932"/>
                </a:cubicBezTo>
                <a:cubicBezTo>
                  <a:pt x="1712695" y="5366914"/>
                  <a:pt x="1813455" y="5210868"/>
                  <a:pt x="1917702" y="5057255"/>
                </a:cubicBezTo>
                <a:cubicBezTo>
                  <a:pt x="2088906" y="4804502"/>
                  <a:pt x="2221443" y="4530348"/>
                  <a:pt x="2335579" y="4249710"/>
                </a:cubicBezTo>
                <a:cubicBezTo>
                  <a:pt x="2407806" y="4072102"/>
                  <a:pt x="2459523" y="3880714"/>
                  <a:pt x="2468764" y="3686812"/>
                </a:cubicBezTo>
                <a:cubicBezTo>
                  <a:pt x="2472656" y="3605750"/>
                  <a:pt x="2475412" y="3510907"/>
                  <a:pt x="2419073" y="3438031"/>
                </a:cubicBezTo>
                <a:cubicBezTo>
                  <a:pt x="2265703" y="3437302"/>
                  <a:pt x="2153107" y="3530848"/>
                  <a:pt x="2034513" y="3597644"/>
                </a:cubicBezTo>
                <a:cubicBezTo>
                  <a:pt x="1981660" y="3627393"/>
                  <a:pt x="1959125" y="3715427"/>
                  <a:pt x="1929131" y="3779872"/>
                </a:cubicBezTo>
                <a:cubicBezTo>
                  <a:pt x="1871982" y="3901466"/>
                  <a:pt x="1822534" y="4027275"/>
                  <a:pt x="1763602" y="4148220"/>
                </a:cubicBezTo>
                <a:cubicBezTo>
                  <a:pt x="1699400" y="4279947"/>
                  <a:pt x="1630416" y="4409485"/>
                  <a:pt x="1559081" y="4537320"/>
                </a:cubicBezTo>
                <a:cubicBezTo>
                  <a:pt x="1491070" y="4659562"/>
                  <a:pt x="1430435" y="4789262"/>
                  <a:pt x="1343212" y="4896751"/>
                </a:cubicBezTo>
                <a:cubicBezTo>
                  <a:pt x="1202568" y="5070144"/>
                  <a:pt x="1088838" y="5266315"/>
                  <a:pt x="916175" y="5413606"/>
                </a:cubicBezTo>
                <a:cubicBezTo>
                  <a:pt x="867537" y="5454947"/>
                  <a:pt x="825222" y="5492479"/>
                  <a:pt x="752023" y="5487372"/>
                </a:cubicBezTo>
                <a:cubicBezTo>
                  <a:pt x="671852" y="5481860"/>
                  <a:pt x="646642" y="5475699"/>
                  <a:pt x="631888" y="5397069"/>
                </a:cubicBezTo>
                <a:cubicBezTo>
                  <a:pt x="620621" y="5335461"/>
                  <a:pt x="618918" y="5271990"/>
                  <a:pt x="615676" y="5209166"/>
                </a:cubicBezTo>
                <a:cubicBezTo>
                  <a:pt x="599463" y="4918395"/>
                  <a:pt x="657828" y="4641729"/>
                  <a:pt x="806740" y="4392623"/>
                </a:cubicBezTo>
                <a:cubicBezTo>
                  <a:pt x="876535" y="4275974"/>
                  <a:pt x="978268" y="4175619"/>
                  <a:pt x="1077489" y="4080289"/>
                </a:cubicBezTo>
                <a:cubicBezTo>
                  <a:pt x="1201920" y="3960641"/>
                  <a:pt x="1336484" y="3851045"/>
                  <a:pt x="1470885" y="3742259"/>
                </a:cubicBezTo>
                <a:cubicBezTo>
                  <a:pt x="1546111" y="3681300"/>
                  <a:pt x="1630822" y="3632095"/>
                  <a:pt x="1709290" y="3574946"/>
                </a:cubicBezTo>
                <a:cubicBezTo>
                  <a:pt x="1789299" y="3516581"/>
                  <a:pt x="1853581" y="3452379"/>
                  <a:pt x="1896382" y="3352997"/>
                </a:cubicBezTo>
                <a:cubicBezTo>
                  <a:pt x="1969338" y="3183252"/>
                  <a:pt x="2012058" y="3008643"/>
                  <a:pt x="2038161" y="2828847"/>
                </a:cubicBezTo>
                <a:cubicBezTo>
                  <a:pt x="2062966" y="2658210"/>
                  <a:pt x="2061506" y="2487330"/>
                  <a:pt x="2003871" y="2321314"/>
                </a:cubicBezTo>
                <a:cubicBezTo>
                  <a:pt x="1998213" y="2306459"/>
                  <a:pt x="1991042" y="2292225"/>
                  <a:pt x="1982471" y="2278838"/>
                </a:cubicBezTo>
                <a:cubicBezTo>
                  <a:pt x="1978499" y="2272353"/>
                  <a:pt x="1971041" y="2268137"/>
                  <a:pt x="1955963" y="2254519"/>
                </a:cubicBezTo>
                <a:cubicBezTo>
                  <a:pt x="1902543" y="2337203"/>
                  <a:pt x="1852527" y="2420048"/>
                  <a:pt x="1797162" y="2499165"/>
                </a:cubicBezTo>
                <a:cubicBezTo>
                  <a:pt x="1624904" y="2745352"/>
                  <a:pt x="1470885" y="3004185"/>
                  <a:pt x="1272282" y="3232052"/>
                </a:cubicBezTo>
                <a:cubicBezTo>
                  <a:pt x="1134476" y="3390205"/>
                  <a:pt x="1009640" y="3559950"/>
                  <a:pt x="873617" y="3719805"/>
                </a:cubicBezTo>
                <a:cubicBezTo>
                  <a:pt x="724462" y="3894900"/>
                  <a:pt x="571821" y="4066833"/>
                  <a:pt x="380757" y="4199208"/>
                </a:cubicBezTo>
                <a:cubicBezTo>
                  <a:pt x="357897" y="4215016"/>
                  <a:pt x="336172" y="4233255"/>
                  <a:pt x="311367" y="4245009"/>
                </a:cubicBezTo>
                <a:cubicBezTo>
                  <a:pt x="169994" y="4312128"/>
                  <a:pt x="58371" y="4242739"/>
                  <a:pt x="24082" y="4087828"/>
                </a:cubicBezTo>
                <a:cubicBezTo>
                  <a:pt x="-16936" y="3903816"/>
                  <a:pt x="-1453" y="3724831"/>
                  <a:pt x="39727" y="3546412"/>
                </a:cubicBezTo>
                <a:cubicBezTo>
                  <a:pt x="62291" y="3450523"/>
                  <a:pt x="93829" y="3356970"/>
                  <a:pt x="133921" y="3266990"/>
                </a:cubicBezTo>
                <a:cubicBezTo>
                  <a:pt x="185315" y="3150908"/>
                  <a:pt x="238654" y="3033448"/>
                  <a:pt x="308935" y="2928554"/>
                </a:cubicBezTo>
                <a:cubicBezTo>
                  <a:pt x="402319" y="2789207"/>
                  <a:pt x="515969" y="2663641"/>
                  <a:pt x="615352" y="2528105"/>
                </a:cubicBezTo>
                <a:cubicBezTo>
                  <a:pt x="731028" y="2370276"/>
                  <a:pt x="901989" y="2280945"/>
                  <a:pt x="1052684" y="2167052"/>
                </a:cubicBezTo>
                <a:cubicBezTo>
                  <a:pt x="1087379" y="2140788"/>
                  <a:pt x="1144203" y="2145328"/>
                  <a:pt x="1188950" y="2130007"/>
                </a:cubicBezTo>
                <a:cubicBezTo>
                  <a:pt x="1220645" y="2119144"/>
                  <a:pt x="1248774" y="2098149"/>
                  <a:pt x="1279172" y="2082909"/>
                </a:cubicBezTo>
                <a:cubicBezTo>
                  <a:pt x="1314354" y="2065319"/>
                  <a:pt x="1349291" y="2037271"/>
                  <a:pt x="1385932" y="2034272"/>
                </a:cubicBezTo>
                <a:cubicBezTo>
                  <a:pt x="1534519" y="2022518"/>
                  <a:pt x="1684485" y="2008656"/>
                  <a:pt x="1831775" y="2065967"/>
                </a:cubicBezTo>
                <a:cubicBezTo>
                  <a:pt x="1947533" y="1909598"/>
                  <a:pt x="2029892" y="1735314"/>
                  <a:pt x="2101551" y="1556976"/>
                </a:cubicBezTo>
                <a:cubicBezTo>
                  <a:pt x="2182614" y="1354725"/>
                  <a:pt x="2264244" y="1151664"/>
                  <a:pt x="2325770" y="942765"/>
                </a:cubicBezTo>
                <a:cubicBezTo>
                  <a:pt x="2380812" y="756322"/>
                  <a:pt x="2410156" y="562339"/>
                  <a:pt x="2365329" y="364952"/>
                </a:cubicBezTo>
                <a:cubicBezTo>
                  <a:pt x="2336957" y="238332"/>
                  <a:pt x="2245194" y="165457"/>
                  <a:pt x="2110874" y="173320"/>
                </a:cubicBezTo>
                <a:cubicBezTo>
                  <a:pt x="1974932" y="181426"/>
                  <a:pt x="1861525" y="245547"/>
                  <a:pt x="1749011" y="313153"/>
                </a:cubicBezTo>
                <a:cubicBezTo>
                  <a:pt x="1504040" y="460281"/>
                  <a:pt x="1310706" y="664073"/>
                  <a:pt x="1137394" y="886427"/>
                </a:cubicBezTo>
                <a:cubicBezTo>
                  <a:pt x="1018638" y="1038825"/>
                  <a:pt x="908393" y="1198437"/>
                  <a:pt x="803173" y="1360480"/>
                </a:cubicBezTo>
                <a:cubicBezTo>
                  <a:pt x="748132" y="1445191"/>
                  <a:pt x="712221" y="1542304"/>
                  <a:pt x="666664" y="1636093"/>
                </a:cubicBezTo>
                <a:lnTo>
                  <a:pt x="543530" y="1622799"/>
                </a:lnTo>
                <a:cubicBezTo>
                  <a:pt x="522454" y="1558678"/>
                  <a:pt x="517833" y="1509311"/>
                  <a:pt x="539153" y="1439598"/>
                </a:cubicBezTo>
                <a:cubicBezTo>
                  <a:pt x="604570" y="1225349"/>
                  <a:pt x="748456" y="1061036"/>
                  <a:pt x="866807" y="882374"/>
                </a:cubicBezTo>
                <a:cubicBezTo>
                  <a:pt x="974635" y="720912"/>
                  <a:pt x="1099424" y="571447"/>
                  <a:pt x="1239047" y="436530"/>
                </a:cubicBezTo>
                <a:cubicBezTo>
                  <a:pt x="1390309" y="289645"/>
                  <a:pt x="1545463" y="137247"/>
                  <a:pt x="1746741" y="59022"/>
                </a:cubicBezTo>
                <a:cubicBezTo>
                  <a:pt x="1819697" y="30812"/>
                  <a:pt x="1895491" y="-1937"/>
                  <a:pt x="1982714" y="90"/>
                </a:cubicBezTo>
                <a:cubicBezTo>
                  <a:pt x="2129599" y="3575"/>
                  <a:pt x="2165915" y="981"/>
                  <a:pt x="2253057" y="41675"/>
                </a:cubicBezTo>
                <a:cubicBezTo>
                  <a:pt x="2270405" y="49781"/>
                  <a:pt x="2293589" y="55374"/>
                  <a:pt x="2302749" y="69398"/>
                </a:cubicBezTo>
                <a:cubicBezTo>
                  <a:pt x="2376759" y="181426"/>
                  <a:pt x="2480681" y="278945"/>
                  <a:pt x="2509782" y="413752"/>
                </a:cubicBezTo>
                <a:cubicBezTo>
                  <a:pt x="2543261" y="569310"/>
                  <a:pt x="2553313" y="726977"/>
                  <a:pt x="2517321" y="887238"/>
                </a:cubicBezTo>
                <a:cubicBezTo>
                  <a:pt x="2442014" y="1222917"/>
                  <a:pt x="2314665" y="1538899"/>
                  <a:pt x="2169401" y="1848396"/>
                </a:cubicBezTo>
                <a:cubicBezTo>
                  <a:pt x="2118007" y="1958073"/>
                  <a:pt x="2052347" y="2061104"/>
                  <a:pt x="1991063" y="2171511"/>
                </a:cubicBezTo>
                <a:cubicBezTo>
                  <a:pt x="2014571" y="2199964"/>
                  <a:pt x="2035486" y="2228255"/>
                  <a:pt x="2059561" y="2253870"/>
                </a:cubicBezTo>
                <a:cubicBezTo>
                  <a:pt x="2157485" y="2357630"/>
                  <a:pt x="2191531" y="2485466"/>
                  <a:pt x="2202718" y="2622948"/>
                </a:cubicBezTo>
                <a:cubicBezTo>
                  <a:pt x="2220936" y="2833876"/>
                  <a:pt x="2193680" y="3046258"/>
                  <a:pt x="2122790" y="3245751"/>
                </a:cubicBezTo>
                <a:cubicBezTo>
                  <a:pt x="2117027" y="3264748"/>
                  <a:pt x="2112691" y="3284149"/>
                  <a:pt x="2109820" y="3303792"/>
                </a:cubicBezTo>
                <a:cubicBezTo>
                  <a:pt x="2109252" y="3306791"/>
                  <a:pt x="2112819" y="3310601"/>
                  <a:pt x="2118656" y="3322923"/>
                </a:cubicBezTo>
                <a:cubicBezTo>
                  <a:pt x="2134624" y="3317708"/>
                  <a:pt x="2150223" y="3311424"/>
                  <a:pt x="2165348" y="3304116"/>
                </a:cubicBezTo>
                <a:cubicBezTo>
                  <a:pt x="2263433" y="3248912"/>
                  <a:pt x="2389729" y="3275420"/>
                  <a:pt x="2480600" y="3343026"/>
                </a:cubicBezTo>
                <a:cubicBezTo>
                  <a:pt x="2625053" y="3450434"/>
                  <a:pt x="2646129" y="3590186"/>
                  <a:pt x="2623351" y="3752067"/>
                </a:cubicBezTo>
                <a:cubicBezTo>
                  <a:pt x="2610867" y="3841236"/>
                  <a:pt x="2615650" y="3933161"/>
                  <a:pt x="2595789" y="4020060"/>
                </a:cubicBezTo>
                <a:cubicBezTo>
                  <a:pt x="2564256" y="4158677"/>
                  <a:pt x="2522347" y="4295267"/>
                  <a:pt x="2478249" y="4430561"/>
                </a:cubicBezTo>
                <a:cubicBezTo>
                  <a:pt x="2404239" y="4657536"/>
                  <a:pt x="2309477" y="4874378"/>
                  <a:pt x="2178318" y="5075737"/>
                </a:cubicBezTo>
                <a:cubicBezTo>
                  <a:pt x="2086636" y="5216462"/>
                  <a:pt x="2011167" y="5367562"/>
                  <a:pt x="1921431" y="5509827"/>
                </a:cubicBezTo>
                <a:cubicBezTo>
                  <a:pt x="1847502" y="5627043"/>
                  <a:pt x="1765791" y="5739558"/>
                  <a:pt x="1683269" y="5850938"/>
                </a:cubicBezTo>
                <a:cubicBezTo>
                  <a:pt x="1556163" y="6022223"/>
                  <a:pt x="1461239" y="6215071"/>
                  <a:pt x="1311760" y="6371683"/>
                </a:cubicBezTo>
                <a:cubicBezTo>
                  <a:pt x="1245531" y="6440911"/>
                  <a:pt x="1205487" y="6534862"/>
                  <a:pt x="1150850" y="6615762"/>
                </a:cubicBezTo>
                <a:cubicBezTo>
                  <a:pt x="1113237" y="6671615"/>
                  <a:pt x="1071004" y="6724305"/>
                  <a:pt x="1030716" y="6777887"/>
                </a:cubicBezTo>
                <a:cubicBezTo>
                  <a:pt x="971864" y="6856518"/>
                  <a:pt x="912851" y="6935068"/>
                  <a:pt x="850595" y="7018157"/>
                </a:cubicBezTo>
                <a:close/>
                <a:moveTo>
                  <a:pt x="1765710" y="2170376"/>
                </a:moveTo>
                <a:cubicBezTo>
                  <a:pt x="1706858" y="2170376"/>
                  <a:pt x="1670380" y="2164945"/>
                  <a:pt x="1636010" y="2171349"/>
                </a:cubicBezTo>
                <a:cubicBezTo>
                  <a:pt x="1491556" y="2198505"/>
                  <a:pt x="1349048" y="2232956"/>
                  <a:pt x="1219754" y="2306966"/>
                </a:cubicBezTo>
                <a:cubicBezTo>
                  <a:pt x="827087" y="2531834"/>
                  <a:pt x="546124" y="2858678"/>
                  <a:pt x="350520" y="3262693"/>
                </a:cubicBezTo>
                <a:cubicBezTo>
                  <a:pt x="315826" y="3334271"/>
                  <a:pt x="287859" y="3409092"/>
                  <a:pt x="255839" y="3481562"/>
                </a:cubicBezTo>
                <a:cubicBezTo>
                  <a:pt x="176074" y="3664196"/>
                  <a:pt x="153782" y="3853558"/>
                  <a:pt x="179398" y="4064888"/>
                </a:cubicBezTo>
                <a:cubicBezTo>
                  <a:pt x="215227" y="4051756"/>
                  <a:pt x="247166" y="4047459"/>
                  <a:pt x="269296" y="4030436"/>
                </a:cubicBezTo>
                <a:cubicBezTo>
                  <a:pt x="319423" y="3991908"/>
                  <a:pt x="366773" y="3949894"/>
                  <a:pt x="410993" y="3904708"/>
                </a:cubicBezTo>
                <a:cubicBezTo>
                  <a:pt x="504053" y="3809703"/>
                  <a:pt x="596869" y="3714130"/>
                  <a:pt x="684903" y="3614504"/>
                </a:cubicBezTo>
                <a:cubicBezTo>
                  <a:pt x="818818" y="3463242"/>
                  <a:pt x="945681" y="3305656"/>
                  <a:pt x="1081137" y="3155853"/>
                </a:cubicBezTo>
                <a:cubicBezTo>
                  <a:pt x="1165280" y="3062712"/>
                  <a:pt x="1247558" y="2970058"/>
                  <a:pt x="1305112" y="2857381"/>
                </a:cubicBezTo>
                <a:cubicBezTo>
                  <a:pt x="1320967" y="2825229"/>
                  <a:pt x="1342030" y="2795921"/>
                  <a:pt x="1367449" y="2770644"/>
                </a:cubicBezTo>
                <a:cubicBezTo>
                  <a:pt x="1516442" y="2628379"/>
                  <a:pt x="1595721" y="2438693"/>
                  <a:pt x="1709533" y="2272515"/>
                </a:cubicBezTo>
                <a:cubicBezTo>
                  <a:pt x="1726800" y="2247385"/>
                  <a:pt x="1739283" y="2218932"/>
                  <a:pt x="1765710" y="2170376"/>
                </a:cubicBezTo>
                <a:close/>
                <a:moveTo>
                  <a:pt x="823763" y="5128752"/>
                </a:moveTo>
                <a:cubicBezTo>
                  <a:pt x="928334" y="5023371"/>
                  <a:pt x="1040200" y="4945227"/>
                  <a:pt x="1100349" y="4838143"/>
                </a:cubicBezTo>
                <a:cubicBezTo>
                  <a:pt x="1144852" y="4758945"/>
                  <a:pt x="1198758" y="4688420"/>
                  <a:pt x="1246261" y="4612546"/>
                </a:cubicBezTo>
                <a:cubicBezTo>
                  <a:pt x="1348967" y="4447989"/>
                  <a:pt x="1451025" y="4283027"/>
                  <a:pt x="1547976" y="4115146"/>
                </a:cubicBezTo>
                <a:cubicBezTo>
                  <a:pt x="1591749" y="4039434"/>
                  <a:pt x="1622715" y="3956426"/>
                  <a:pt x="1659518" y="3876742"/>
                </a:cubicBezTo>
                <a:cubicBezTo>
                  <a:pt x="1617485" y="3885389"/>
                  <a:pt x="1578395" y="3904739"/>
                  <a:pt x="1546030" y="3932918"/>
                </a:cubicBezTo>
                <a:cubicBezTo>
                  <a:pt x="1477613" y="3992418"/>
                  <a:pt x="1414304" y="4057835"/>
                  <a:pt x="1344752" y="4115876"/>
                </a:cubicBezTo>
                <a:cubicBezTo>
                  <a:pt x="1190733" y="4244441"/>
                  <a:pt x="1058601" y="4389786"/>
                  <a:pt x="963272" y="4567799"/>
                </a:cubicBezTo>
                <a:cubicBezTo>
                  <a:pt x="872320" y="4736977"/>
                  <a:pt x="819710" y="4914342"/>
                  <a:pt x="823763" y="512875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-31954" y="4976525"/>
            <a:ext cx="9207900" cy="167100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7711191" y="514350"/>
            <a:ext cx="918724" cy="374315"/>
          </a:xfrm>
          <a:custGeom>
            <a:avLst/>
            <a:gdLst/>
            <a:ahLst/>
            <a:cxnLst/>
            <a:rect l="l" t="t" r="r" b="b"/>
            <a:pathLst>
              <a:path w="1837447" h="748629" extrusionOk="0">
                <a:moveTo>
                  <a:pt x="794424" y="293495"/>
                </a:moveTo>
                <a:cubicBezTo>
                  <a:pt x="793250" y="311691"/>
                  <a:pt x="793544" y="326072"/>
                  <a:pt x="790902" y="339867"/>
                </a:cubicBezTo>
                <a:cubicBezTo>
                  <a:pt x="780630" y="390935"/>
                  <a:pt x="768303" y="442003"/>
                  <a:pt x="741302" y="487201"/>
                </a:cubicBezTo>
                <a:cubicBezTo>
                  <a:pt x="716648" y="528290"/>
                  <a:pt x="687299" y="566738"/>
                  <a:pt x="646503" y="593739"/>
                </a:cubicBezTo>
                <a:cubicBezTo>
                  <a:pt x="627426" y="606360"/>
                  <a:pt x="607762" y="619860"/>
                  <a:pt x="586337" y="627491"/>
                </a:cubicBezTo>
                <a:cubicBezTo>
                  <a:pt x="549356" y="640699"/>
                  <a:pt x="510909" y="641873"/>
                  <a:pt x="472754" y="629839"/>
                </a:cubicBezTo>
                <a:cubicBezTo>
                  <a:pt x="436654" y="618393"/>
                  <a:pt x="409653" y="596968"/>
                  <a:pt x="390282" y="563803"/>
                </a:cubicBezTo>
                <a:cubicBezTo>
                  <a:pt x="374434" y="536508"/>
                  <a:pt x="362107" y="508332"/>
                  <a:pt x="353889" y="478103"/>
                </a:cubicBezTo>
                <a:cubicBezTo>
                  <a:pt x="351248" y="469004"/>
                  <a:pt x="351835" y="459025"/>
                  <a:pt x="351248" y="449340"/>
                </a:cubicBezTo>
                <a:cubicBezTo>
                  <a:pt x="350661" y="432611"/>
                  <a:pt x="348313" y="415588"/>
                  <a:pt x="350367" y="399153"/>
                </a:cubicBezTo>
                <a:cubicBezTo>
                  <a:pt x="353302" y="374499"/>
                  <a:pt x="357117" y="349552"/>
                  <a:pt x="364748" y="326366"/>
                </a:cubicBezTo>
                <a:cubicBezTo>
                  <a:pt x="375314" y="294375"/>
                  <a:pt x="387641" y="262678"/>
                  <a:pt x="403490" y="233035"/>
                </a:cubicBezTo>
                <a:cubicBezTo>
                  <a:pt x="419338" y="204272"/>
                  <a:pt x="437241" y="176097"/>
                  <a:pt x="464536" y="155552"/>
                </a:cubicBezTo>
                <a:cubicBezTo>
                  <a:pt x="481559" y="142932"/>
                  <a:pt x="495647" y="126790"/>
                  <a:pt x="516191" y="117985"/>
                </a:cubicBezTo>
                <a:cubicBezTo>
                  <a:pt x="529692" y="112115"/>
                  <a:pt x="540552" y="100962"/>
                  <a:pt x="557574" y="104191"/>
                </a:cubicBezTo>
                <a:cubicBezTo>
                  <a:pt x="562857" y="105071"/>
                  <a:pt x="569607" y="99201"/>
                  <a:pt x="575477" y="96560"/>
                </a:cubicBezTo>
                <a:cubicBezTo>
                  <a:pt x="595141" y="88048"/>
                  <a:pt x="615980" y="92157"/>
                  <a:pt x="636231" y="89516"/>
                </a:cubicBezTo>
                <a:cubicBezTo>
                  <a:pt x="641514" y="88929"/>
                  <a:pt x="646796" y="86874"/>
                  <a:pt x="652079" y="87168"/>
                </a:cubicBezTo>
                <a:cubicBezTo>
                  <a:pt x="662939" y="87755"/>
                  <a:pt x="674385" y="87461"/>
                  <a:pt x="684951" y="90690"/>
                </a:cubicBezTo>
                <a:cubicBezTo>
                  <a:pt x="699332" y="95092"/>
                  <a:pt x="712833" y="103310"/>
                  <a:pt x="727214" y="107419"/>
                </a:cubicBezTo>
                <a:cubicBezTo>
                  <a:pt x="746585" y="113289"/>
                  <a:pt x="753628" y="130018"/>
                  <a:pt x="761553" y="144693"/>
                </a:cubicBezTo>
                <a:cubicBezTo>
                  <a:pt x="774760" y="169053"/>
                  <a:pt x="785326" y="194880"/>
                  <a:pt x="797359" y="221001"/>
                </a:cubicBezTo>
                <a:cubicBezTo>
                  <a:pt x="808512" y="221588"/>
                  <a:pt x="815849" y="217186"/>
                  <a:pt x="821426" y="206033"/>
                </a:cubicBezTo>
                <a:cubicBezTo>
                  <a:pt x="825828" y="196935"/>
                  <a:pt x="834339" y="189597"/>
                  <a:pt x="841090" y="181673"/>
                </a:cubicBezTo>
                <a:cubicBezTo>
                  <a:pt x="864863" y="154085"/>
                  <a:pt x="888636" y="126790"/>
                  <a:pt x="912409" y="99201"/>
                </a:cubicBezTo>
                <a:cubicBezTo>
                  <a:pt x="914463" y="96853"/>
                  <a:pt x="915637" y="93038"/>
                  <a:pt x="918279" y="91864"/>
                </a:cubicBezTo>
                <a:cubicBezTo>
                  <a:pt x="940878" y="79537"/>
                  <a:pt x="954966" y="57818"/>
                  <a:pt x="972869" y="40502"/>
                </a:cubicBezTo>
                <a:cubicBezTo>
                  <a:pt x="987544" y="26708"/>
                  <a:pt x="1005447" y="14675"/>
                  <a:pt x="1025991" y="17903"/>
                </a:cubicBezTo>
                <a:cubicBezTo>
                  <a:pt x="1052699" y="22012"/>
                  <a:pt x="1066200" y="42850"/>
                  <a:pt x="1061504" y="71026"/>
                </a:cubicBezTo>
                <a:cubicBezTo>
                  <a:pt x="1057102" y="96853"/>
                  <a:pt x="1051525" y="122974"/>
                  <a:pt x="1043601" y="147921"/>
                </a:cubicBezTo>
                <a:cubicBezTo>
                  <a:pt x="1028339" y="195467"/>
                  <a:pt x="1009849" y="242133"/>
                  <a:pt x="995174" y="289973"/>
                </a:cubicBezTo>
                <a:cubicBezTo>
                  <a:pt x="980206" y="338986"/>
                  <a:pt x="969053" y="388880"/>
                  <a:pt x="961716" y="439655"/>
                </a:cubicBezTo>
                <a:cubicBezTo>
                  <a:pt x="954672" y="486907"/>
                  <a:pt x="945280" y="533573"/>
                  <a:pt x="937062" y="580532"/>
                </a:cubicBezTo>
                <a:cubicBezTo>
                  <a:pt x="938530" y="581119"/>
                  <a:pt x="940291" y="581413"/>
                  <a:pt x="941758" y="582000"/>
                </a:cubicBezTo>
                <a:cubicBezTo>
                  <a:pt x="945574" y="573782"/>
                  <a:pt x="950270" y="565857"/>
                  <a:pt x="952618" y="557346"/>
                </a:cubicBezTo>
                <a:cubicBezTo>
                  <a:pt x="955259" y="548541"/>
                  <a:pt x="968466" y="546487"/>
                  <a:pt x="965825" y="534454"/>
                </a:cubicBezTo>
                <a:cubicBezTo>
                  <a:pt x="965238" y="532106"/>
                  <a:pt x="967292" y="528290"/>
                  <a:pt x="969347" y="525942"/>
                </a:cubicBezTo>
                <a:cubicBezTo>
                  <a:pt x="985783" y="507746"/>
                  <a:pt x="989598" y="481625"/>
                  <a:pt x="1008088" y="464308"/>
                </a:cubicBezTo>
                <a:cubicBezTo>
                  <a:pt x="1013958" y="458732"/>
                  <a:pt x="1015425" y="448753"/>
                  <a:pt x="1019241" y="441122"/>
                </a:cubicBezTo>
                <a:cubicBezTo>
                  <a:pt x="1043307" y="391815"/>
                  <a:pt x="1074124" y="346030"/>
                  <a:pt x="1099658" y="297897"/>
                </a:cubicBezTo>
                <a:cubicBezTo>
                  <a:pt x="1120496" y="258275"/>
                  <a:pt x="1146031" y="222175"/>
                  <a:pt x="1168043" y="183434"/>
                </a:cubicBezTo>
                <a:cubicBezTo>
                  <a:pt x="1187707" y="149095"/>
                  <a:pt x="1212947" y="117985"/>
                  <a:pt x="1234959" y="84820"/>
                </a:cubicBezTo>
                <a:cubicBezTo>
                  <a:pt x="1249928" y="62221"/>
                  <a:pt x="1263722" y="38741"/>
                  <a:pt x="1278103" y="15849"/>
                </a:cubicBezTo>
                <a:cubicBezTo>
                  <a:pt x="1281038" y="11153"/>
                  <a:pt x="1284266" y="6750"/>
                  <a:pt x="1288669" y="0"/>
                </a:cubicBezTo>
                <a:cubicBezTo>
                  <a:pt x="1298354" y="4402"/>
                  <a:pt x="1307746" y="8511"/>
                  <a:pt x="1316844" y="12620"/>
                </a:cubicBezTo>
                <a:cubicBezTo>
                  <a:pt x="1323888" y="36980"/>
                  <a:pt x="1307452" y="53123"/>
                  <a:pt x="1298061" y="70439"/>
                </a:cubicBezTo>
                <a:cubicBezTo>
                  <a:pt x="1288669" y="88048"/>
                  <a:pt x="1275462" y="103310"/>
                  <a:pt x="1264309" y="120039"/>
                </a:cubicBezTo>
                <a:cubicBezTo>
                  <a:pt x="1243764" y="151443"/>
                  <a:pt x="1223220" y="182847"/>
                  <a:pt x="1202968" y="214544"/>
                </a:cubicBezTo>
                <a:cubicBezTo>
                  <a:pt x="1174206" y="258862"/>
                  <a:pt x="1143976" y="302593"/>
                  <a:pt x="1117268" y="348084"/>
                </a:cubicBezTo>
                <a:cubicBezTo>
                  <a:pt x="1091147" y="392696"/>
                  <a:pt x="1068841" y="439655"/>
                  <a:pt x="1044188" y="485146"/>
                </a:cubicBezTo>
                <a:cubicBezTo>
                  <a:pt x="1013958" y="540617"/>
                  <a:pt x="983728" y="596087"/>
                  <a:pt x="952031" y="650677"/>
                </a:cubicBezTo>
                <a:cubicBezTo>
                  <a:pt x="946161" y="660950"/>
                  <a:pt x="933247" y="667113"/>
                  <a:pt x="924442" y="674450"/>
                </a:cubicBezTo>
                <a:cubicBezTo>
                  <a:pt x="891864" y="660950"/>
                  <a:pt x="890690" y="660656"/>
                  <a:pt x="892158" y="627491"/>
                </a:cubicBezTo>
                <a:cubicBezTo>
                  <a:pt x="894506" y="576423"/>
                  <a:pt x="897441" y="525355"/>
                  <a:pt x="911235" y="475461"/>
                </a:cubicBezTo>
                <a:cubicBezTo>
                  <a:pt x="919453" y="445818"/>
                  <a:pt x="922681" y="414708"/>
                  <a:pt x="929432" y="384478"/>
                </a:cubicBezTo>
                <a:cubicBezTo>
                  <a:pt x="938530" y="343389"/>
                  <a:pt x="947628" y="302299"/>
                  <a:pt x="959368" y="261797"/>
                </a:cubicBezTo>
                <a:cubicBezTo>
                  <a:pt x="969640" y="226578"/>
                  <a:pt x="983728" y="192239"/>
                  <a:pt x="995468" y="157313"/>
                </a:cubicBezTo>
                <a:cubicBezTo>
                  <a:pt x="1006034" y="126496"/>
                  <a:pt x="1015425" y="95092"/>
                  <a:pt x="1025404" y="63982"/>
                </a:cubicBezTo>
                <a:cubicBezTo>
                  <a:pt x="1026578" y="60460"/>
                  <a:pt x="1025991" y="56644"/>
                  <a:pt x="1026285" y="49014"/>
                </a:cubicBezTo>
                <a:cubicBezTo>
                  <a:pt x="1019241" y="53123"/>
                  <a:pt x="1014252" y="55177"/>
                  <a:pt x="1010730" y="58405"/>
                </a:cubicBezTo>
                <a:cubicBezTo>
                  <a:pt x="974336" y="89809"/>
                  <a:pt x="942345" y="125322"/>
                  <a:pt x="912115" y="162596"/>
                </a:cubicBezTo>
                <a:cubicBezTo>
                  <a:pt x="876603" y="206327"/>
                  <a:pt x="841970" y="250644"/>
                  <a:pt x="799414" y="287918"/>
                </a:cubicBezTo>
                <a:cubicBezTo>
                  <a:pt x="795892" y="290853"/>
                  <a:pt x="793544" y="294375"/>
                  <a:pt x="794424" y="293495"/>
                </a:cubicBezTo>
                <a:close/>
                <a:moveTo>
                  <a:pt x="538204" y="174336"/>
                </a:moveTo>
                <a:cubicBezTo>
                  <a:pt x="536443" y="173455"/>
                  <a:pt x="534388" y="172281"/>
                  <a:pt x="532627" y="171401"/>
                </a:cubicBezTo>
                <a:cubicBezTo>
                  <a:pt x="529399" y="173455"/>
                  <a:pt x="525583" y="174923"/>
                  <a:pt x="523529" y="177564"/>
                </a:cubicBezTo>
                <a:cubicBezTo>
                  <a:pt x="509441" y="194880"/>
                  <a:pt x="495647" y="212490"/>
                  <a:pt x="481266" y="229513"/>
                </a:cubicBezTo>
                <a:cubicBezTo>
                  <a:pt x="456612" y="258862"/>
                  <a:pt x="442818" y="293788"/>
                  <a:pt x="429904" y="328714"/>
                </a:cubicBezTo>
                <a:cubicBezTo>
                  <a:pt x="416697" y="365107"/>
                  <a:pt x="412001" y="403848"/>
                  <a:pt x="412294" y="442296"/>
                </a:cubicBezTo>
                <a:cubicBezTo>
                  <a:pt x="412588" y="471059"/>
                  <a:pt x="418164" y="499821"/>
                  <a:pt x="430491" y="527703"/>
                </a:cubicBezTo>
                <a:cubicBezTo>
                  <a:pt x="438415" y="545900"/>
                  <a:pt x="449862" y="560281"/>
                  <a:pt x="461308" y="574956"/>
                </a:cubicBezTo>
                <a:cubicBezTo>
                  <a:pt x="466884" y="582000"/>
                  <a:pt x="475689" y="589337"/>
                  <a:pt x="483907" y="590804"/>
                </a:cubicBezTo>
                <a:cubicBezTo>
                  <a:pt x="500049" y="593739"/>
                  <a:pt x="517365" y="595500"/>
                  <a:pt x="533214" y="592272"/>
                </a:cubicBezTo>
                <a:cubicBezTo>
                  <a:pt x="558748" y="586989"/>
                  <a:pt x="581641" y="574075"/>
                  <a:pt x="603653" y="559694"/>
                </a:cubicBezTo>
                <a:cubicBezTo>
                  <a:pt x="614219" y="552944"/>
                  <a:pt x="622436" y="543845"/>
                  <a:pt x="632122" y="537095"/>
                </a:cubicBezTo>
                <a:cubicBezTo>
                  <a:pt x="654427" y="521833"/>
                  <a:pt x="668515" y="500115"/>
                  <a:pt x="681722" y="478983"/>
                </a:cubicBezTo>
                <a:cubicBezTo>
                  <a:pt x="706082" y="440242"/>
                  <a:pt x="722518" y="397098"/>
                  <a:pt x="737486" y="353954"/>
                </a:cubicBezTo>
                <a:cubicBezTo>
                  <a:pt x="738660" y="350432"/>
                  <a:pt x="736312" y="345737"/>
                  <a:pt x="735138" y="338986"/>
                </a:cubicBezTo>
                <a:cubicBezTo>
                  <a:pt x="697864" y="367455"/>
                  <a:pt x="660297" y="386239"/>
                  <a:pt x="614512" y="392696"/>
                </a:cubicBezTo>
                <a:cubicBezTo>
                  <a:pt x="581934" y="397098"/>
                  <a:pt x="537910" y="365107"/>
                  <a:pt x="530279" y="338399"/>
                </a:cubicBezTo>
                <a:cubicBezTo>
                  <a:pt x="518246" y="296723"/>
                  <a:pt x="516778" y="255047"/>
                  <a:pt x="528812" y="213077"/>
                </a:cubicBezTo>
                <a:cubicBezTo>
                  <a:pt x="532921" y="200457"/>
                  <a:pt x="535269" y="187250"/>
                  <a:pt x="538204" y="174336"/>
                </a:cubicBezTo>
                <a:close/>
                <a:moveTo>
                  <a:pt x="568727" y="282929"/>
                </a:moveTo>
                <a:cubicBezTo>
                  <a:pt x="568727" y="282929"/>
                  <a:pt x="569020" y="282929"/>
                  <a:pt x="569020" y="282929"/>
                </a:cubicBezTo>
                <a:cubicBezTo>
                  <a:pt x="569020" y="298190"/>
                  <a:pt x="567259" y="313746"/>
                  <a:pt x="569607" y="328714"/>
                </a:cubicBezTo>
                <a:cubicBezTo>
                  <a:pt x="571955" y="344856"/>
                  <a:pt x="579880" y="361292"/>
                  <a:pt x="596609" y="365107"/>
                </a:cubicBezTo>
                <a:cubicBezTo>
                  <a:pt x="610403" y="368336"/>
                  <a:pt x="626839" y="371858"/>
                  <a:pt x="638579" y="354248"/>
                </a:cubicBezTo>
                <a:cubicBezTo>
                  <a:pt x="643862" y="346030"/>
                  <a:pt x="657069" y="342802"/>
                  <a:pt x="666754" y="338106"/>
                </a:cubicBezTo>
                <a:cubicBezTo>
                  <a:pt x="675852" y="333703"/>
                  <a:pt x="687005" y="331942"/>
                  <a:pt x="694636" y="325779"/>
                </a:cubicBezTo>
                <a:cubicBezTo>
                  <a:pt x="710485" y="313452"/>
                  <a:pt x="724866" y="299364"/>
                  <a:pt x="738954" y="285277"/>
                </a:cubicBezTo>
                <a:cubicBezTo>
                  <a:pt x="743650" y="280581"/>
                  <a:pt x="747172" y="273243"/>
                  <a:pt x="748052" y="266787"/>
                </a:cubicBezTo>
                <a:cubicBezTo>
                  <a:pt x="752161" y="241839"/>
                  <a:pt x="752748" y="217186"/>
                  <a:pt x="742476" y="193413"/>
                </a:cubicBezTo>
                <a:cubicBezTo>
                  <a:pt x="736312" y="178738"/>
                  <a:pt x="728975" y="164357"/>
                  <a:pt x="721638" y="149976"/>
                </a:cubicBezTo>
                <a:cubicBezTo>
                  <a:pt x="708724" y="125029"/>
                  <a:pt x="684070" y="116224"/>
                  <a:pt x="657362" y="125909"/>
                </a:cubicBezTo>
                <a:cubicBezTo>
                  <a:pt x="651492" y="127964"/>
                  <a:pt x="645035" y="131486"/>
                  <a:pt x="639753" y="130312"/>
                </a:cubicBezTo>
                <a:cubicBezTo>
                  <a:pt x="624784" y="127377"/>
                  <a:pt x="615099" y="134127"/>
                  <a:pt x="606881" y="144986"/>
                </a:cubicBezTo>
                <a:cubicBezTo>
                  <a:pt x="586043" y="173162"/>
                  <a:pt x="574303" y="204859"/>
                  <a:pt x="570488" y="239785"/>
                </a:cubicBezTo>
                <a:cubicBezTo>
                  <a:pt x="569314" y="253873"/>
                  <a:pt x="569314" y="268547"/>
                  <a:pt x="568727" y="282929"/>
                </a:cubicBezTo>
                <a:close/>
                <a:moveTo>
                  <a:pt x="1535791" y="486614"/>
                </a:moveTo>
                <a:cubicBezTo>
                  <a:pt x="1534030" y="484853"/>
                  <a:pt x="1531976" y="483679"/>
                  <a:pt x="1529628" y="482798"/>
                </a:cubicBezTo>
                <a:cubicBezTo>
                  <a:pt x="1484136" y="469591"/>
                  <a:pt x="1438938" y="476342"/>
                  <a:pt x="1394327" y="486320"/>
                </a:cubicBezTo>
                <a:cubicBezTo>
                  <a:pt x="1363803" y="493364"/>
                  <a:pt x="1333867" y="504224"/>
                  <a:pt x="1302169" y="513909"/>
                </a:cubicBezTo>
                <a:cubicBezTo>
                  <a:pt x="1302169" y="508919"/>
                  <a:pt x="1301583" y="504224"/>
                  <a:pt x="1302169" y="499528"/>
                </a:cubicBezTo>
                <a:cubicBezTo>
                  <a:pt x="1306572" y="476048"/>
                  <a:pt x="1310974" y="452569"/>
                  <a:pt x="1316257" y="429089"/>
                </a:cubicBezTo>
                <a:cubicBezTo>
                  <a:pt x="1320953" y="408251"/>
                  <a:pt x="1326823" y="387413"/>
                  <a:pt x="1332399" y="366868"/>
                </a:cubicBezTo>
                <a:cubicBezTo>
                  <a:pt x="1335041" y="356596"/>
                  <a:pt x="1343259" y="353661"/>
                  <a:pt x="1352651" y="353661"/>
                </a:cubicBezTo>
                <a:cubicBezTo>
                  <a:pt x="1399903" y="353074"/>
                  <a:pt x="1445688" y="344563"/>
                  <a:pt x="1490299" y="329594"/>
                </a:cubicBezTo>
                <a:cubicBezTo>
                  <a:pt x="1502333" y="325485"/>
                  <a:pt x="1512605" y="315800"/>
                  <a:pt x="1523758" y="308463"/>
                </a:cubicBezTo>
                <a:cubicBezTo>
                  <a:pt x="1523464" y="305821"/>
                  <a:pt x="1523464" y="305528"/>
                  <a:pt x="1522877" y="302886"/>
                </a:cubicBezTo>
                <a:cubicBezTo>
                  <a:pt x="1516127" y="301125"/>
                  <a:pt x="1509377" y="299364"/>
                  <a:pt x="1502626" y="297310"/>
                </a:cubicBezTo>
                <a:cubicBezTo>
                  <a:pt x="1494408" y="294669"/>
                  <a:pt x="1482669" y="294082"/>
                  <a:pt x="1478560" y="288212"/>
                </a:cubicBezTo>
                <a:cubicBezTo>
                  <a:pt x="1470635" y="277646"/>
                  <a:pt x="1462124" y="278820"/>
                  <a:pt x="1453319" y="282048"/>
                </a:cubicBezTo>
                <a:cubicBezTo>
                  <a:pt x="1433655" y="288799"/>
                  <a:pt x="1412230" y="284983"/>
                  <a:pt x="1392859" y="297603"/>
                </a:cubicBezTo>
                <a:cubicBezTo>
                  <a:pt x="1383467" y="303767"/>
                  <a:pt x="1367032" y="298777"/>
                  <a:pt x="1354412" y="298777"/>
                </a:cubicBezTo>
                <a:cubicBezTo>
                  <a:pt x="1361749" y="280581"/>
                  <a:pt x="1368499" y="262091"/>
                  <a:pt x="1376424" y="244187"/>
                </a:cubicBezTo>
                <a:cubicBezTo>
                  <a:pt x="1389044" y="214544"/>
                  <a:pt x="1404599" y="186076"/>
                  <a:pt x="1414284" y="155552"/>
                </a:cubicBezTo>
                <a:cubicBezTo>
                  <a:pt x="1421328" y="133247"/>
                  <a:pt x="1432774" y="115343"/>
                  <a:pt x="1446275" y="98321"/>
                </a:cubicBezTo>
                <a:cubicBezTo>
                  <a:pt x="1472983" y="98321"/>
                  <a:pt x="1498811" y="100375"/>
                  <a:pt x="1524051" y="97734"/>
                </a:cubicBezTo>
                <a:cubicBezTo>
                  <a:pt x="1558977" y="94212"/>
                  <a:pt x="1593609" y="89516"/>
                  <a:pt x="1628829" y="90396"/>
                </a:cubicBezTo>
                <a:cubicBezTo>
                  <a:pt x="1666103" y="91277"/>
                  <a:pt x="1703963" y="92744"/>
                  <a:pt x="1740944" y="84233"/>
                </a:cubicBezTo>
                <a:cubicBezTo>
                  <a:pt x="1751510" y="81885"/>
                  <a:pt x="1756499" y="73667"/>
                  <a:pt x="1749455" y="68091"/>
                </a:cubicBezTo>
                <a:cubicBezTo>
                  <a:pt x="1736248" y="58112"/>
                  <a:pt x="1727149" y="45492"/>
                  <a:pt x="1719225" y="31404"/>
                </a:cubicBezTo>
                <a:cubicBezTo>
                  <a:pt x="1717464" y="28175"/>
                  <a:pt x="1711594" y="27295"/>
                  <a:pt x="1707485" y="25241"/>
                </a:cubicBezTo>
                <a:cubicBezTo>
                  <a:pt x="1694278" y="18197"/>
                  <a:pt x="1681071" y="20838"/>
                  <a:pt x="1666690" y="22893"/>
                </a:cubicBezTo>
                <a:cubicBezTo>
                  <a:pt x="1647906" y="25828"/>
                  <a:pt x="1627948" y="21719"/>
                  <a:pt x="1608578" y="21719"/>
                </a:cubicBezTo>
                <a:cubicBezTo>
                  <a:pt x="1589207" y="21425"/>
                  <a:pt x="1570423" y="34339"/>
                  <a:pt x="1550759" y="23480"/>
                </a:cubicBezTo>
                <a:cubicBezTo>
                  <a:pt x="1550172" y="23186"/>
                  <a:pt x="1549292" y="23773"/>
                  <a:pt x="1548411" y="24067"/>
                </a:cubicBezTo>
                <a:cubicBezTo>
                  <a:pt x="1525812" y="36980"/>
                  <a:pt x="1498811" y="28762"/>
                  <a:pt x="1475331" y="41383"/>
                </a:cubicBezTo>
                <a:cubicBezTo>
                  <a:pt x="1463298" y="47840"/>
                  <a:pt x="1445688" y="45492"/>
                  <a:pt x="1430720" y="44318"/>
                </a:cubicBezTo>
                <a:cubicBezTo>
                  <a:pt x="1413697" y="42850"/>
                  <a:pt x="1405186" y="45785"/>
                  <a:pt x="1396968" y="60753"/>
                </a:cubicBezTo>
                <a:cubicBezTo>
                  <a:pt x="1391685" y="70439"/>
                  <a:pt x="1382880" y="85994"/>
                  <a:pt x="1377304" y="95386"/>
                </a:cubicBezTo>
                <a:cubicBezTo>
                  <a:pt x="1354412" y="132953"/>
                  <a:pt x="1336215" y="172868"/>
                  <a:pt x="1318899" y="213371"/>
                </a:cubicBezTo>
                <a:cubicBezTo>
                  <a:pt x="1310387" y="233622"/>
                  <a:pt x="1296593" y="252112"/>
                  <a:pt x="1294245" y="275004"/>
                </a:cubicBezTo>
                <a:cubicBezTo>
                  <a:pt x="1293952" y="277352"/>
                  <a:pt x="1292778" y="279407"/>
                  <a:pt x="1291897" y="281755"/>
                </a:cubicBezTo>
                <a:cubicBezTo>
                  <a:pt x="1283973" y="303180"/>
                  <a:pt x="1274875" y="324605"/>
                  <a:pt x="1268418" y="346617"/>
                </a:cubicBezTo>
                <a:cubicBezTo>
                  <a:pt x="1258732" y="380369"/>
                  <a:pt x="1251982" y="415001"/>
                  <a:pt x="1242003" y="448753"/>
                </a:cubicBezTo>
                <a:cubicBezTo>
                  <a:pt x="1233198" y="478396"/>
                  <a:pt x="1231144" y="508332"/>
                  <a:pt x="1228502" y="538562"/>
                </a:cubicBezTo>
                <a:cubicBezTo>
                  <a:pt x="1225861" y="569966"/>
                  <a:pt x="1264015" y="601664"/>
                  <a:pt x="1302169" y="581413"/>
                </a:cubicBezTo>
                <a:cubicBezTo>
                  <a:pt x="1321834" y="571140"/>
                  <a:pt x="1341791" y="562042"/>
                  <a:pt x="1362923" y="555585"/>
                </a:cubicBezTo>
                <a:cubicBezTo>
                  <a:pt x="1393153" y="546193"/>
                  <a:pt x="1421035" y="528584"/>
                  <a:pt x="1453026" y="525942"/>
                </a:cubicBezTo>
                <a:cubicBezTo>
                  <a:pt x="1484136" y="523301"/>
                  <a:pt x="1510844" y="510093"/>
                  <a:pt x="1539607" y="495125"/>
                </a:cubicBezTo>
                <a:cubicBezTo>
                  <a:pt x="1538139" y="490429"/>
                  <a:pt x="1537259" y="488081"/>
                  <a:pt x="1535791" y="486614"/>
                </a:cubicBezTo>
                <a:close/>
                <a:moveTo>
                  <a:pt x="64210" y="641873"/>
                </a:moveTo>
                <a:cubicBezTo>
                  <a:pt x="66558" y="598729"/>
                  <a:pt x="76830" y="557053"/>
                  <a:pt x="85048" y="514789"/>
                </a:cubicBezTo>
                <a:cubicBezTo>
                  <a:pt x="90331" y="487494"/>
                  <a:pt x="92972" y="459319"/>
                  <a:pt x="98549" y="432024"/>
                </a:cubicBezTo>
                <a:cubicBezTo>
                  <a:pt x="105593" y="398566"/>
                  <a:pt x="116452" y="365694"/>
                  <a:pt x="122322" y="332236"/>
                </a:cubicBezTo>
                <a:cubicBezTo>
                  <a:pt x="135529" y="255634"/>
                  <a:pt x="156661" y="181086"/>
                  <a:pt x="175444" y="105658"/>
                </a:cubicBezTo>
                <a:cubicBezTo>
                  <a:pt x="182195" y="78657"/>
                  <a:pt x="187184" y="51362"/>
                  <a:pt x="193348" y="23186"/>
                </a:cubicBezTo>
                <a:cubicBezTo>
                  <a:pt x="181608" y="19077"/>
                  <a:pt x="171923" y="15555"/>
                  <a:pt x="159596" y="10859"/>
                </a:cubicBezTo>
                <a:cubicBezTo>
                  <a:pt x="149030" y="36393"/>
                  <a:pt x="138171" y="61047"/>
                  <a:pt x="128485" y="86287"/>
                </a:cubicBezTo>
                <a:cubicBezTo>
                  <a:pt x="121441" y="104191"/>
                  <a:pt x="116159" y="122681"/>
                  <a:pt x="110289" y="140877"/>
                </a:cubicBezTo>
                <a:cubicBezTo>
                  <a:pt x="100310" y="171401"/>
                  <a:pt x="89451" y="201631"/>
                  <a:pt x="81233" y="232448"/>
                </a:cubicBezTo>
                <a:cubicBezTo>
                  <a:pt x="68906" y="277646"/>
                  <a:pt x="64797" y="324898"/>
                  <a:pt x="50122" y="369510"/>
                </a:cubicBezTo>
                <a:cubicBezTo>
                  <a:pt x="49242" y="371858"/>
                  <a:pt x="48948" y="374206"/>
                  <a:pt x="48655" y="376553"/>
                </a:cubicBezTo>
                <a:cubicBezTo>
                  <a:pt x="34861" y="448460"/>
                  <a:pt x="22240" y="520659"/>
                  <a:pt x="6979" y="592272"/>
                </a:cubicBezTo>
                <a:cubicBezTo>
                  <a:pt x="-1239" y="630720"/>
                  <a:pt x="-65" y="668874"/>
                  <a:pt x="228" y="707322"/>
                </a:cubicBezTo>
                <a:cubicBezTo>
                  <a:pt x="522" y="729334"/>
                  <a:pt x="26643" y="751052"/>
                  <a:pt x="47774" y="748411"/>
                </a:cubicBezTo>
                <a:cubicBezTo>
                  <a:pt x="66558" y="746063"/>
                  <a:pt x="85048" y="741954"/>
                  <a:pt x="103538" y="739019"/>
                </a:cubicBezTo>
                <a:cubicBezTo>
                  <a:pt x="146388" y="732269"/>
                  <a:pt x="187771" y="718181"/>
                  <a:pt x="230915" y="711724"/>
                </a:cubicBezTo>
                <a:cubicBezTo>
                  <a:pt x="255568" y="707909"/>
                  <a:pt x="277580" y="696463"/>
                  <a:pt x="298125" y="677092"/>
                </a:cubicBezTo>
                <a:cubicBezTo>
                  <a:pt x="275233" y="675331"/>
                  <a:pt x="255275" y="672689"/>
                  <a:pt x="235611" y="672689"/>
                </a:cubicBezTo>
                <a:cubicBezTo>
                  <a:pt x="224751" y="672689"/>
                  <a:pt x="214186" y="679440"/>
                  <a:pt x="203326" y="679440"/>
                </a:cubicBezTo>
                <a:cubicBezTo>
                  <a:pt x="181608" y="679440"/>
                  <a:pt x="160476" y="680907"/>
                  <a:pt x="139051" y="685016"/>
                </a:cubicBezTo>
                <a:cubicBezTo>
                  <a:pt x="115572" y="689712"/>
                  <a:pt x="91505" y="691180"/>
                  <a:pt x="63917" y="694408"/>
                </a:cubicBezTo>
                <a:cubicBezTo>
                  <a:pt x="64210" y="676505"/>
                  <a:pt x="63330" y="659189"/>
                  <a:pt x="64210" y="641873"/>
                </a:cubicBezTo>
                <a:close/>
                <a:moveTo>
                  <a:pt x="1728323" y="230100"/>
                </a:moveTo>
                <a:cubicBezTo>
                  <a:pt x="1713942" y="254460"/>
                  <a:pt x="1703963" y="281755"/>
                  <a:pt x="1691930" y="307582"/>
                </a:cubicBezTo>
                <a:cubicBezTo>
                  <a:pt x="1684886" y="322257"/>
                  <a:pt x="1696626" y="333116"/>
                  <a:pt x="1701909" y="344269"/>
                </a:cubicBezTo>
                <a:cubicBezTo>
                  <a:pt x="1706311" y="353661"/>
                  <a:pt x="1715116" y="343095"/>
                  <a:pt x="1722160" y="342215"/>
                </a:cubicBezTo>
                <a:cubicBezTo>
                  <a:pt x="1726563" y="341628"/>
                  <a:pt x="1730965" y="341628"/>
                  <a:pt x="1733606" y="341334"/>
                </a:cubicBezTo>
                <a:cubicBezTo>
                  <a:pt x="1744466" y="317561"/>
                  <a:pt x="1753564" y="295549"/>
                  <a:pt x="1764717" y="274711"/>
                </a:cubicBezTo>
                <a:cubicBezTo>
                  <a:pt x="1783500" y="239492"/>
                  <a:pt x="1802871" y="204566"/>
                  <a:pt x="1823122" y="170227"/>
                </a:cubicBezTo>
                <a:cubicBezTo>
                  <a:pt x="1848950" y="126496"/>
                  <a:pt x="1837797" y="132073"/>
                  <a:pt x="1806099" y="108886"/>
                </a:cubicBezTo>
                <a:cubicBezTo>
                  <a:pt x="1779392" y="149682"/>
                  <a:pt x="1752390" y="189010"/>
                  <a:pt x="1728323" y="230100"/>
                </a:cubicBezTo>
                <a:close/>
                <a:moveTo>
                  <a:pt x="1670212" y="425567"/>
                </a:moveTo>
                <a:cubicBezTo>
                  <a:pt x="1654363" y="437600"/>
                  <a:pt x="1651721" y="451688"/>
                  <a:pt x="1662287" y="467830"/>
                </a:cubicBezTo>
                <a:cubicBezTo>
                  <a:pt x="1672559" y="483385"/>
                  <a:pt x="1687821" y="485440"/>
                  <a:pt x="1711007" y="473407"/>
                </a:cubicBezTo>
                <a:cubicBezTo>
                  <a:pt x="1710127" y="465482"/>
                  <a:pt x="1709246" y="456971"/>
                  <a:pt x="1708366" y="448460"/>
                </a:cubicBezTo>
                <a:cubicBezTo>
                  <a:pt x="1694278" y="439948"/>
                  <a:pt x="1682245" y="432904"/>
                  <a:pt x="1670212" y="4255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624103" y="3914604"/>
            <a:ext cx="420322" cy="458074"/>
          </a:xfrm>
          <a:custGeom>
            <a:avLst/>
            <a:gdLst/>
            <a:ahLst/>
            <a:cxnLst/>
            <a:rect l="l" t="t" r="r" b="b"/>
            <a:pathLst>
              <a:path w="840644" h="916148" extrusionOk="0">
                <a:moveTo>
                  <a:pt x="388151" y="0"/>
                </a:moveTo>
                <a:cubicBezTo>
                  <a:pt x="404903" y="4572"/>
                  <a:pt x="418228" y="8383"/>
                  <a:pt x="436313" y="13336"/>
                </a:cubicBezTo>
                <a:cubicBezTo>
                  <a:pt x="441262" y="61537"/>
                  <a:pt x="447925" y="110690"/>
                  <a:pt x="450780" y="160224"/>
                </a:cubicBezTo>
                <a:cubicBezTo>
                  <a:pt x="453636" y="209568"/>
                  <a:pt x="452494" y="259292"/>
                  <a:pt x="458014" y="310922"/>
                </a:cubicBezTo>
                <a:cubicBezTo>
                  <a:pt x="488663" y="269771"/>
                  <a:pt x="549579" y="267675"/>
                  <a:pt x="568806" y="216045"/>
                </a:cubicBezTo>
                <a:cubicBezTo>
                  <a:pt x="612780" y="194707"/>
                  <a:pt x="635814" y="146888"/>
                  <a:pt x="683785" y="128979"/>
                </a:cubicBezTo>
                <a:cubicBezTo>
                  <a:pt x="702822" y="121930"/>
                  <a:pt x="716147" y="100021"/>
                  <a:pt x="733089" y="86304"/>
                </a:cubicBezTo>
                <a:cubicBezTo>
                  <a:pt x="747747" y="74492"/>
                  <a:pt x="760502" y="69538"/>
                  <a:pt x="774588" y="91829"/>
                </a:cubicBezTo>
                <a:cubicBezTo>
                  <a:pt x="783916" y="106498"/>
                  <a:pt x="803333" y="114691"/>
                  <a:pt x="822560" y="129170"/>
                </a:cubicBezTo>
                <a:cubicBezTo>
                  <a:pt x="724523" y="212806"/>
                  <a:pt x="628009" y="295109"/>
                  <a:pt x="529972" y="378936"/>
                </a:cubicBezTo>
                <a:cubicBezTo>
                  <a:pt x="555671" y="393987"/>
                  <a:pt x="578134" y="399893"/>
                  <a:pt x="603452" y="393797"/>
                </a:cubicBezTo>
                <a:cubicBezTo>
                  <a:pt x="627628" y="388081"/>
                  <a:pt x="651994" y="385985"/>
                  <a:pt x="671221" y="408847"/>
                </a:cubicBezTo>
                <a:cubicBezTo>
                  <a:pt x="684166" y="397416"/>
                  <a:pt x="694255" y="388272"/>
                  <a:pt x="702631" y="380842"/>
                </a:cubicBezTo>
                <a:cubicBezTo>
                  <a:pt x="757646" y="379889"/>
                  <a:pt x="788485" y="411324"/>
                  <a:pt x="820276" y="458953"/>
                </a:cubicBezTo>
                <a:cubicBezTo>
                  <a:pt x="728330" y="461239"/>
                  <a:pt x="643809" y="463335"/>
                  <a:pt x="559478" y="465431"/>
                </a:cubicBezTo>
                <a:cubicBezTo>
                  <a:pt x="558526" y="469050"/>
                  <a:pt x="557765" y="472670"/>
                  <a:pt x="556813" y="476290"/>
                </a:cubicBezTo>
                <a:cubicBezTo>
                  <a:pt x="647997" y="541065"/>
                  <a:pt x="755362" y="582407"/>
                  <a:pt x="840645" y="663186"/>
                </a:cubicBezTo>
                <a:cubicBezTo>
                  <a:pt x="801049" y="686239"/>
                  <a:pt x="763547" y="687382"/>
                  <a:pt x="726617" y="665663"/>
                </a:cubicBezTo>
                <a:cubicBezTo>
                  <a:pt x="688164" y="642992"/>
                  <a:pt x="650852" y="618034"/>
                  <a:pt x="613351" y="593838"/>
                </a:cubicBezTo>
                <a:cubicBezTo>
                  <a:pt x="575278" y="569262"/>
                  <a:pt x="537967" y="543542"/>
                  <a:pt x="499704" y="519347"/>
                </a:cubicBezTo>
                <a:cubicBezTo>
                  <a:pt x="484475" y="509630"/>
                  <a:pt x="467532" y="502581"/>
                  <a:pt x="446973" y="491912"/>
                </a:cubicBezTo>
                <a:cubicBezTo>
                  <a:pt x="444118" y="546781"/>
                  <a:pt x="440691" y="594791"/>
                  <a:pt x="439359" y="642801"/>
                </a:cubicBezTo>
                <a:cubicBezTo>
                  <a:pt x="438026" y="689668"/>
                  <a:pt x="437265" y="736535"/>
                  <a:pt x="438407" y="783211"/>
                </a:cubicBezTo>
                <a:cubicBezTo>
                  <a:pt x="439168" y="817123"/>
                  <a:pt x="444308" y="851035"/>
                  <a:pt x="445450" y="884947"/>
                </a:cubicBezTo>
                <a:cubicBezTo>
                  <a:pt x="445831" y="894092"/>
                  <a:pt x="440882" y="909523"/>
                  <a:pt x="434980" y="911429"/>
                </a:cubicBezTo>
                <a:cubicBezTo>
                  <a:pt x="421464" y="915811"/>
                  <a:pt x="402618" y="918859"/>
                  <a:pt x="391958" y="912572"/>
                </a:cubicBezTo>
                <a:cubicBezTo>
                  <a:pt x="377871" y="904189"/>
                  <a:pt x="366640" y="891805"/>
                  <a:pt x="365878" y="867800"/>
                </a:cubicBezTo>
                <a:cubicBezTo>
                  <a:pt x="362833" y="771209"/>
                  <a:pt x="357122" y="674808"/>
                  <a:pt x="367021" y="578216"/>
                </a:cubicBezTo>
                <a:cubicBezTo>
                  <a:pt x="368543" y="562975"/>
                  <a:pt x="367211" y="547543"/>
                  <a:pt x="367211" y="522014"/>
                </a:cubicBezTo>
                <a:cubicBezTo>
                  <a:pt x="332946" y="546590"/>
                  <a:pt x="304772" y="564689"/>
                  <a:pt x="279263" y="585837"/>
                </a:cubicBezTo>
                <a:cubicBezTo>
                  <a:pt x="240810" y="617653"/>
                  <a:pt x="205592" y="653660"/>
                  <a:pt x="166187" y="684334"/>
                </a:cubicBezTo>
                <a:cubicBezTo>
                  <a:pt x="125640" y="715959"/>
                  <a:pt x="103177" y="719388"/>
                  <a:pt x="75574" y="671569"/>
                </a:cubicBezTo>
                <a:cubicBezTo>
                  <a:pt x="65485" y="654232"/>
                  <a:pt x="70434" y="638800"/>
                  <a:pt x="80333" y="628703"/>
                </a:cubicBezTo>
                <a:cubicBezTo>
                  <a:pt x="107936" y="599744"/>
                  <a:pt x="138204" y="573453"/>
                  <a:pt x="168091" y="546781"/>
                </a:cubicBezTo>
                <a:cubicBezTo>
                  <a:pt x="195313" y="522585"/>
                  <a:pt x="223487" y="499342"/>
                  <a:pt x="259656" y="468479"/>
                </a:cubicBezTo>
                <a:cubicBezTo>
                  <a:pt x="168852" y="459525"/>
                  <a:pt x="85473" y="494389"/>
                  <a:pt x="0" y="457619"/>
                </a:cubicBezTo>
                <a:cubicBezTo>
                  <a:pt x="60345" y="411896"/>
                  <a:pt x="173231" y="401227"/>
                  <a:pt x="298109" y="394940"/>
                </a:cubicBezTo>
                <a:cubicBezTo>
                  <a:pt x="287068" y="381794"/>
                  <a:pt x="280025" y="370744"/>
                  <a:pt x="270506" y="362361"/>
                </a:cubicBezTo>
                <a:cubicBezTo>
                  <a:pt x="247853" y="342357"/>
                  <a:pt x="224819" y="322925"/>
                  <a:pt x="200643" y="304826"/>
                </a:cubicBezTo>
                <a:cubicBezTo>
                  <a:pt x="189792" y="296824"/>
                  <a:pt x="175705" y="293395"/>
                  <a:pt x="163903" y="286536"/>
                </a:cubicBezTo>
                <a:cubicBezTo>
                  <a:pt x="129066" y="266532"/>
                  <a:pt x="94230" y="246337"/>
                  <a:pt x="59964" y="224999"/>
                </a:cubicBezTo>
                <a:cubicBezTo>
                  <a:pt x="54254" y="221380"/>
                  <a:pt x="51588" y="212616"/>
                  <a:pt x="42261" y="197946"/>
                </a:cubicBezTo>
                <a:cubicBezTo>
                  <a:pt x="68912" y="199280"/>
                  <a:pt x="90232" y="194707"/>
                  <a:pt x="106413" y="202137"/>
                </a:cubicBezTo>
                <a:cubicBezTo>
                  <a:pt x="151149" y="222523"/>
                  <a:pt x="194551" y="246528"/>
                  <a:pt x="237002" y="271676"/>
                </a:cubicBezTo>
                <a:cubicBezTo>
                  <a:pt x="273362" y="293204"/>
                  <a:pt x="307437" y="318733"/>
                  <a:pt x="342654" y="342167"/>
                </a:cubicBezTo>
                <a:cubicBezTo>
                  <a:pt x="351601" y="348073"/>
                  <a:pt x="361119" y="352836"/>
                  <a:pt x="376158" y="361409"/>
                </a:cubicBezTo>
                <a:cubicBezTo>
                  <a:pt x="387199" y="239669"/>
                  <a:pt x="388532" y="122883"/>
                  <a:pt x="3881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9"/>
          <p:cNvSpPr/>
          <p:nvPr/>
        </p:nvSpPr>
        <p:spPr>
          <a:xfrm rot="292966">
            <a:off x="2726474" y="2684455"/>
            <a:ext cx="3707193" cy="305382"/>
          </a:xfrm>
          <a:custGeom>
            <a:avLst/>
            <a:gdLst/>
            <a:ahLst/>
            <a:cxnLst/>
            <a:rect l="l" t="t" r="r" b="b"/>
            <a:pathLst>
              <a:path w="7424602" h="611605" extrusionOk="0">
                <a:moveTo>
                  <a:pt x="7358162" y="0"/>
                </a:moveTo>
                <a:cubicBezTo>
                  <a:pt x="7369167" y="38093"/>
                  <a:pt x="7375516" y="68991"/>
                  <a:pt x="7386943" y="98619"/>
                </a:cubicBezTo>
                <a:cubicBezTo>
                  <a:pt x="7397949" y="127401"/>
                  <a:pt x="7436042" y="144755"/>
                  <a:pt x="7421228" y="187081"/>
                </a:cubicBezTo>
                <a:cubicBezTo>
                  <a:pt x="7372976" y="200202"/>
                  <a:pt x="7326418" y="209937"/>
                  <a:pt x="7271394" y="198085"/>
                </a:cubicBezTo>
                <a:cubicBezTo>
                  <a:pt x="7209174" y="184541"/>
                  <a:pt x="7142300" y="191736"/>
                  <a:pt x="7077541" y="192160"/>
                </a:cubicBezTo>
                <a:cubicBezTo>
                  <a:pt x="6893000" y="193430"/>
                  <a:pt x="6708459" y="193430"/>
                  <a:pt x="6524341" y="198085"/>
                </a:cubicBezTo>
                <a:cubicBezTo>
                  <a:pt x="6347841" y="202741"/>
                  <a:pt x="6171766" y="213746"/>
                  <a:pt x="5995267" y="220095"/>
                </a:cubicBezTo>
                <a:cubicBezTo>
                  <a:pt x="5781944" y="227714"/>
                  <a:pt x="5569044" y="232369"/>
                  <a:pt x="5355722" y="240835"/>
                </a:cubicBezTo>
                <a:cubicBezTo>
                  <a:pt x="5194460" y="247183"/>
                  <a:pt x="5033198" y="259035"/>
                  <a:pt x="4871936" y="266230"/>
                </a:cubicBezTo>
                <a:cubicBezTo>
                  <a:pt x="4683586" y="275119"/>
                  <a:pt x="4494812" y="281467"/>
                  <a:pt x="4306038" y="289509"/>
                </a:cubicBezTo>
                <a:cubicBezTo>
                  <a:pt x="4263712" y="291202"/>
                  <a:pt x="4221386" y="295435"/>
                  <a:pt x="4179060" y="298398"/>
                </a:cubicBezTo>
                <a:cubicBezTo>
                  <a:pt x="3963198" y="313212"/>
                  <a:pt x="3747759" y="328026"/>
                  <a:pt x="3531897" y="342840"/>
                </a:cubicBezTo>
                <a:cubicBezTo>
                  <a:pt x="3368942" y="353845"/>
                  <a:pt x="3205564" y="364850"/>
                  <a:pt x="3042609" y="375854"/>
                </a:cubicBezTo>
                <a:cubicBezTo>
                  <a:pt x="2903780" y="385166"/>
                  <a:pt x="2764527" y="393631"/>
                  <a:pt x="2625698" y="403789"/>
                </a:cubicBezTo>
                <a:cubicBezTo>
                  <a:pt x="2489409" y="413524"/>
                  <a:pt x="2353543" y="426222"/>
                  <a:pt x="2217676" y="435534"/>
                </a:cubicBezTo>
                <a:cubicBezTo>
                  <a:pt x="1917162" y="456697"/>
                  <a:pt x="1616225" y="472357"/>
                  <a:pt x="1316134" y="497753"/>
                </a:cubicBezTo>
                <a:cubicBezTo>
                  <a:pt x="1033396" y="521879"/>
                  <a:pt x="751929" y="556163"/>
                  <a:pt x="469615" y="584098"/>
                </a:cubicBezTo>
                <a:cubicBezTo>
                  <a:pt x="348563" y="595949"/>
                  <a:pt x="226664" y="604838"/>
                  <a:pt x="105188" y="611186"/>
                </a:cubicBezTo>
                <a:cubicBezTo>
                  <a:pt x="43393" y="614573"/>
                  <a:pt x="21806" y="597642"/>
                  <a:pt x="6569" y="553200"/>
                </a:cubicBezTo>
                <a:cubicBezTo>
                  <a:pt x="-13324" y="491404"/>
                  <a:pt x="12495" y="448655"/>
                  <a:pt x="76830" y="457120"/>
                </a:cubicBezTo>
                <a:cubicBezTo>
                  <a:pt x="156826" y="468125"/>
                  <a:pt x="233013" y="453734"/>
                  <a:pt x="310893" y="444846"/>
                </a:cubicBezTo>
                <a:cubicBezTo>
                  <a:pt x="440833" y="430031"/>
                  <a:pt x="570774" y="414371"/>
                  <a:pt x="700714" y="400827"/>
                </a:cubicBezTo>
                <a:cubicBezTo>
                  <a:pt x="838274" y="386436"/>
                  <a:pt x="974987" y="358924"/>
                  <a:pt x="1114662" y="358501"/>
                </a:cubicBezTo>
                <a:cubicBezTo>
                  <a:pt x="1212012" y="358077"/>
                  <a:pt x="1308938" y="336491"/>
                  <a:pt x="1406711" y="331412"/>
                </a:cubicBezTo>
                <a:cubicBezTo>
                  <a:pt x="1502368" y="326333"/>
                  <a:pt x="1598448" y="316598"/>
                  <a:pt x="1694951" y="325486"/>
                </a:cubicBezTo>
                <a:cubicBezTo>
                  <a:pt x="1705956" y="326333"/>
                  <a:pt x="1718230" y="322524"/>
                  <a:pt x="1729235" y="318714"/>
                </a:cubicBezTo>
                <a:cubicBezTo>
                  <a:pt x="1738123" y="315751"/>
                  <a:pt x="1750398" y="303477"/>
                  <a:pt x="1753784" y="306017"/>
                </a:cubicBezTo>
                <a:cubicBezTo>
                  <a:pt x="1800766" y="338184"/>
                  <a:pt x="1843092" y="296282"/>
                  <a:pt x="1888804" y="299244"/>
                </a:cubicBezTo>
                <a:cubicBezTo>
                  <a:pt x="1934516" y="302207"/>
                  <a:pt x="1982767" y="282737"/>
                  <a:pt x="2026786" y="290779"/>
                </a:cubicBezTo>
                <a:cubicBezTo>
                  <a:pt x="2087312" y="301784"/>
                  <a:pt x="2142336" y="278505"/>
                  <a:pt x="2199476" y="278928"/>
                </a:cubicBezTo>
                <a:cubicBezTo>
                  <a:pt x="2306137" y="279774"/>
                  <a:pt x="2410683" y="252686"/>
                  <a:pt x="2515651" y="256918"/>
                </a:cubicBezTo>
                <a:cubicBezTo>
                  <a:pt x="2615540" y="261151"/>
                  <a:pt x="2715853" y="259881"/>
                  <a:pt x="2810240" y="239988"/>
                </a:cubicBezTo>
                <a:cubicBezTo>
                  <a:pt x="2923673" y="216286"/>
                  <a:pt x="3039223" y="246760"/>
                  <a:pt x="3149693" y="210783"/>
                </a:cubicBezTo>
                <a:cubicBezTo>
                  <a:pt x="3305876" y="227290"/>
                  <a:pt x="3457826" y="179462"/>
                  <a:pt x="3612739" y="178192"/>
                </a:cubicBezTo>
                <a:cubicBezTo>
                  <a:pt x="3711782" y="177346"/>
                  <a:pt x="3810401" y="175229"/>
                  <a:pt x="3909444" y="170574"/>
                </a:cubicBezTo>
                <a:cubicBezTo>
                  <a:pt x="3956003" y="168457"/>
                  <a:pt x="4002138" y="157452"/>
                  <a:pt x="4048696" y="153643"/>
                </a:cubicBezTo>
                <a:cubicBezTo>
                  <a:pt x="4086367" y="150680"/>
                  <a:pt x="4124460" y="153643"/>
                  <a:pt x="4162130" y="151950"/>
                </a:cubicBezTo>
                <a:cubicBezTo>
                  <a:pt x="4281912" y="147294"/>
                  <a:pt x="4402118" y="144331"/>
                  <a:pt x="4521477" y="135443"/>
                </a:cubicBezTo>
                <a:cubicBezTo>
                  <a:pt x="4571422" y="131634"/>
                  <a:pt x="4625176" y="161685"/>
                  <a:pt x="4672581" y="122322"/>
                </a:cubicBezTo>
                <a:cubicBezTo>
                  <a:pt x="4675967" y="119359"/>
                  <a:pt x="4688665" y="129941"/>
                  <a:pt x="4697553" y="131634"/>
                </a:cubicBezTo>
                <a:cubicBezTo>
                  <a:pt x="4720409" y="135443"/>
                  <a:pt x="4753847" y="148987"/>
                  <a:pt x="4765275" y="138829"/>
                </a:cubicBezTo>
                <a:cubicBezTo>
                  <a:pt x="4809717" y="99043"/>
                  <a:pt x="4862625" y="114703"/>
                  <a:pt x="4910453" y="110471"/>
                </a:cubicBezTo>
                <a:cubicBezTo>
                  <a:pt x="5016268" y="101159"/>
                  <a:pt x="5122929" y="100312"/>
                  <a:pt x="5229590" y="98196"/>
                </a:cubicBezTo>
                <a:cubicBezTo>
                  <a:pt x="5308316" y="96926"/>
                  <a:pt x="5386619" y="100312"/>
                  <a:pt x="5465346" y="100312"/>
                </a:cubicBezTo>
                <a:cubicBezTo>
                  <a:pt x="5482276" y="100312"/>
                  <a:pt x="5499206" y="96503"/>
                  <a:pt x="5516137" y="93117"/>
                </a:cubicBezTo>
                <a:cubicBezTo>
                  <a:pt x="5528411" y="90577"/>
                  <a:pt x="5541956" y="79996"/>
                  <a:pt x="5551691" y="83382"/>
                </a:cubicBezTo>
                <a:cubicBezTo>
                  <a:pt x="5662161" y="121052"/>
                  <a:pt x="5771362" y="64759"/>
                  <a:pt x="5883526" y="79996"/>
                </a:cubicBezTo>
                <a:cubicBezTo>
                  <a:pt x="5968178" y="91424"/>
                  <a:pt x="6057486" y="67298"/>
                  <a:pt x="6145101" y="61373"/>
                </a:cubicBezTo>
                <a:cubicBezTo>
                  <a:pt x="6168380" y="59680"/>
                  <a:pt x="6192082" y="65605"/>
                  <a:pt x="6215785" y="68145"/>
                </a:cubicBezTo>
                <a:cubicBezTo>
                  <a:pt x="6222980" y="68991"/>
                  <a:pt x="6232715" y="73647"/>
                  <a:pt x="6236948" y="70684"/>
                </a:cubicBezTo>
                <a:cubicBezTo>
                  <a:pt x="6280544" y="41056"/>
                  <a:pt x="6331335" y="47828"/>
                  <a:pt x="6379163" y="45289"/>
                </a:cubicBezTo>
                <a:cubicBezTo>
                  <a:pt x="6474396" y="40210"/>
                  <a:pt x="6570053" y="40210"/>
                  <a:pt x="6665286" y="38517"/>
                </a:cubicBezTo>
                <a:cubicBezTo>
                  <a:pt x="6679677" y="38093"/>
                  <a:pt x="6695338" y="44865"/>
                  <a:pt x="6708882" y="42326"/>
                </a:cubicBezTo>
                <a:cubicBezTo>
                  <a:pt x="6817659" y="22856"/>
                  <a:pt x="6927284" y="25396"/>
                  <a:pt x="7036908" y="26665"/>
                </a:cubicBezTo>
                <a:cubicBezTo>
                  <a:pt x="7120714" y="27935"/>
                  <a:pt x="7204519" y="26665"/>
                  <a:pt x="7288324" y="23279"/>
                </a:cubicBezTo>
                <a:cubicBezTo>
                  <a:pt x="7308217" y="23279"/>
                  <a:pt x="7328957" y="10158"/>
                  <a:pt x="73581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1889954" y="1747883"/>
            <a:ext cx="5364113" cy="115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TERIMAKASIH!</a:t>
            </a:r>
            <a:endParaRPr sz="7500" dirty="0">
              <a:solidFill>
                <a:schemeClr val="dk1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"/>
          <p:cNvSpPr/>
          <p:nvPr/>
        </p:nvSpPr>
        <p:spPr>
          <a:xfrm>
            <a:off x="0" y="0"/>
            <a:ext cx="1116826" cy="924333"/>
          </a:xfrm>
          <a:custGeom>
            <a:avLst/>
            <a:gdLst/>
            <a:ahLst/>
            <a:cxnLst/>
            <a:rect l="l" t="t" r="r" b="b"/>
            <a:pathLst>
              <a:path w="2233651" h="1848666" extrusionOk="0">
                <a:moveTo>
                  <a:pt x="1283929" y="253540"/>
                </a:moveTo>
                <a:cubicBezTo>
                  <a:pt x="1312948" y="258536"/>
                  <a:pt x="1339660" y="262764"/>
                  <a:pt x="1366372" y="267953"/>
                </a:cubicBezTo>
                <a:cubicBezTo>
                  <a:pt x="1400579" y="274871"/>
                  <a:pt x="1435363" y="280828"/>
                  <a:pt x="1468801" y="290629"/>
                </a:cubicBezTo>
                <a:cubicBezTo>
                  <a:pt x="1519728" y="305619"/>
                  <a:pt x="1569886" y="323683"/>
                  <a:pt x="1620428" y="340211"/>
                </a:cubicBezTo>
                <a:cubicBezTo>
                  <a:pt x="1640414" y="346744"/>
                  <a:pt x="1661361" y="351357"/>
                  <a:pt x="1680578" y="359812"/>
                </a:cubicBezTo>
                <a:cubicBezTo>
                  <a:pt x="1721512" y="378069"/>
                  <a:pt x="1763790" y="394980"/>
                  <a:pt x="1801264" y="418810"/>
                </a:cubicBezTo>
                <a:cubicBezTo>
                  <a:pt x="1818752" y="429956"/>
                  <a:pt x="1838738" y="433608"/>
                  <a:pt x="1854689" y="445907"/>
                </a:cubicBezTo>
                <a:cubicBezTo>
                  <a:pt x="1903117" y="483381"/>
                  <a:pt x="1958848" y="510670"/>
                  <a:pt x="2003048" y="554101"/>
                </a:cubicBezTo>
                <a:cubicBezTo>
                  <a:pt x="2023611" y="574472"/>
                  <a:pt x="2047633" y="591191"/>
                  <a:pt x="2068580" y="611177"/>
                </a:cubicBezTo>
                <a:cubicBezTo>
                  <a:pt x="2103940" y="644808"/>
                  <a:pt x="2127962" y="686510"/>
                  <a:pt x="2151599" y="728789"/>
                </a:cubicBezTo>
                <a:cubicBezTo>
                  <a:pt x="2185230" y="788747"/>
                  <a:pt x="2217708" y="849282"/>
                  <a:pt x="2229238" y="917504"/>
                </a:cubicBezTo>
                <a:cubicBezTo>
                  <a:pt x="2235003" y="951904"/>
                  <a:pt x="2233466" y="987840"/>
                  <a:pt x="2233466" y="1023008"/>
                </a:cubicBezTo>
                <a:cubicBezTo>
                  <a:pt x="2233466" y="1084889"/>
                  <a:pt x="2225010" y="1146193"/>
                  <a:pt x="2216555" y="1207497"/>
                </a:cubicBezTo>
                <a:cubicBezTo>
                  <a:pt x="2215978" y="1211724"/>
                  <a:pt x="2216363" y="1216337"/>
                  <a:pt x="2214825" y="1220180"/>
                </a:cubicBezTo>
                <a:cubicBezTo>
                  <a:pt x="2200604" y="1254579"/>
                  <a:pt x="2189074" y="1290708"/>
                  <a:pt x="2170625" y="1322609"/>
                </a:cubicBezTo>
                <a:cubicBezTo>
                  <a:pt x="2146219" y="1364888"/>
                  <a:pt x="2119891" y="1406974"/>
                  <a:pt x="2087989" y="1443488"/>
                </a:cubicBezTo>
                <a:cubicBezTo>
                  <a:pt x="2043981" y="1493837"/>
                  <a:pt x="1999973" y="1545148"/>
                  <a:pt x="1941552" y="1580701"/>
                </a:cubicBezTo>
                <a:cubicBezTo>
                  <a:pt x="1910804" y="1599342"/>
                  <a:pt x="1881209" y="1620096"/>
                  <a:pt x="1849692" y="1637392"/>
                </a:cubicBezTo>
                <a:cubicBezTo>
                  <a:pt x="1822404" y="1652190"/>
                  <a:pt x="1793001" y="1663144"/>
                  <a:pt x="1765135" y="1676596"/>
                </a:cubicBezTo>
                <a:cubicBezTo>
                  <a:pt x="1750722" y="1683514"/>
                  <a:pt x="1737847" y="1694276"/>
                  <a:pt x="1722857" y="1699657"/>
                </a:cubicBezTo>
                <a:cubicBezTo>
                  <a:pt x="1676927" y="1715992"/>
                  <a:pt x="1631189" y="1734248"/>
                  <a:pt x="1583722" y="1743857"/>
                </a:cubicBezTo>
                <a:cubicBezTo>
                  <a:pt x="1560085" y="1748662"/>
                  <a:pt x="1540098" y="1772299"/>
                  <a:pt x="1512810" y="1759615"/>
                </a:cubicBezTo>
                <a:cubicBezTo>
                  <a:pt x="1498396" y="1774029"/>
                  <a:pt x="1478218" y="1773644"/>
                  <a:pt x="1460538" y="1779410"/>
                </a:cubicBezTo>
                <a:cubicBezTo>
                  <a:pt x="1440360" y="1785943"/>
                  <a:pt x="1420181" y="1792477"/>
                  <a:pt x="1397889" y="1789979"/>
                </a:cubicBezTo>
                <a:cubicBezTo>
                  <a:pt x="1389049" y="1789018"/>
                  <a:pt x="1379248" y="1795168"/>
                  <a:pt x="1370216" y="1798819"/>
                </a:cubicBezTo>
                <a:cubicBezTo>
                  <a:pt x="1346194" y="1808428"/>
                  <a:pt x="1319289" y="1811311"/>
                  <a:pt x="1293346" y="1815923"/>
                </a:cubicBezTo>
                <a:cubicBezTo>
                  <a:pt x="1265096" y="1820919"/>
                  <a:pt x="1236654" y="1828222"/>
                  <a:pt x="1208212" y="1828222"/>
                </a:cubicBezTo>
                <a:cubicBezTo>
                  <a:pt x="1177272" y="1828222"/>
                  <a:pt x="1148638" y="1839368"/>
                  <a:pt x="1118082" y="1840906"/>
                </a:cubicBezTo>
                <a:cubicBezTo>
                  <a:pt x="1078494" y="1842635"/>
                  <a:pt x="1039098" y="1846479"/>
                  <a:pt x="999510" y="1847824"/>
                </a:cubicBezTo>
                <a:cubicBezTo>
                  <a:pt x="969915" y="1848785"/>
                  <a:pt x="939744" y="1849746"/>
                  <a:pt x="910533" y="1845710"/>
                </a:cubicBezTo>
                <a:cubicBezTo>
                  <a:pt x="857877" y="1838407"/>
                  <a:pt x="804837" y="1837446"/>
                  <a:pt x="751796" y="1828222"/>
                </a:cubicBezTo>
                <a:cubicBezTo>
                  <a:pt x="695873" y="1818613"/>
                  <a:pt x="639950" y="1808236"/>
                  <a:pt x="585949" y="1793054"/>
                </a:cubicBezTo>
                <a:cubicBezTo>
                  <a:pt x="524453" y="1775758"/>
                  <a:pt x="464495" y="1751544"/>
                  <a:pt x="408187" y="1719259"/>
                </a:cubicBezTo>
                <a:cubicBezTo>
                  <a:pt x="332470" y="1675635"/>
                  <a:pt x="261558" y="1625670"/>
                  <a:pt x="201407" y="1562444"/>
                </a:cubicBezTo>
                <a:cubicBezTo>
                  <a:pt x="175848" y="1535539"/>
                  <a:pt x="156438" y="1502870"/>
                  <a:pt x="133377" y="1473659"/>
                </a:cubicBezTo>
                <a:cubicBezTo>
                  <a:pt x="105896" y="1438683"/>
                  <a:pt x="85525" y="1399672"/>
                  <a:pt x="70920" y="1357970"/>
                </a:cubicBezTo>
                <a:cubicBezTo>
                  <a:pt x="55738" y="1313962"/>
                  <a:pt x="44208" y="1268416"/>
                  <a:pt x="29218" y="1224216"/>
                </a:cubicBezTo>
                <a:cubicBezTo>
                  <a:pt x="12307" y="1175019"/>
                  <a:pt x="7118" y="1123324"/>
                  <a:pt x="2506" y="1072590"/>
                </a:cubicBezTo>
                <a:cubicBezTo>
                  <a:pt x="-2299" y="1020895"/>
                  <a:pt x="8" y="968239"/>
                  <a:pt x="7695" y="916351"/>
                </a:cubicBezTo>
                <a:cubicBezTo>
                  <a:pt x="10193" y="899440"/>
                  <a:pt x="11346" y="882336"/>
                  <a:pt x="14613" y="865617"/>
                </a:cubicBezTo>
                <a:cubicBezTo>
                  <a:pt x="21916" y="828912"/>
                  <a:pt x="26720" y="791245"/>
                  <a:pt x="39211" y="756270"/>
                </a:cubicBezTo>
                <a:cubicBezTo>
                  <a:pt x="53432" y="716681"/>
                  <a:pt x="72842" y="678439"/>
                  <a:pt x="93789" y="641925"/>
                </a:cubicBezTo>
                <a:cubicBezTo>
                  <a:pt x="118003" y="599647"/>
                  <a:pt x="141833" y="555831"/>
                  <a:pt x="173926" y="520086"/>
                </a:cubicBezTo>
                <a:cubicBezTo>
                  <a:pt x="206980" y="483189"/>
                  <a:pt x="234269" y="440910"/>
                  <a:pt x="273280" y="409586"/>
                </a:cubicBezTo>
                <a:cubicBezTo>
                  <a:pt x="298071" y="389600"/>
                  <a:pt x="328435" y="375955"/>
                  <a:pt x="344385" y="346168"/>
                </a:cubicBezTo>
                <a:cubicBezTo>
                  <a:pt x="373596" y="344054"/>
                  <a:pt x="381283" y="313114"/>
                  <a:pt x="405113" y="301391"/>
                </a:cubicBezTo>
                <a:cubicBezTo>
                  <a:pt x="428750" y="289668"/>
                  <a:pt x="450274" y="271988"/>
                  <a:pt x="473527" y="258152"/>
                </a:cubicBezTo>
                <a:cubicBezTo>
                  <a:pt x="487940" y="249696"/>
                  <a:pt x="499855" y="237397"/>
                  <a:pt x="514076" y="228557"/>
                </a:cubicBezTo>
                <a:cubicBezTo>
                  <a:pt x="575380" y="190698"/>
                  <a:pt x="637837" y="155146"/>
                  <a:pt x="705866" y="130163"/>
                </a:cubicBezTo>
                <a:cubicBezTo>
                  <a:pt x="745647" y="115558"/>
                  <a:pt x="783697" y="93266"/>
                  <a:pt x="824439" y="85386"/>
                </a:cubicBezTo>
                <a:cubicBezTo>
                  <a:pt x="872482" y="76162"/>
                  <a:pt x="916875" y="56752"/>
                  <a:pt x="963958" y="46375"/>
                </a:cubicBezTo>
                <a:cubicBezTo>
                  <a:pt x="990478" y="40610"/>
                  <a:pt x="1018151" y="39457"/>
                  <a:pt x="1044863" y="34460"/>
                </a:cubicBezTo>
                <a:cubicBezTo>
                  <a:pt x="1056970" y="32154"/>
                  <a:pt x="1067924" y="23698"/>
                  <a:pt x="1079839" y="21584"/>
                </a:cubicBezTo>
                <a:cubicBezTo>
                  <a:pt x="1102516" y="17741"/>
                  <a:pt x="1125577" y="16972"/>
                  <a:pt x="1148253" y="13897"/>
                </a:cubicBezTo>
                <a:cubicBezTo>
                  <a:pt x="1160360" y="12360"/>
                  <a:pt x="1172275" y="8709"/>
                  <a:pt x="1184382" y="5826"/>
                </a:cubicBezTo>
                <a:cubicBezTo>
                  <a:pt x="1183614" y="10246"/>
                  <a:pt x="1182845" y="14282"/>
                  <a:pt x="1182076" y="18317"/>
                </a:cubicBezTo>
                <a:cubicBezTo>
                  <a:pt x="1184575" y="18125"/>
                  <a:pt x="1186881" y="18702"/>
                  <a:pt x="1188418" y="17933"/>
                </a:cubicBezTo>
                <a:cubicBezTo>
                  <a:pt x="1214554" y="4481"/>
                  <a:pt x="1241843" y="2367"/>
                  <a:pt x="1270861" y="4096"/>
                </a:cubicBezTo>
                <a:cubicBezTo>
                  <a:pt x="1300264" y="6018"/>
                  <a:pt x="1329859" y="2751"/>
                  <a:pt x="1359454" y="1982"/>
                </a:cubicBezTo>
                <a:cubicBezTo>
                  <a:pt x="1393469" y="1214"/>
                  <a:pt x="1427484" y="-324"/>
                  <a:pt x="1461499" y="61"/>
                </a:cubicBezTo>
                <a:cubicBezTo>
                  <a:pt x="1490902" y="445"/>
                  <a:pt x="1520689" y="1598"/>
                  <a:pt x="1549707" y="5634"/>
                </a:cubicBezTo>
                <a:cubicBezTo>
                  <a:pt x="1585067" y="10630"/>
                  <a:pt x="1620812" y="10054"/>
                  <a:pt x="1655788" y="15819"/>
                </a:cubicBezTo>
                <a:cubicBezTo>
                  <a:pt x="1706714" y="24275"/>
                  <a:pt x="1758025" y="32346"/>
                  <a:pt x="1807798" y="45991"/>
                </a:cubicBezTo>
                <a:cubicBezTo>
                  <a:pt x="1850269" y="57713"/>
                  <a:pt x="1890818" y="76546"/>
                  <a:pt x="1931751" y="93650"/>
                </a:cubicBezTo>
                <a:cubicBezTo>
                  <a:pt x="1941744" y="97686"/>
                  <a:pt x="1949816" y="106526"/>
                  <a:pt x="1958656" y="113252"/>
                </a:cubicBezTo>
                <a:cubicBezTo>
                  <a:pt x="1968072" y="120362"/>
                  <a:pt x="1977489" y="127281"/>
                  <a:pt x="1986713" y="134775"/>
                </a:cubicBezTo>
                <a:cubicBezTo>
                  <a:pt x="1992671" y="139580"/>
                  <a:pt x="1998244" y="145153"/>
                  <a:pt x="2007276" y="153416"/>
                </a:cubicBezTo>
                <a:cubicBezTo>
                  <a:pt x="1964805" y="167445"/>
                  <a:pt x="1931751" y="154954"/>
                  <a:pt x="1898121" y="142270"/>
                </a:cubicBezTo>
                <a:cubicBezTo>
                  <a:pt x="1859686" y="127857"/>
                  <a:pt x="1821058" y="110754"/>
                  <a:pt x="1781086" y="104604"/>
                </a:cubicBezTo>
                <a:cubicBezTo>
                  <a:pt x="1749377" y="99607"/>
                  <a:pt x="1717668" y="92497"/>
                  <a:pt x="1684998" y="90959"/>
                </a:cubicBezTo>
                <a:cubicBezTo>
                  <a:pt x="1653097" y="89614"/>
                  <a:pt x="1621581" y="81351"/>
                  <a:pt x="1589680" y="79045"/>
                </a:cubicBezTo>
                <a:cubicBezTo>
                  <a:pt x="1549323" y="76162"/>
                  <a:pt x="1508774" y="76162"/>
                  <a:pt x="1468417" y="74817"/>
                </a:cubicBezTo>
                <a:cubicBezTo>
                  <a:pt x="1412110" y="73087"/>
                  <a:pt x="1355803" y="71165"/>
                  <a:pt x="1299303" y="69628"/>
                </a:cubicBezTo>
                <a:cubicBezTo>
                  <a:pt x="1297189" y="69628"/>
                  <a:pt x="1295075" y="70205"/>
                  <a:pt x="1292961" y="70589"/>
                </a:cubicBezTo>
                <a:cubicBezTo>
                  <a:pt x="1237423" y="78852"/>
                  <a:pt x="1181692" y="86155"/>
                  <a:pt x="1126345" y="95379"/>
                </a:cubicBezTo>
                <a:cubicBezTo>
                  <a:pt x="1071576" y="104604"/>
                  <a:pt x="1016421" y="112867"/>
                  <a:pt x="962997" y="127088"/>
                </a:cubicBezTo>
                <a:cubicBezTo>
                  <a:pt x="906305" y="142270"/>
                  <a:pt x="849998" y="161488"/>
                  <a:pt x="795612" y="183972"/>
                </a:cubicBezTo>
                <a:cubicBezTo>
                  <a:pt x="729504" y="211261"/>
                  <a:pt x="664357" y="241433"/>
                  <a:pt x="600939" y="274294"/>
                </a:cubicBezTo>
                <a:cubicBezTo>
                  <a:pt x="545785" y="302929"/>
                  <a:pt x="495627" y="339634"/>
                  <a:pt x="445469" y="376916"/>
                </a:cubicBezTo>
                <a:cubicBezTo>
                  <a:pt x="385126" y="421693"/>
                  <a:pt x="333239" y="475117"/>
                  <a:pt x="279238" y="526428"/>
                </a:cubicBezTo>
                <a:cubicBezTo>
                  <a:pt x="249835" y="554294"/>
                  <a:pt x="230233" y="589654"/>
                  <a:pt x="206019" y="621555"/>
                </a:cubicBezTo>
                <a:cubicBezTo>
                  <a:pt x="185456" y="648652"/>
                  <a:pt x="170851" y="680553"/>
                  <a:pt x="154132" y="710532"/>
                </a:cubicBezTo>
                <a:cubicBezTo>
                  <a:pt x="119733" y="771259"/>
                  <a:pt x="99746" y="837175"/>
                  <a:pt x="90330" y="905782"/>
                </a:cubicBezTo>
                <a:cubicBezTo>
                  <a:pt x="84180" y="951135"/>
                  <a:pt x="77646" y="997257"/>
                  <a:pt x="78031" y="1042802"/>
                </a:cubicBezTo>
                <a:cubicBezTo>
                  <a:pt x="78223" y="1085273"/>
                  <a:pt x="86871" y="1127552"/>
                  <a:pt x="92636" y="1169830"/>
                </a:cubicBezTo>
                <a:cubicBezTo>
                  <a:pt x="96095" y="1195005"/>
                  <a:pt x="101476" y="1219988"/>
                  <a:pt x="105704" y="1245163"/>
                </a:cubicBezTo>
                <a:cubicBezTo>
                  <a:pt x="115120" y="1302815"/>
                  <a:pt x="141064" y="1354703"/>
                  <a:pt x="167008" y="1405821"/>
                </a:cubicBezTo>
                <a:cubicBezTo>
                  <a:pt x="192375" y="1455595"/>
                  <a:pt x="224852" y="1501140"/>
                  <a:pt x="263672" y="1543034"/>
                </a:cubicBezTo>
                <a:cubicBezTo>
                  <a:pt x="316136" y="1599726"/>
                  <a:pt x="377247" y="1644887"/>
                  <a:pt x="442971" y="1681785"/>
                </a:cubicBezTo>
                <a:cubicBezTo>
                  <a:pt x="498317" y="1712725"/>
                  <a:pt x="556547" y="1742128"/>
                  <a:pt x="621694" y="1752697"/>
                </a:cubicBezTo>
                <a:cubicBezTo>
                  <a:pt x="666663" y="1759808"/>
                  <a:pt x="710479" y="1776719"/>
                  <a:pt x="755640" y="1779986"/>
                </a:cubicBezTo>
                <a:cubicBezTo>
                  <a:pt x="801954" y="1783253"/>
                  <a:pt x="848076" y="1795937"/>
                  <a:pt x="895351" y="1787865"/>
                </a:cubicBezTo>
                <a:cubicBezTo>
                  <a:pt x="911878" y="1784983"/>
                  <a:pt x="929366" y="1789018"/>
                  <a:pt x="946470" y="1788826"/>
                </a:cubicBezTo>
                <a:cubicBezTo>
                  <a:pt x="964534" y="1788634"/>
                  <a:pt x="982791" y="1784406"/>
                  <a:pt x="1000663" y="1786328"/>
                </a:cubicBezTo>
                <a:cubicBezTo>
                  <a:pt x="1039482" y="1790748"/>
                  <a:pt x="1076572" y="1779410"/>
                  <a:pt x="1114815" y="1777296"/>
                </a:cubicBezTo>
                <a:cubicBezTo>
                  <a:pt x="1160360" y="1774797"/>
                  <a:pt x="1206098" y="1771530"/>
                  <a:pt x="1249914" y="1756925"/>
                </a:cubicBezTo>
                <a:cubicBezTo>
                  <a:pt x="1256832" y="1754619"/>
                  <a:pt x="1264327" y="1754042"/>
                  <a:pt x="1271630" y="1752697"/>
                </a:cubicBezTo>
                <a:cubicBezTo>
                  <a:pt x="1284698" y="1750391"/>
                  <a:pt x="1297574" y="1747701"/>
                  <a:pt x="1310641" y="1745779"/>
                </a:cubicBezTo>
                <a:cubicBezTo>
                  <a:pt x="1318905" y="1744626"/>
                  <a:pt x="1327553" y="1732519"/>
                  <a:pt x="1336201" y="1745971"/>
                </a:cubicBezTo>
                <a:cubicBezTo>
                  <a:pt x="1336969" y="1747124"/>
                  <a:pt x="1343311" y="1744626"/>
                  <a:pt x="1346963" y="1743665"/>
                </a:cubicBezTo>
                <a:cubicBezTo>
                  <a:pt x="1395198" y="1728675"/>
                  <a:pt x="1443434" y="1713493"/>
                  <a:pt x="1492055" y="1699080"/>
                </a:cubicBezTo>
                <a:cubicBezTo>
                  <a:pt x="1496475" y="1697735"/>
                  <a:pt x="1502816" y="1702347"/>
                  <a:pt x="1508197" y="1704077"/>
                </a:cubicBezTo>
                <a:cubicBezTo>
                  <a:pt x="1531451" y="1692162"/>
                  <a:pt x="1554319" y="1675443"/>
                  <a:pt x="1584683" y="1680824"/>
                </a:cubicBezTo>
                <a:cubicBezTo>
                  <a:pt x="1590448" y="1681785"/>
                  <a:pt x="1598520" y="1680824"/>
                  <a:pt x="1602940" y="1677365"/>
                </a:cubicBezTo>
                <a:cubicBezTo>
                  <a:pt x="1646179" y="1644118"/>
                  <a:pt x="1698643" y="1632972"/>
                  <a:pt x="1748416" y="1614523"/>
                </a:cubicBezTo>
                <a:cubicBezTo>
                  <a:pt x="1767249" y="1607605"/>
                  <a:pt x="1783969" y="1595498"/>
                  <a:pt x="1802225" y="1586658"/>
                </a:cubicBezTo>
                <a:cubicBezTo>
                  <a:pt x="1808567" y="1583583"/>
                  <a:pt x="1816254" y="1583968"/>
                  <a:pt x="1827784" y="1582238"/>
                </a:cubicBezTo>
                <a:cubicBezTo>
                  <a:pt x="1834703" y="1557640"/>
                  <a:pt x="1866219" y="1551298"/>
                  <a:pt x="1886974" y="1533041"/>
                </a:cubicBezTo>
                <a:cubicBezTo>
                  <a:pt x="1906384" y="1515938"/>
                  <a:pt x="1927523" y="1500564"/>
                  <a:pt x="1946933" y="1483460"/>
                </a:cubicBezTo>
                <a:cubicBezTo>
                  <a:pt x="1960577" y="1471353"/>
                  <a:pt x="1979795" y="1467509"/>
                  <a:pt x="1990172" y="1449637"/>
                </a:cubicBezTo>
                <a:cubicBezTo>
                  <a:pt x="1999397" y="1433879"/>
                  <a:pt x="2014963" y="1421772"/>
                  <a:pt x="2025340" y="1406590"/>
                </a:cubicBezTo>
                <a:cubicBezTo>
                  <a:pt x="2051092" y="1368155"/>
                  <a:pt x="2075498" y="1328759"/>
                  <a:pt x="2100481" y="1289747"/>
                </a:cubicBezTo>
                <a:cubicBezTo>
                  <a:pt x="2139685" y="1228636"/>
                  <a:pt x="2155635" y="1160990"/>
                  <a:pt x="2159479" y="1089501"/>
                </a:cubicBezTo>
                <a:cubicBezTo>
                  <a:pt x="2162746" y="1029735"/>
                  <a:pt x="2166589" y="970353"/>
                  <a:pt x="2159479" y="910394"/>
                </a:cubicBezTo>
                <a:cubicBezTo>
                  <a:pt x="2153713" y="862542"/>
                  <a:pt x="2133727" y="820456"/>
                  <a:pt x="2115663" y="776832"/>
                </a:cubicBezTo>
                <a:cubicBezTo>
                  <a:pt x="2095484" y="728596"/>
                  <a:pt x="2065505" y="686510"/>
                  <a:pt x="2033412" y="646922"/>
                </a:cubicBezTo>
                <a:cubicBezTo>
                  <a:pt x="2007468" y="615021"/>
                  <a:pt x="1973069" y="588693"/>
                  <a:pt x="1938477" y="565632"/>
                </a:cubicBezTo>
                <a:cubicBezTo>
                  <a:pt x="1894277" y="536229"/>
                  <a:pt x="1846810" y="511631"/>
                  <a:pt x="1799919" y="486456"/>
                </a:cubicBezTo>
                <a:cubicBezTo>
                  <a:pt x="1738039" y="453209"/>
                  <a:pt x="1673276" y="425921"/>
                  <a:pt x="1607936" y="400746"/>
                </a:cubicBezTo>
                <a:cubicBezTo>
                  <a:pt x="1583530" y="391329"/>
                  <a:pt x="1555665" y="391329"/>
                  <a:pt x="1530874" y="382297"/>
                </a:cubicBezTo>
                <a:cubicBezTo>
                  <a:pt x="1499165" y="370959"/>
                  <a:pt x="1465150" y="370574"/>
                  <a:pt x="1434018" y="354624"/>
                </a:cubicBezTo>
                <a:cubicBezTo>
                  <a:pt x="1415761" y="345399"/>
                  <a:pt x="1391355" y="345591"/>
                  <a:pt x="1369831" y="345976"/>
                </a:cubicBezTo>
                <a:cubicBezTo>
                  <a:pt x="1338507" y="346552"/>
                  <a:pt x="1315830" y="328103"/>
                  <a:pt x="1291232" y="314651"/>
                </a:cubicBezTo>
                <a:cubicBezTo>
                  <a:pt x="1272591" y="304658"/>
                  <a:pt x="1271822" y="278330"/>
                  <a:pt x="1283929" y="2535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1"/>
          <p:cNvSpPr txBox="1"/>
          <p:nvPr/>
        </p:nvSpPr>
        <p:spPr>
          <a:xfrm>
            <a:off x="142293" y="1047573"/>
            <a:ext cx="6020614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Nama		: DIO ANDREAN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Nim</a:t>
            </a:r>
            <a:r>
              <a:rPr lang="en-US" sz="32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		: 2200018045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Kelas</a:t>
            </a:r>
            <a:r>
              <a:rPr lang="en-US" sz="32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		: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Project		: </a:t>
            </a:r>
            <a:r>
              <a:rPr lang="en-US" sz="3200" dirty="0" err="1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Projeckt</a:t>
            </a:r>
            <a:r>
              <a:rPr lang="en-US" sz="32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penjualan</a:t>
            </a:r>
            <a:r>
              <a:rPr lang="en-US" sz="32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komponen</a:t>
            </a:r>
            <a:r>
              <a:rPr lang="en-US" sz="32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 motor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Link </a:t>
            </a:r>
            <a:r>
              <a:rPr lang="en-US" sz="3200" dirty="0" err="1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github</a:t>
            </a:r>
            <a:r>
              <a:rPr lang="en-US" sz="32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	: https://github.com/dioandreean/Program-Penjualan-Komponen-Motor.git</a:t>
            </a:r>
            <a:endParaRPr sz="3200" dirty="0">
              <a:solidFill>
                <a:schemeClr val="dk1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  <p:sp>
        <p:nvSpPr>
          <p:cNvPr id="474" name="Google Shape;474;p31"/>
          <p:cNvSpPr/>
          <p:nvPr/>
        </p:nvSpPr>
        <p:spPr>
          <a:xfrm rot="-5400000">
            <a:off x="6488824" y="2488200"/>
            <a:ext cx="5143500" cy="167100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1"/>
          <p:cNvSpPr/>
          <p:nvPr/>
        </p:nvSpPr>
        <p:spPr>
          <a:xfrm>
            <a:off x="6310627" y="2771122"/>
            <a:ext cx="2750704" cy="2676557"/>
          </a:xfrm>
          <a:custGeom>
            <a:avLst/>
            <a:gdLst/>
            <a:ahLst/>
            <a:cxnLst/>
            <a:rect l="l" t="t" r="r" b="b"/>
            <a:pathLst>
              <a:path w="5501408" h="5353113" extrusionOk="0">
                <a:moveTo>
                  <a:pt x="533" y="2667738"/>
                </a:moveTo>
                <a:cubicBezTo>
                  <a:pt x="-60812" y="-782407"/>
                  <a:pt x="5190965" y="-920579"/>
                  <a:pt x="5500810" y="2454766"/>
                </a:cubicBezTo>
                <a:cubicBezTo>
                  <a:pt x="5566315" y="6256055"/>
                  <a:pt x="234477" y="6309038"/>
                  <a:pt x="533" y="2667738"/>
                </a:cubicBezTo>
                <a:close/>
                <a:moveTo>
                  <a:pt x="3731156" y="5100812"/>
                </a:moveTo>
                <a:cubicBezTo>
                  <a:pt x="6119461" y="4121142"/>
                  <a:pt x="5672369" y="215964"/>
                  <a:pt x="2992933" y="100647"/>
                </a:cubicBezTo>
                <a:cubicBezTo>
                  <a:pt x="2472019" y="31042"/>
                  <a:pt x="4103387" y="578535"/>
                  <a:pt x="4124182" y="1027335"/>
                </a:cubicBezTo>
                <a:cubicBezTo>
                  <a:pt x="3778984" y="1528079"/>
                  <a:pt x="2872322" y="853841"/>
                  <a:pt x="2782904" y="1524962"/>
                </a:cubicBezTo>
                <a:cubicBezTo>
                  <a:pt x="2780825" y="1759750"/>
                  <a:pt x="2635260" y="1940517"/>
                  <a:pt x="2499052" y="2112972"/>
                </a:cubicBezTo>
                <a:cubicBezTo>
                  <a:pt x="2334772" y="2362305"/>
                  <a:pt x="2542722" y="2740460"/>
                  <a:pt x="2292142" y="2965899"/>
                </a:cubicBezTo>
                <a:cubicBezTo>
                  <a:pt x="2199604" y="3030310"/>
                  <a:pt x="2073795" y="2954471"/>
                  <a:pt x="2027006" y="2863049"/>
                </a:cubicBezTo>
                <a:cubicBezTo>
                  <a:pt x="1747313" y="2169072"/>
                  <a:pt x="828174" y="2229328"/>
                  <a:pt x="206404" y="2085961"/>
                </a:cubicBezTo>
                <a:cubicBezTo>
                  <a:pt x="-210536" y="3886353"/>
                  <a:pt x="1578874" y="5572468"/>
                  <a:pt x="3346448" y="5227557"/>
                </a:cubicBezTo>
                <a:cubicBezTo>
                  <a:pt x="3467060" y="4058808"/>
                  <a:pt x="2529205" y="4595913"/>
                  <a:pt x="2938867" y="3787659"/>
                </a:cubicBezTo>
                <a:cubicBezTo>
                  <a:pt x="3023086" y="3630787"/>
                  <a:pt x="3033484" y="3470798"/>
                  <a:pt x="3042842" y="3291070"/>
                </a:cubicBezTo>
                <a:cubicBezTo>
                  <a:pt x="3076113" y="3141471"/>
                  <a:pt x="3250792" y="3036543"/>
                  <a:pt x="3205042" y="2879671"/>
                </a:cubicBezTo>
                <a:cubicBezTo>
                  <a:pt x="3025166" y="2588783"/>
                  <a:pt x="3258070" y="2371655"/>
                  <a:pt x="3521127" y="2281272"/>
                </a:cubicBezTo>
                <a:cubicBezTo>
                  <a:pt x="4220878" y="2099467"/>
                  <a:pt x="4687726" y="2773705"/>
                  <a:pt x="5031883" y="3264060"/>
                </a:cubicBezTo>
                <a:cubicBezTo>
                  <a:pt x="5028764" y="3541442"/>
                  <a:pt x="4632619" y="3589231"/>
                  <a:pt x="4524485" y="3820903"/>
                </a:cubicBezTo>
                <a:cubicBezTo>
                  <a:pt x="4280144" y="4259314"/>
                  <a:pt x="3839290" y="4597991"/>
                  <a:pt x="3731156" y="5100812"/>
                </a:cubicBezTo>
                <a:close/>
                <a:moveTo>
                  <a:pt x="2190247" y="2855777"/>
                </a:moveTo>
                <a:cubicBezTo>
                  <a:pt x="2372203" y="2540994"/>
                  <a:pt x="2144498" y="2165955"/>
                  <a:pt x="2450184" y="1909350"/>
                </a:cubicBezTo>
                <a:cubicBezTo>
                  <a:pt x="2666452" y="1658978"/>
                  <a:pt x="2548960" y="1145768"/>
                  <a:pt x="2931588" y="1060579"/>
                </a:cubicBezTo>
                <a:cubicBezTo>
                  <a:pt x="3265348" y="1099018"/>
                  <a:pt x="3694765" y="1186285"/>
                  <a:pt x="3938066" y="971235"/>
                </a:cubicBezTo>
                <a:cubicBezTo>
                  <a:pt x="3605346" y="533863"/>
                  <a:pt x="2991894" y="224275"/>
                  <a:pt x="2484496" y="115192"/>
                </a:cubicBezTo>
                <a:cubicBezTo>
                  <a:pt x="1515449" y="302191"/>
                  <a:pt x="534965" y="901629"/>
                  <a:pt x="257351" y="1908311"/>
                </a:cubicBezTo>
                <a:cubicBezTo>
                  <a:pt x="865605" y="2228289"/>
                  <a:pt x="1894958" y="2028822"/>
                  <a:pt x="2190247" y="2855777"/>
                </a:cubicBezTo>
                <a:close/>
                <a:moveTo>
                  <a:pt x="3972378" y="4307103"/>
                </a:moveTo>
                <a:cubicBezTo>
                  <a:pt x="4412192" y="3991281"/>
                  <a:pt x="4210481" y="3774153"/>
                  <a:pt x="4820814" y="3427165"/>
                </a:cubicBezTo>
                <a:cubicBezTo>
                  <a:pt x="4940385" y="3358598"/>
                  <a:pt x="4843688" y="3217310"/>
                  <a:pt x="4774025" y="3151859"/>
                </a:cubicBezTo>
                <a:cubicBezTo>
                  <a:pt x="4449623" y="2762277"/>
                  <a:pt x="3975497" y="2061028"/>
                  <a:pt x="3408833" y="2504633"/>
                </a:cubicBezTo>
                <a:cubicBezTo>
                  <a:pt x="3120823" y="2634494"/>
                  <a:pt x="3503451" y="2702021"/>
                  <a:pt x="3194645" y="3401192"/>
                </a:cubicBezTo>
                <a:cubicBezTo>
                  <a:pt x="3268467" y="3673381"/>
                  <a:pt x="2810977" y="4003747"/>
                  <a:pt x="3063637" y="4204253"/>
                </a:cubicBezTo>
                <a:cubicBezTo>
                  <a:pt x="3636539" y="4300869"/>
                  <a:pt x="3219599" y="5126785"/>
                  <a:pt x="3523206" y="5178729"/>
                </a:cubicBezTo>
                <a:cubicBezTo>
                  <a:pt x="3614704" y="4873296"/>
                  <a:pt x="3843449" y="4599030"/>
                  <a:pt x="3972378" y="4307103"/>
                </a:cubicBezTo>
                <a:close/>
                <a:moveTo>
                  <a:pt x="1562238" y="3696236"/>
                </a:moveTo>
                <a:cubicBezTo>
                  <a:pt x="1542482" y="3479109"/>
                  <a:pt x="1795142" y="3430281"/>
                  <a:pt x="1914713" y="3551831"/>
                </a:cubicBezTo>
                <a:cubicBezTo>
                  <a:pt x="2065477" y="3771036"/>
                  <a:pt x="1583033" y="3999592"/>
                  <a:pt x="1562238" y="3696236"/>
                </a:cubicBezTo>
                <a:close/>
                <a:moveTo>
                  <a:pt x="1755631" y="3557026"/>
                </a:moveTo>
                <a:cubicBezTo>
                  <a:pt x="1622543" y="3576764"/>
                  <a:pt x="1661014" y="3728442"/>
                  <a:pt x="1777466" y="3719092"/>
                </a:cubicBezTo>
                <a:cubicBezTo>
                  <a:pt x="1790983" y="3665070"/>
                  <a:pt x="1831533" y="3607931"/>
                  <a:pt x="1755631" y="35570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6697748" y="2668510"/>
            <a:ext cx="539418" cy="724947"/>
          </a:xfrm>
          <a:custGeom>
            <a:avLst/>
            <a:gdLst/>
            <a:ahLst/>
            <a:cxnLst/>
            <a:rect l="l" t="t" r="r" b="b"/>
            <a:pathLst>
              <a:path w="1078836" h="1449894" extrusionOk="0">
                <a:moveTo>
                  <a:pt x="713147" y="1298828"/>
                </a:moveTo>
                <a:cubicBezTo>
                  <a:pt x="704173" y="1305553"/>
                  <a:pt x="695647" y="1310037"/>
                  <a:pt x="689366" y="1316762"/>
                </a:cubicBezTo>
                <a:cubicBezTo>
                  <a:pt x="662444" y="1345455"/>
                  <a:pt x="647637" y="1348594"/>
                  <a:pt x="620266" y="1324832"/>
                </a:cubicBezTo>
                <a:cubicBezTo>
                  <a:pt x="593793" y="1301518"/>
                  <a:pt x="570909" y="1275066"/>
                  <a:pt x="560589" y="1239648"/>
                </a:cubicBezTo>
                <a:cubicBezTo>
                  <a:pt x="538603" y="1164776"/>
                  <a:pt x="517963" y="1089456"/>
                  <a:pt x="494182" y="1015480"/>
                </a:cubicBezTo>
                <a:cubicBezTo>
                  <a:pt x="483861" y="982303"/>
                  <a:pt x="467708" y="950920"/>
                  <a:pt x="453350" y="916398"/>
                </a:cubicBezTo>
                <a:cubicBezTo>
                  <a:pt x="417005" y="941505"/>
                  <a:pt x="399057" y="980958"/>
                  <a:pt x="375725" y="1015032"/>
                </a:cubicBezTo>
                <a:cubicBezTo>
                  <a:pt x="327266" y="1085869"/>
                  <a:pt x="280152" y="1157603"/>
                  <a:pt x="234834" y="1230233"/>
                </a:cubicBezTo>
                <a:cubicBezTo>
                  <a:pt x="206566" y="1275963"/>
                  <a:pt x="182785" y="1324383"/>
                  <a:pt x="156311" y="1371459"/>
                </a:cubicBezTo>
                <a:cubicBezTo>
                  <a:pt x="145991" y="1389392"/>
                  <a:pt x="134774" y="1406877"/>
                  <a:pt x="121762" y="1423017"/>
                </a:cubicBezTo>
                <a:cubicBezTo>
                  <a:pt x="95288" y="1455746"/>
                  <a:pt x="94840" y="1455297"/>
                  <a:pt x="59392" y="1439157"/>
                </a:cubicBezTo>
                <a:cubicBezTo>
                  <a:pt x="34265" y="1427949"/>
                  <a:pt x="23048" y="1406877"/>
                  <a:pt x="30676" y="1377287"/>
                </a:cubicBezTo>
                <a:cubicBezTo>
                  <a:pt x="36958" y="1353077"/>
                  <a:pt x="45932" y="1328418"/>
                  <a:pt x="58495" y="1306898"/>
                </a:cubicBezTo>
                <a:cubicBezTo>
                  <a:pt x="79584" y="1271480"/>
                  <a:pt x="105608" y="1239200"/>
                  <a:pt x="127146" y="1204230"/>
                </a:cubicBezTo>
                <a:cubicBezTo>
                  <a:pt x="161696" y="1148188"/>
                  <a:pt x="192207" y="1089904"/>
                  <a:pt x="227654" y="1034310"/>
                </a:cubicBezTo>
                <a:cubicBezTo>
                  <a:pt x="250987" y="997547"/>
                  <a:pt x="273870" y="960783"/>
                  <a:pt x="304831" y="928951"/>
                </a:cubicBezTo>
                <a:cubicBezTo>
                  <a:pt x="320535" y="913260"/>
                  <a:pt x="327266" y="888601"/>
                  <a:pt x="341175" y="862149"/>
                </a:cubicBezTo>
                <a:cubicBezTo>
                  <a:pt x="325920" y="862149"/>
                  <a:pt x="313805" y="859011"/>
                  <a:pt x="304382" y="862598"/>
                </a:cubicBezTo>
                <a:cubicBezTo>
                  <a:pt x="239769" y="888601"/>
                  <a:pt x="172016" y="897120"/>
                  <a:pt x="103814" y="899361"/>
                </a:cubicBezTo>
                <a:cubicBezTo>
                  <a:pt x="76892" y="900258"/>
                  <a:pt x="48175" y="888601"/>
                  <a:pt x="22150" y="877393"/>
                </a:cubicBezTo>
                <a:cubicBezTo>
                  <a:pt x="1959" y="868874"/>
                  <a:pt x="-10156" y="851389"/>
                  <a:pt x="11382" y="822248"/>
                </a:cubicBezTo>
                <a:cubicBezTo>
                  <a:pt x="137915" y="811936"/>
                  <a:pt x="266243" y="770689"/>
                  <a:pt x="395019" y="735719"/>
                </a:cubicBezTo>
                <a:cubicBezTo>
                  <a:pt x="361815" y="611978"/>
                  <a:pt x="327266" y="492721"/>
                  <a:pt x="298998" y="372567"/>
                </a:cubicBezTo>
                <a:cubicBezTo>
                  <a:pt x="270730" y="251516"/>
                  <a:pt x="248295" y="130017"/>
                  <a:pt x="221373" y="0"/>
                </a:cubicBezTo>
                <a:cubicBezTo>
                  <a:pt x="254576" y="6277"/>
                  <a:pt x="280152" y="10760"/>
                  <a:pt x="303485" y="15243"/>
                </a:cubicBezTo>
                <a:cubicBezTo>
                  <a:pt x="327714" y="97737"/>
                  <a:pt x="351944" y="177093"/>
                  <a:pt x="373930" y="256896"/>
                </a:cubicBezTo>
                <a:cubicBezTo>
                  <a:pt x="386943" y="304420"/>
                  <a:pt x="396365" y="352840"/>
                  <a:pt x="408031" y="401260"/>
                </a:cubicBezTo>
                <a:cubicBezTo>
                  <a:pt x="413416" y="422781"/>
                  <a:pt x="419249" y="444749"/>
                  <a:pt x="425531" y="466269"/>
                </a:cubicBezTo>
                <a:cubicBezTo>
                  <a:pt x="441684" y="520966"/>
                  <a:pt x="457388" y="576111"/>
                  <a:pt x="474439" y="630808"/>
                </a:cubicBezTo>
                <a:cubicBezTo>
                  <a:pt x="483861" y="660847"/>
                  <a:pt x="495976" y="663537"/>
                  <a:pt x="516617" y="641120"/>
                </a:cubicBezTo>
                <a:cubicBezTo>
                  <a:pt x="522898" y="634395"/>
                  <a:pt x="526937" y="624980"/>
                  <a:pt x="532321" y="617358"/>
                </a:cubicBezTo>
                <a:cubicBezTo>
                  <a:pt x="544436" y="601218"/>
                  <a:pt x="556551" y="584630"/>
                  <a:pt x="568666" y="568938"/>
                </a:cubicBezTo>
                <a:cubicBezTo>
                  <a:pt x="574499" y="561765"/>
                  <a:pt x="584370" y="555488"/>
                  <a:pt x="586165" y="547418"/>
                </a:cubicBezTo>
                <a:cubicBezTo>
                  <a:pt x="591101" y="525001"/>
                  <a:pt x="605908" y="512896"/>
                  <a:pt x="622958" y="499446"/>
                </a:cubicBezTo>
                <a:cubicBezTo>
                  <a:pt x="636868" y="488686"/>
                  <a:pt x="644944" y="469856"/>
                  <a:pt x="656611" y="455509"/>
                </a:cubicBezTo>
                <a:cubicBezTo>
                  <a:pt x="686225" y="419642"/>
                  <a:pt x="718082" y="385120"/>
                  <a:pt x="746799" y="348805"/>
                </a:cubicBezTo>
                <a:cubicBezTo>
                  <a:pt x="765196" y="325043"/>
                  <a:pt x="774618" y="292315"/>
                  <a:pt x="796605" y="273933"/>
                </a:cubicBezTo>
                <a:cubicBezTo>
                  <a:pt x="841923" y="236721"/>
                  <a:pt x="857179" y="174851"/>
                  <a:pt x="910125" y="145261"/>
                </a:cubicBezTo>
                <a:cubicBezTo>
                  <a:pt x="912369" y="143916"/>
                  <a:pt x="913266" y="140777"/>
                  <a:pt x="915061" y="138536"/>
                </a:cubicBezTo>
                <a:cubicBezTo>
                  <a:pt x="932112" y="111187"/>
                  <a:pt x="949162" y="83390"/>
                  <a:pt x="966213" y="56042"/>
                </a:cubicBezTo>
                <a:cubicBezTo>
                  <a:pt x="1004801" y="63215"/>
                  <a:pt x="1037556" y="69044"/>
                  <a:pt x="1078836" y="76665"/>
                </a:cubicBezTo>
                <a:cubicBezTo>
                  <a:pt x="933906" y="276623"/>
                  <a:pt x="785836" y="465372"/>
                  <a:pt x="634176" y="659502"/>
                </a:cubicBezTo>
                <a:cubicBezTo>
                  <a:pt x="688468" y="667572"/>
                  <a:pt x="731992" y="656363"/>
                  <a:pt x="774618" y="646948"/>
                </a:cubicBezTo>
                <a:cubicBezTo>
                  <a:pt x="823526" y="636188"/>
                  <a:pt x="871986" y="626325"/>
                  <a:pt x="921343" y="616910"/>
                </a:cubicBezTo>
                <a:cubicBezTo>
                  <a:pt x="924484" y="616461"/>
                  <a:pt x="928971" y="613771"/>
                  <a:pt x="930317" y="614668"/>
                </a:cubicBezTo>
                <a:cubicBezTo>
                  <a:pt x="966661" y="642465"/>
                  <a:pt x="1010634" y="625428"/>
                  <a:pt x="1050119" y="634395"/>
                </a:cubicBezTo>
                <a:cubicBezTo>
                  <a:pt x="1051017" y="640672"/>
                  <a:pt x="1053709" y="648742"/>
                  <a:pt x="1051914" y="649638"/>
                </a:cubicBezTo>
                <a:cubicBezTo>
                  <a:pt x="1024992" y="665330"/>
                  <a:pt x="1013775" y="699404"/>
                  <a:pt x="978328" y="706577"/>
                </a:cubicBezTo>
                <a:cubicBezTo>
                  <a:pt x="891729" y="724510"/>
                  <a:pt x="805578" y="746030"/>
                  <a:pt x="719428" y="766206"/>
                </a:cubicBezTo>
                <a:cubicBezTo>
                  <a:pt x="710006" y="768447"/>
                  <a:pt x="700583" y="772034"/>
                  <a:pt x="691160" y="771586"/>
                </a:cubicBezTo>
                <a:cubicBezTo>
                  <a:pt x="639111" y="767999"/>
                  <a:pt x="595139" y="789519"/>
                  <a:pt x="547577" y="815074"/>
                </a:cubicBezTo>
                <a:cubicBezTo>
                  <a:pt x="590203" y="979165"/>
                  <a:pt x="664687" y="1133841"/>
                  <a:pt x="713147" y="12988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/>
          <p:nvPr/>
        </p:nvSpPr>
        <p:spPr>
          <a:xfrm>
            <a:off x="0" y="0"/>
            <a:ext cx="9144000" cy="225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5915566" y="304214"/>
            <a:ext cx="1029575" cy="1024584"/>
          </a:xfrm>
          <a:custGeom>
            <a:avLst/>
            <a:gdLst/>
            <a:ahLst/>
            <a:cxnLst/>
            <a:rect l="l" t="t" r="r" b="b"/>
            <a:pathLst>
              <a:path w="2059150" h="2049168" extrusionOk="0">
                <a:moveTo>
                  <a:pt x="949991" y="129429"/>
                </a:moveTo>
                <a:cubicBezTo>
                  <a:pt x="854552" y="119488"/>
                  <a:pt x="759113" y="104361"/>
                  <a:pt x="663241" y="102200"/>
                </a:cubicBezTo>
                <a:cubicBezTo>
                  <a:pt x="590258" y="100471"/>
                  <a:pt x="515116" y="105225"/>
                  <a:pt x="445156" y="135480"/>
                </a:cubicBezTo>
                <a:cubicBezTo>
                  <a:pt x="430041" y="141963"/>
                  <a:pt x="411472" y="141531"/>
                  <a:pt x="392902" y="144557"/>
                </a:cubicBezTo>
                <a:cubicBezTo>
                  <a:pt x="387720" y="134616"/>
                  <a:pt x="383833" y="126404"/>
                  <a:pt x="379514" y="118624"/>
                </a:cubicBezTo>
                <a:cubicBezTo>
                  <a:pt x="358786" y="83614"/>
                  <a:pt x="360513" y="81021"/>
                  <a:pt x="387720" y="53359"/>
                </a:cubicBezTo>
                <a:cubicBezTo>
                  <a:pt x="424859" y="15324"/>
                  <a:pt x="474522" y="21375"/>
                  <a:pt x="519435" y="11434"/>
                </a:cubicBezTo>
                <a:cubicBezTo>
                  <a:pt x="539300" y="7112"/>
                  <a:pt x="559597" y="5383"/>
                  <a:pt x="579894" y="3222"/>
                </a:cubicBezTo>
                <a:cubicBezTo>
                  <a:pt x="595872" y="1493"/>
                  <a:pt x="611419" y="-668"/>
                  <a:pt x="627398" y="197"/>
                </a:cubicBezTo>
                <a:cubicBezTo>
                  <a:pt x="715064" y="3222"/>
                  <a:pt x="802730" y="3655"/>
                  <a:pt x="889532" y="11867"/>
                </a:cubicBezTo>
                <a:cubicBezTo>
                  <a:pt x="953446" y="18350"/>
                  <a:pt x="1016496" y="35206"/>
                  <a:pt x="1079979" y="48605"/>
                </a:cubicBezTo>
                <a:cubicBezTo>
                  <a:pt x="1102867" y="53359"/>
                  <a:pt x="1125755" y="58546"/>
                  <a:pt x="1147348" y="67190"/>
                </a:cubicBezTo>
                <a:cubicBezTo>
                  <a:pt x="1160303" y="71944"/>
                  <a:pt x="1170668" y="83182"/>
                  <a:pt x="1184919" y="93555"/>
                </a:cubicBezTo>
                <a:cubicBezTo>
                  <a:pt x="1205648" y="80589"/>
                  <a:pt x="1230263" y="91394"/>
                  <a:pt x="1254879" y="101335"/>
                </a:cubicBezTo>
                <a:cubicBezTo>
                  <a:pt x="1316202" y="126404"/>
                  <a:pt x="1376661" y="154498"/>
                  <a:pt x="1442735" y="163142"/>
                </a:cubicBezTo>
                <a:cubicBezTo>
                  <a:pt x="1491966" y="169625"/>
                  <a:pt x="1541629" y="174379"/>
                  <a:pt x="1591292" y="179566"/>
                </a:cubicBezTo>
                <a:cubicBezTo>
                  <a:pt x="1619362" y="182592"/>
                  <a:pt x="1647001" y="183888"/>
                  <a:pt x="1671184" y="186049"/>
                </a:cubicBezTo>
                <a:cubicBezTo>
                  <a:pt x="1678958" y="221491"/>
                  <a:pt x="1685004" y="250449"/>
                  <a:pt x="1692777" y="285891"/>
                </a:cubicBezTo>
                <a:cubicBezTo>
                  <a:pt x="1677230" y="290645"/>
                  <a:pt x="1659956" y="295832"/>
                  <a:pt x="1640091" y="301883"/>
                </a:cubicBezTo>
                <a:cubicBezTo>
                  <a:pt x="1650887" y="313120"/>
                  <a:pt x="1661684" y="325655"/>
                  <a:pt x="1673776" y="336460"/>
                </a:cubicBezTo>
                <a:cubicBezTo>
                  <a:pt x="1699687" y="360232"/>
                  <a:pt x="1732508" y="379682"/>
                  <a:pt x="1751941" y="408208"/>
                </a:cubicBezTo>
                <a:cubicBezTo>
                  <a:pt x="1783898" y="454455"/>
                  <a:pt x="1831402" y="492057"/>
                  <a:pt x="1846085" y="546517"/>
                </a:cubicBezTo>
                <a:cubicBezTo>
                  <a:pt x="1855585" y="580662"/>
                  <a:pt x="1868973" y="606162"/>
                  <a:pt x="1893156" y="630366"/>
                </a:cubicBezTo>
                <a:cubicBezTo>
                  <a:pt x="1905680" y="642900"/>
                  <a:pt x="1909567" y="665808"/>
                  <a:pt x="1914749" y="684825"/>
                </a:cubicBezTo>
                <a:cubicBezTo>
                  <a:pt x="1919499" y="701682"/>
                  <a:pt x="1948002" y="709894"/>
                  <a:pt x="1932455" y="734098"/>
                </a:cubicBezTo>
                <a:cubicBezTo>
                  <a:pt x="1960094" y="753548"/>
                  <a:pt x="1957502" y="788557"/>
                  <a:pt x="1973481" y="813625"/>
                </a:cubicBezTo>
                <a:cubicBezTo>
                  <a:pt x="1985141" y="831778"/>
                  <a:pt x="2004143" y="850364"/>
                  <a:pt x="2004143" y="868949"/>
                </a:cubicBezTo>
                <a:cubicBezTo>
                  <a:pt x="2004143" y="935942"/>
                  <a:pt x="2053374" y="986079"/>
                  <a:pt x="2055965" y="1055234"/>
                </a:cubicBezTo>
                <a:cubicBezTo>
                  <a:pt x="2059420" y="1147295"/>
                  <a:pt x="2066329" y="1184466"/>
                  <a:pt x="2035668" y="1268748"/>
                </a:cubicBezTo>
                <a:cubicBezTo>
                  <a:pt x="2013211" y="1329690"/>
                  <a:pt x="1998528" y="1393658"/>
                  <a:pt x="1970458" y="1451575"/>
                </a:cubicBezTo>
                <a:cubicBezTo>
                  <a:pt x="1935910" y="1522026"/>
                  <a:pt x="1893588" y="1589884"/>
                  <a:pt x="1849108" y="1654284"/>
                </a:cubicBezTo>
                <a:cubicBezTo>
                  <a:pt x="1817150" y="1700531"/>
                  <a:pt x="1777852" y="1742023"/>
                  <a:pt x="1737258" y="1781355"/>
                </a:cubicBezTo>
                <a:cubicBezTo>
                  <a:pt x="1678094" y="1838839"/>
                  <a:pt x="1609861" y="1885519"/>
                  <a:pt x="1533855" y="1917070"/>
                </a:cubicBezTo>
                <a:cubicBezTo>
                  <a:pt x="1491966" y="1934791"/>
                  <a:pt x="1451372" y="1956834"/>
                  <a:pt x="1408618" y="1970665"/>
                </a:cubicBezTo>
                <a:cubicBezTo>
                  <a:pt x="1331317" y="1996166"/>
                  <a:pt x="1251424" y="2014319"/>
                  <a:pt x="1171531" y="2029878"/>
                </a:cubicBezTo>
                <a:cubicBezTo>
                  <a:pt x="1111504" y="2041548"/>
                  <a:pt x="1049749" y="2045438"/>
                  <a:pt x="988426" y="2048896"/>
                </a:cubicBezTo>
                <a:cubicBezTo>
                  <a:pt x="957765" y="2050625"/>
                  <a:pt x="926239" y="2043709"/>
                  <a:pt x="895578" y="2039819"/>
                </a:cubicBezTo>
                <a:cubicBezTo>
                  <a:pt x="867939" y="2036362"/>
                  <a:pt x="840301" y="2029446"/>
                  <a:pt x="812662" y="2028582"/>
                </a:cubicBezTo>
                <a:cubicBezTo>
                  <a:pt x="752203" y="2026421"/>
                  <a:pt x="697790" y="2000056"/>
                  <a:pt x="639921" y="1987089"/>
                </a:cubicBezTo>
                <a:cubicBezTo>
                  <a:pt x="612715" y="1981038"/>
                  <a:pt x="587667" y="1972826"/>
                  <a:pt x="563052" y="1955537"/>
                </a:cubicBezTo>
                <a:cubicBezTo>
                  <a:pt x="544050" y="1942571"/>
                  <a:pt x="515116" y="1938249"/>
                  <a:pt x="490932" y="1929605"/>
                </a:cubicBezTo>
                <a:cubicBezTo>
                  <a:pt x="409312" y="1901943"/>
                  <a:pt x="337625" y="1860882"/>
                  <a:pt x="276734" y="1800372"/>
                </a:cubicBezTo>
                <a:cubicBezTo>
                  <a:pt x="271120" y="1794753"/>
                  <a:pt x="266801" y="1787406"/>
                  <a:pt x="260323" y="1783948"/>
                </a:cubicBezTo>
                <a:cubicBezTo>
                  <a:pt x="199864" y="1754125"/>
                  <a:pt x="159702" y="1699666"/>
                  <a:pt x="125154" y="1648233"/>
                </a:cubicBezTo>
                <a:cubicBezTo>
                  <a:pt x="30578" y="1509059"/>
                  <a:pt x="-19085" y="1354326"/>
                  <a:pt x="6826" y="1182305"/>
                </a:cubicBezTo>
                <a:cubicBezTo>
                  <a:pt x="12008" y="1148160"/>
                  <a:pt x="14599" y="1113150"/>
                  <a:pt x="17622" y="1078573"/>
                </a:cubicBezTo>
                <a:cubicBezTo>
                  <a:pt x="26691" y="971384"/>
                  <a:pt x="62103" y="871542"/>
                  <a:pt x="104856" y="774294"/>
                </a:cubicBezTo>
                <a:cubicBezTo>
                  <a:pt x="136382" y="702114"/>
                  <a:pt x="174817" y="633392"/>
                  <a:pt x="226639" y="572449"/>
                </a:cubicBezTo>
                <a:cubicBezTo>
                  <a:pt x="261187" y="531821"/>
                  <a:pt x="289257" y="485142"/>
                  <a:pt x="327260" y="448836"/>
                </a:cubicBezTo>
                <a:cubicBezTo>
                  <a:pt x="390743" y="387894"/>
                  <a:pt x="453361" y="324358"/>
                  <a:pt x="539300" y="293239"/>
                </a:cubicBezTo>
                <a:cubicBezTo>
                  <a:pt x="554846" y="287620"/>
                  <a:pt x="567802" y="274221"/>
                  <a:pt x="582917" y="265577"/>
                </a:cubicBezTo>
                <a:cubicBezTo>
                  <a:pt x="685266" y="206796"/>
                  <a:pt x="797979" y="176108"/>
                  <a:pt x="910261" y="144989"/>
                </a:cubicBezTo>
                <a:cubicBezTo>
                  <a:pt x="923216" y="141531"/>
                  <a:pt x="937036" y="142828"/>
                  <a:pt x="950423" y="141531"/>
                </a:cubicBezTo>
                <a:cubicBezTo>
                  <a:pt x="950423" y="138073"/>
                  <a:pt x="949991" y="133751"/>
                  <a:pt x="949991" y="129429"/>
                </a:cubicBezTo>
                <a:close/>
                <a:moveTo>
                  <a:pt x="1046294" y="251746"/>
                </a:moveTo>
                <a:cubicBezTo>
                  <a:pt x="955173" y="258229"/>
                  <a:pt x="866644" y="269035"/>
                  <a:pt x="782001" y="304044"/>
                </a:cubicBezTo>
                <a:cubicBezTo>
                  <a:pt x="695198" y="339918"/>
                  <a:pt x="605805" y="370605"/>
                  <a:pt x="529367" y="427225"/>
                </a:cubicBezTo>
                <a:cubicBezTo>
                  <a:pt x="490069" y="456184"/>
                  <a:pt x="445156" y="480388"/>
                  <a:pt x="412767" y="516261"/>
                </a:cubicBezTo>
                <a:cubicBezTo>
                  <a:pt x="380810" y="551703"/>
                  <a:pt x="344534" y="582823"/>
                  <a:pt x="315168" y="622586"/>
                </a:cubicBezTo>
                <a:cubicBezTo>
                  <a:pt x="265074" y="689580"/>
                  <a:pt x="225343" y="762192"/>
                  <a:pt x="185181" y="834804"/>
                </a:cubicBezTo>
                <a:cubicBezTo>
                  <a:pt x="169202" y="864195"/>
                  <a:pt x="160565" y="897907"/>
                  <a:pt x="150633" y="930323"/>
                </a:cubicBezTo>
                <a:cubicBezTo>
                  <a:pt x="140700" y="963172"/>
                  <a:pt x="135950" y="997749"/>
                  <a:pt x="124722" y="1030165"/>
                </a:cubicBezTo>
                <a:cubicBezTo>
                  <a:pt x="105288" y="1087650"/>
                  <a:pt x="94924" y="1146431"/>
                  <a:pt x="92765" y="1206509"/>
                </a:cubicBezTo>
                <a:cubicBezTo>
                  <a:pt x="90173" y="1285172"/>
                  <a:pt x="88878" y="1362538"/>
                  <a:pt x="110471" y="1440769"/>
                </a:cubicBezTo>
                <a:cubicBezTo>
                  <a:pt x="150633" y="1584697"/>
                  <a:pt x="239594" y="1687996"/>
                  <a:pt x="363104" y="1763202"/>
                </a:cubicBezTo>
                <a:cubicBezTo>
                  <a:pt x="422700" y="1799508"/>
                  <a:pt x="488773" y="1825441"/>
                  <a:pt x="552687" y="1854831"/>
                </a:cubicBezTo>
                <a:cubicBezTo>
                  <a:pt x="583349" y="1869094"/>
                  <a:pt x="614874" y="1881629"/>
                  <a:pt x="646831" y="1892002"/>
                </a:cubicBezTo>
                <a:cubicBezTo>
                  <a:pt x="670151" y="1899350"/>
                  <a:pt x="695630" y="1901078"/>
                  <a:pt x="719814" y="1906697"/>
                </a:cubicBezTo>
                <a:cubicBezTo>
                  <a:pt x="763431" y="1916638"/>
                  <a:pt x="807480" y="1936088"/>
                  <a:pt x="850665" y="1934791"/>
                </a:cubicBezTo>
                <a:cubicBezTo>
                  <a:pt x="877440" y="1933927"/>
                  <a:pt x="903783" y="1941707"/>
                  <a:pt x="931422" y="1936952"/>
                </a:cubicBezTo>
                <a:cubicBezTo>
                  <a:pt x="959492" y="1931766"/>
                  <a:pt x="989290" y="1937384"/>
                  <a:pt x="1018224" y="1938681"/>
                </a:cubicBezTo>
                <a:cubicBezTo>
                  <a:pt x="1027293" y="1939113"/>
                  <a:pt x="1037657" y="1944300"/>
                  <a:pt x="1044999" y="1941274"/>
                </a:cubicBezTo>
                <a:cubicBezTo>
                  <a:pt x="1095094" y="1921825"/>
                  <a:pt x="1155121" y="1945164"/>
                  <a:pt x="1200034" y="1904536"/>
                </a:cubicBezTo>
                <a:cubicBezTo>
                  <a:pt x="1201329" y="1903672"/>
                  <a:pt x="1203057" y="1902375"/>
                  <a:pt x="1204352" y="1902375"/>
                </a:cubicBezTo>
                <a:cubicBezTo>
                  <a:pt x="1246674" y="1907562"/>
                  <a:pt x="1284245" y="1893731"/>
                  <a:pt x="1320520" y="1874281"/>
                </a:cubicBezTo>
                <a:cubicBezTo>
                  <a:pt x="1321816" y="1873417"/>
                  <a:pt x="1323543" y="1874281"/>
                  <a:pt x="1325271" y="1873417"/>
                </a:cubicBezTo>
                <a:cubicBezTo>
                  <a:pt x="1368024" y="1859586"/>
                  <a:pt x="1414232" y="1851374"/>
                  <a:pt x="1453531" y="1830627"/>
                </a:cubicBezTo>
                <a:cubicBezTo>
                  <a:pt x="1523059" y="1794321"/>
                  <a:pt x="1590428" y="1752829"/>
                  <a:pt x="1655638" y="1708743"/>
                </a:cubicBezTo>
                <a:cubicBezTo>
                  <a:pt x="1718256" y="1666386"/>
                  <a:pt x="1774397" y="1615384"/>
                  <a:pt x="1819310" y="1552713"/>
                </a:cubicBezTo>
                <a:cubicBezTo>
                  <a:pt x="1854290" y="1503873"/>
                  <a:pt x="1888838" y="1455465"/>
                  <a:pt x="1918636" y="1402735"/>
                </a:cubicBezTo>
                <a:cubicBezTo>
                  <a:pt x="1952320" y="1343521"/>
                  <a:pt x="1969162" y="1280850"/>
                  <a:pt x="1984277" y="1216450"/>
                </a:cubicBezTo>
                <a:cubicBezTo>
                  <a:pt x="1989460" y="1193542"/>
                  <a:pt x="1992914" y="1168042"/>
                  <a:pt x="1988164" y="1145999"/>
                </a:cubicBezTo>
                <a:cubicBezTo>
                  <a:pt x="1976504" y="1091540"/>
                  <a:pt x="1965708" y="1034920"/>
                  <a:pt x="1943251" y="984783"/>
                </a:cubicBezTo>
                <a:cubicBezTo>
                  <a:pt x="1917772" y="928162"/>
                  <a:pt x="1903089" y="868085"/>
                  <a:pt x="1875882" y="811464"/>
                </a:cubicBezTo>
                <a:cubicBezTo>
                  <a:pt x="1832265" y="721131"/>
                  <a:pt x="1795990" y="628637"/>
                  <a:pt x="1731644" y="549110"/>
                </a:cubicBezTo>
                <a:cubicBezTo>
                  <a:pt x="1686299" y="493354"/>
                  <a:pt x="1639659" y="440192"/>
                  <a:pt x="1580064" y="399563"/>
                </a:cubicBezTo>
                <a:cubicBezTo>
                  <a:pt x="1532128" y="367147"/>
                  <a:pt x="1484192" y="334299"/>
                  <a:pt x="1435393" y="303180"/>
                </a:cubicBezTo>
                <a:cubicBezTo>
                  <a:pt x="1414664" y="290213"/>
                  <a:pt x="1391344" y="275086"/>
                  <a:pt x="1368024" y="272924"/>
                </a:cubicBezTo>
                <a:cubicBezTo>
                  <a:pt x="1260493" y="263848"/>
                  <a:pt x="1152962" y="258229"/>
                  <a:pt x="1046294" y="2517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1945801" y="614333"/>
            <a:ext cx="5252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APLIKASI YANG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DIGUNAKAN</a:t>
            </a:r>
            <a:endParaRPr sz="4500" dirty="0">
              <a:solidFill>
                <a:schemeClr val="lt1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8371981" y="460669"/>
            <a:ext cx="996174" cy="1337264"/>
          </a:xfrm>
          <a:custGeom>
            <a:avLst/>
            <a:gdLst/>
            <a:ahLst/>
            <a:cxnLst/>
            <a:rect l="l" t="t" r="r" b="b"/>
            <a:pathLst>
              <a:path w="1992347" h="2674527" extrusionOk="0">
                <a:moveTo>
                  <a:pt x="1769124" y="1462176"/>
                </a:moveTo>
                <a:cubicBezTo>
                  <a:pt x="1733904" y="1444070"/>
                  <a:pt x="1698188" y="1426460"/>
                  <a:pt x="1663713" y="1409098"/>
                </a:cubicBezTo>
                <a:cubicBezTo>
                  <a:pt x="1626261" y="1423980"/>
                  <a:pt x="1610635" y="1461680"/>
                  <a:pt x="1582608" y="1486234"/>
                </a:cubicBezTo>
                <a:cubicBezTo>
                  <a:pt x="1545652" y="1518726"/>
                  <a:pt x="1526554" y="1567091"/>
                  <a:pt x="1528787" y="1621905"/>
                </a:cubicBezTo>
                <a:cubicBezTo>
                  <a:pt x="1531763" y="1703505"/>
                  <a:pt x="1583104" y="1750630"/>
                  <a:pt x="1671898" y="1725331"/>
                </a:cubicBezTo>
                <a:cubicBezTo>
                  <a:pt x="1732664" y="1707970"/>
                  <a:pt x="1773340" y="1671014"/>
                  <a:pt x="1797399" y="1612728"/>
                </a:cubicBezTo>
                <a:cubicBezTo>
                  <a:pt x="1817985" y="1562874"/>
                  <a:pt x="1802855" y="1518230"/>
                  <a:pt x="1783013" y="1473585"/>
                </a:cubicBezTo>
                <a:cubicBezTo>
                  <a:pt x="1780781" y="1468872"/>
                  <a:pt x="1774580" y="1464904"/>
                  <a:pt x="1769124" y="1462176"/>
                </a:cubicBezTo>
                <a:close/>
                <a:moveTo>
                  <a:pt x="1629237" y="1658364"/>
                </a:moveTo>
                <a:cubicBezTo>
                  <a:pt x="1641142" y="1595862"/>
                  <a:pt x="1645359" y="1540552"/>
                  <a:pt x="1707613" y="1503100"/>
                </a:cubicBezTo>
                <a:cubicBezTo>
                  <a:pt x="1699180" y="1564859"/>
                  <a:pt x="1691492" y="1618928"/>
                  <a:pt x="1629237" y="1658364"/>
                </a:cubicBezTo>
                <a:close/>
                <a:moveTo>
                  <a:pt x="228882" y="1742941"/>
                </a:moveTo>
                <a:cubicBezTo>
                  <a:pt x="201103" y="1732524"/>
                  <a:pt x="172580" y="1723595"/>
                  <a:pt x="144553" y="1714170"/>
                </a:cubicBezTo>
                <a:cubicBezTo>
                  <a:pt x="146786" y="1708714"/>
                  <a:pt x="147034" y="1704745"/>
                  <a:pt x="149018" y="1703257"/>
                </a:cubicBezTo>
                <a:cubicBezTo>
                  <a:pt x="160179" y="1695568"/>
                  <a:pt x="171836" y="1688624"/>
                  <a:pt x="183245" y="1681679"/>
                </a:cubicBezTo>
                <a:cubicBezTo>
                  <a:pt x="183493" y="1677958"/>
                  <a:pt x="183989" y="1674486"/>
                  <a:pt x="184238" y="1670766"/>
                </a:cubicBezTo>
                <a:cubicBezTo>
                  <a:pt x="159931" y="1668782"/>
                  <a:pt x="135624" y="1668285"/>
                  <a:pt x="111814" y="1664813"/>
                </a:cubicBezTo>
                <a:cubicBezTo>
                  <a:pt x="77338" y="1659852"/>
                  <a:pt x="51048" y="1677958"/>
                  <a:pt x="38398" y="1703505"/>
                </a:cubicBezTo>
                <a:cubicBezTo>
                  <a:pt x="20044" y="1740461"/>
                  <a:pt x="4667" y="1781385"/>
                  <a:pt x="698" y="1821813"/>
                </a:cubicBezTo>
                <a:cubicBezTo>
                  <a:pt x="-4262" y="1872163"/>
                  <a:pt x="17068" y="1916559"/>
                  <a:pt x="69153" y="1936650"/>
                </a:cubicBezTo>
                <a:cubicBezTo>
                  <a:pt x="87755" y="1943842"/>
                  <a:pt x="108094" y="1947067"/>
                  <a:pt x="127936" y="1949795"/>
                </a:cubicBezTo>
                <a:cubicBezTo>
                  <a:pt x="192670" y="1958228"/>
                  <a:pt x="267574" y="1903662"/>
                  <a:pt x="279728" y="1839671"/>
                </a:cubicBezTo>
                <a:cubicBezTo>
                  <a:pt x="286424" y="1803956"/>
                  <a:pt x="261374" y="1755095"/>
                  <a:pt x="228882" y="1742941"/>
                </a:cubicBezTo>
                <a:close/>
                <a:moveTo>
                  <a:pt x="148026" y="1882084"/>
                </a:moveTo>
                <a:cubicBezTo>
                  <a:pt x="145793" y="1879356"/>
                  <a:pt x="143561" y="1876875"/>
                  <a:pt x="141329" y="1874147"/>
                </a:cubicBezTo>
                <a:cubicBezTo>
                  <a:pt x="148770" y="1868690"/>
                  <a:pt x="155963" y="1862986"/>
                  <a:pt x="163403" y="1857529"/>
                </a:cubicBezTo>
                <a:cubicBezTo>
                  <a:pt x="165388" y="1859762"/>
                  <a:pt x="167620" y="1861994"/>
                  <a:pt x="169604" y="1864474"/>
                </a:cubicBezTo>
                <a:cubicBezTo>
                  <a:pt x="162411" y="1870179"/>
                  <a:pt x="155218" y="1876131"/>
                  <a:pt x="148026" y="1882084"/>
                </a:cubicBezTo>
                <a:close/>
                <a:moveTo>
                  <a:pt x="779996" y="322744"/>
                </a:moveTo>
                <a:cubicBezTo>
                  <a:pt x="836794" y="316047"/>
                  <a:pt x="887143" y="269914"/>
                  <a:pt x="898305" y="212124"/>
                </a:cubicBezTo>
                <a:cubicBezTo>
                  <a:pt x="903017" y="187818"/>
                  <a:pt x="904257" y="162767"/>
                  <a:pt x="907978" y="129780"/>
                </a:cubicBezTo>
                <a:cubicBezTo>
                  <a:pt x="908226" y="108697"/>
                  <a:pt x="888135" y="69261"/>
                  <a:pt x="862837" y="49667"/>
                </a:cubicBezTo>
                <a:cubicBezTo>
                  <a:pt x="846963" y="37266"/>
                  <a:pt x="831089" y="25113"/>
                  <a:pt x="815464" y="12463"/>
                </a:cubicBezTo>
                <a:cubicBezTo>
                  <a:pt x="795374" y="-3906"/>
                  <a:pt x="781980" y="-4650"/>
                  <a:pt x="762138" y="13207"/>
                </a:cubicBezTo>
                <a:cubicBezTo>
                  <a:pt x="753209" y="21144"/>
                  <a:pt x="745520" y="31809"/>
                  <a:pt x="740312" y="42474"/>
                </a:cubicBezTo>
                <a:cubicBezTo>
                  <a:pt x="719230" y="85383"/>
                  <a:pt x="703852" y="129532"/>
                  <a:pt x="692691" y="176409"/>
                </a:cubicBezTo>
                <a:cubicBezTo>
                  <a:pt x="685250" y="207412"/>
                  <a:pt x="687482" y="234695"/>
                  <a:pt x="697899" y="262226"/>
                </a:cubicBezTo>
                <a:cubicBezTo>
                  <a:pt x="710549" y="294965"/>
                  <a:pt x="754449" y="325720"/>
                  <a:pt x="779996" y="322744"/>
                </a:cubicBezTo>
                <a:close/>
                <a:moveTo>
                  <a:pt x="809263" y="134988"/>
                </a:moveTo>
                <a:cubicBezTo>
                  <a:pt x="820672" y="174920"/>
                  <a:pt x="816952" y="185834"/>
                  <a:pt x="780988" y="222045"/>
                </a:cubicBezTo>
                <a:cubicBezTo>
                  <a:pt x="777516" y="187818"/>
                  <a:pt x="790413" y="162023"/>
                  <a:pt x="809263" y="134988"/>
                </a:cubicBezTo>
                <a:close/>
                <a:moveTo>
                  <a:pt x="928068" y="2187404"/>
                </a:moveTo>
                <a:cubicBezTo>
                  <a:pt x="924099" y="2218903"/>
                  <a:pt x="917899" y="2251891"/>
                  <a:pt x="889624" y="2273717"/>
                </a:cubicBezTo>
                <a:cubicBezTo>
                  <a:pt x="879951" y="2281406"/>
                  <a:pt x="870526" y="2289591"/>
                  <a:pt x="861101" y="2297528"/>
                </a:cubicBezTo>
                <a:cubicBezTo>
                  <a:pt x="810999" y="2339692"/>
                  <a:pt x="790165" y="2340188"/>
                  <a:pt x="741304" y="2300256"/>
                </a:cubicBezTo>
                <a:cubicBezTo>
                  <a:pt x="702860" y="2268757"/>
                  <a:pt x="696411" y="2189636"/>
                  <a:pt x="730639" y="2154168"/>
                </a:cubicBezTo>
                <a:cubicBezTo>
                  <a:pt x="738328" y="2146232"/>
                  <a:pt x="750977" y="2143503"/>
                  <a:pt x="762138" y="2137799"/>
                </a:cubicBezTo>
                <a:cubicBezTo>
                  <a:pt x="765859" y="2120933"/>
                  <a:pt x="769083" y="2106051"/>
                  <a:pt x="773051" y="2088441"/>
                </a:cubicBezTo>
                <a:cubicBezTo>
                  <a:pt x="784709" y="2089682"/>
                  <a:pt x="796614" y="2087697"/>
                  <a:pt x="805047" y="2092162"/>
                </a:cubicBezTo>
                <a:cubicBezTo>
                  <a:pt x="831089" y="2106051"/>
                  <a:pt x="857876" y="2114732"/>
                  <a:pt x="886895" y="2119941"/>
                </a:cubicBezTo>
                <a:cubicBezTo>
                  <a:pt x="914426" y="2124901"/>
                  <a:pt x="932532" y="2153424"/>
                  <a:pt x="928068" y="2187404"/>
                </a:cubicBezTo>
                <a:close/>
                <a:moveTo>
                  <a:pt x="1084324" y="1243913"/>
                </a:moveTo>
                <a:cubicBezTo>
                  <a:pt x="1069194" y="1249369"/>
                  <a:pt x="1051585" y="1251850"/>
                  <a:pt x="1039679" y="1261275"/>
                </a:cubicBezTo>
                <a:cubicBezTo>
                  <a:pt x="1016861" y="1279629"/>
                  <a:pt x="993546" y="1299471"/>
                  <a:pt x="977673" y="1323529"/>
                </a:cubicBezTo>
                <a:cubicBezTo>
                  <a:pt x="953862" y="1359989"/>
                  <a:pt x="951382" y="1423484"/>
                  <a:pt x="993795" y="1459199"/>
                </a:cubicBezTo>
                <a:cubicBezTo>
                  <a:pt x="1023558" y="1484250"/>
                  <a:pt x="1054809" y="1475321"/>
                  <a:pt x="1087052" y="1469616"/>
                </a:cubicBezTo>
                <a:cubicBezTo>
                  <a:pt x="1120040" y="1463912"/>
                  <a:pt x="1146331" y="1445062"/>
                  <a:pt x="1163196" y="1419267"/>
                </a:cubicBezTo>
                <a:cubicBezTo>
                  <a:pt x="1179566" y="1394217"/>
                  <a:pt x="1191471" y="1363461"/>
                  <a:pt x="1195440" y="1333946"/>
                </a:cubicBezTo>
                <a:cubicBezTo>
                  <a:pt x="1200896" y="1294510"/>
                  <a:pt x="1140378" y="1250362"/>
                  <a:pt x="1084324" y="1243913"/>
                </a:cubicBezTo>
                <a:close/>
                <a:moveTo>
                  <a:pt x="1056545" y="1402898"/>
                </a:moveTo>
                <a:cubicBezTo>
                  <a:pt x="1065474" y="1344363"/>
                  <a:pt x="1071675" y="1336427"/>
                  <a:pt x="1114335" y="1329482"/>
                </a:cubicBezTo>
                <a:cubicBezTo>
                  <a:pt x="1104662" y="1362221"/>
                  <a:pt x="1090277" y="1387520"/>
                  <a:pt x="1056545" y="1402898"/>
                </a:cubicBezTo>
                <a:close/>
                <a:moveTo>
                  <a:pt x="1239092" y="677173"/>
                </a:moveTo>
                <a:cubicBezTo>
                  <a:pt x="1223963" y="701976"/>
                  <a:pt x="1210073" y="727771"/>
                  <a:pt x="1192215" y="750589"/>
                </a:cubicBezTo>
                <a:cubicBezTo>
                  <a:pt x="1176590" y="770679"/>
                  <a:pt x="1154763" y="783328"/>
                  <a:pt x="1127977" y="784072"/>
                </a:cubicBezTo>
                <a:cubicBezTo>
                  <a:pt x="1115575" y="784320"/>
                  <a:pt x="1102926" y="784072"/>
                  <a:pt x="1090773" y="785313"/>
                </a:cubicBezTo>
                <a:cubicBezTo>
                  <a:pt x="1059769" y="788537"/>
                  <a:pt x="1038935" y="780352"/>
                  <a:pt x="1027278" y="753069"/>
                </a:cubicBezTo>
                <a:cubicBezTo>
                  <a:pt x="1013885" y="721074"/>
                  <a:pt x="1009172" y="688830"/>
                  <a:pt x="1026782" y="654603"/>
                </a:cubicBezTo>
                <a:cubicBezTo>
                  <a:pt x="1048856" y="611942"/>
                  <a:pt x="1077131" y="581683"/>
                  <a:pt x="1129713" y="579947"/>
                </a:cubicBezTo>
                <a:cubicBezTo>
                  <a:pt x="1128225" y="585156"/>
                  <a:pt x="1126984" y="589620"/>
                  <a:pt x="1124752" y="598053"/>
                </a:cubicBezTo>
                <a:cubicBezTo>
                  <a:pt x="1167909" y="585156"/>
                  <a:pt x="1194696" y="617399"/>
                  <a:pt x="1227187" y="633025"/>
                </a:cubicBezTo>
                <a:cubicBezTo>
                  <a:pt x="1242813" y="640961"/>
                  <a:pt x="1250502" y="658571"/>
                  <a:pt x="1239092" y="677173"/>
                </a:cubicBezTo>
                <a:close/>
                <a:moveTo>
                  <a:pt x="375714" y="850295"/>
                </a:moveTo>
                <a:cubicBezTo>
                  <a:pt x="371497" y="866665"/>
                  <a:pt x="368521" y="883283"/>
                  <a:pt x="364552" y="899901"/>
                </a:cubicBezTo>
                <a:cubicBezTo>
                  <a:pt x="355624" y="937601"/>
                  <a:pt x="318668" y="965628"/>
                  <a:pt x="275015" y="968604"/>
                </a:cubicBezTo>
                <a:cubicBezTo>
                  <a:pt x="238059" y="971084"/>
                  <a:pt x="191182" y="944049"/>
                  <a:pt x="183245" y="910318"/>
                </a:cubicBezTo>
                <a:cubicBezTo>
                  <a:pt x="175557" y="877826"/>
                  <a:pt x="182501" y="846079"/>
                  <a:pt x="204576" y="819044"/>
                </a:cubicBezTo>
                <a:cubicBezTo>
                  <a:pt x="214001" y="807387"/>
                  <a:pt x="222434" y="794986"/>
                  <a:pt x="232355" y="781344"/>
                </a:cubicBezTo>
                <a:cubicBezTo>
                  <a:pt x="254181" y="776880"/>
                  <a:pt x="274767" y="772663"/>
                  <a:pt x="291137" y="769439"/>
                </a:cubicBezTo>
                <a:cubicBezTo>
                  <a:pt x="313955" y="781840"/>
                  <a:pt x="333549" y="793249"/>
                  <a:pt x="354135" y="803418"/>
                </a:cubicBezTo>
                <a:cubicBezTo>
                  <a:pt x="378194" y="815324"/>
                  <a:pt x="382658" y="823757"/>
                  <a:pt x="375714" y="850295"/>
                </a:cubicBezTo>
                <a:close/>
                <a:moveTo>
                  <a:pt x="1963328" y="215101"/>
                </a:moveTo>
                <a:cubicBezTo>
                  <a:pt x="1997308" y="289260"/>
                  <a:pt x="1944478" y="366397"/>
                  <a:pt x="1862382" y="363420"/>
                </a:cubicBezTo>
                <a:cubicBezTo>
                  <a:pt x="1839315" y="362676"/>
                  <a:pt x="1825674" y="346802"/>
                  <a:pt x="1816993" y="328449"/>
                </a:cubicBezTo>
                <a:cubicBezTo>
                  <a:pt x="1798887" y="290253"/>
                  <a:pt x="1815257" y="228990"/>
                  <a:pt x="1848244" y="197987"/>
                </a:cubicBezTo>
                <a:cubicBezTo>
                  <a:pt x="1868334" y="179137"/>
                  <a:pt x="1885944" y="157807"/>
                  <a:pt x="1907026" y="135236"/>
                </a:cubicBezTo>
                <a:cubicBezTo>
                  <a:pt x="1939270" y="155078"/>
                  <a:pt x="1964072" y="170456"/>
                  <a:pt x="1992347" y="187818"/>
                </a:cubicBezTo>
                <a:cubicBezTo>
                  <a:pt x="1981434" y="197987"/>
                  <a:pt x="1972257" y="206668"/>
                  <a:pt x="1963328" y="215101"/>
                </a:cubicBezTo>
                <a:close/>
                <a:moveTo>
                  <a:pt x="212512" y="2544562"/>
                </a:moveTo>
                <a:cubicBezTo>
                  <a:pt x="215489" y="2570852"/>
                  <a:pt x="208048" y="2599127"/>
                  <a:pt x="200607" y="2625418"/>
                </a:cubicBezTo>
                <a:cubicBezTo>
                  <a:pt x="191430" y="2658654"/>
                  <a:pt x="158691" y="2662870"/>
                  <a:pt x="133640" y="2674527"/>
                </a:cubicBezTo>
                <a:cubicBezTo>
                  <a:pt x="97428" y="2661630"/>
                  <a:pt x="87011" y="2640052"/>
                  <a:pt x="88747" y="2601360"/>
                </a:cubicBezTo>
                <a:cubicBezTo>
                  <a:pt x="90484" y="2563908"/>
                  <a:pt x="104373" y="2540593"/>
                  <a:pt x="133144" y="2522983"/>
                </a:cubicBezTo>
                <a:cubicBezTo>
                  <a:pt x="130912" y="2512566"/>
                  <a:pt x="129176" y="2503637"/>
                  <a:pt x="127192" y="2494956"/>
                </a:cubicBezTo>
                <a:cubicBezTo>
                  <a:pt x="154970" y="2485531"/>
                  <a:pt x="209040" y="2513806"/>
                  <a:pt x="212512" y="254456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-1106570" y="1328675"/>
            <a:ext cx="3241518" cy="274055"/>
          </a:xfrm>
          <a:custGeom>
            <a:avLst/>
            <a:gdLst/>
            <a:ahLst/>
            <a:cxnLst/>
            <a:rect l="l" t="t" r="r" b="b"/>
            <a:pathLst>
              <a:path w="6483035" h="548110" extrusionOk="0">
                <a:moveTo>
                  <a:pt x="532913" y="476778"/>
                </a:moveTo>
                <a:cubicBezTo>
                  <a:pt x="565740" y="493862"/>
                  <a:pt x="592538" y="491517"/>
                  <a:pt x="620676" y="474433"/>
                </a:cubicBezTo>
                <a:cubicBezTo>
                  <a:pt x="662883" y="448640"/>
                  <a:pt x="706764" y="425862"/>
                  <a:pt x="749975" y="401744"/>
                </a:cubicBezTo>
                <a:cubicBezTo>
                  <a:pt x="753325" y="399734"/>
                  <a:pt x="755670" y="396720"/>
                  <a:pt x="758685" y="394040"/>
                </a:cubicBezTo>
                <a:cubicBezTo>
                  <a:pt x="790172" y="365232"/>
                  <a:pt x="821995" y="336424"/>
                  <a:pt x="853482" y="307617"/>
                </a:cubicBezTo>
                <a:cubicBezTo>
                  <a:pt x="870231" y="292543"/>
                  <a:pt x="882960" y="273114"/>
                  <a:pt x="908083" y="268425"/>
                </a:cubicBezTo>
                <a:cubicBezTo>
                  <a:pt x="916792" y="266750"/>
                  <a:pt x="926171" y="258376"/>
                  <a:pt x="931866" y="250671"/>
                </a:cubicBezTo>
                <a:cubicBezTo>
                  <a:pt x="942920" y="236267"/>
                  <a:pt x="955649" y="227893"/>
                  <a:pt x="974072" y="226218"/>
                </a:cubicBezTo>
                <a:cubicBezTo>
                  <a:pt x="981442" y="225548"/>
                  <a:pt x="990821" y="223203"/>
                  <a:pt x="994841" y="218179"/>
                </a:cubicBezTo>
                <a:cubicBezTo>
                  <a:pt x="1010249" y="198415"/>
                  <a:pt x="1034032" y="203440"/>
                  <a:pt x="1053126" y="195736"/>
                </a:cubicBezTo>
                <a:cubicBezTo>
                  <a:pt x="1079254" y="185017"/>
                  <a:pt x="1111076" y="199420"/>
                  <a:pt x="1133519" y="174632"/>
                </a:cubicBezTo>
                <a:cubicBezTo>
                  <a:pt x="1137204" y="170613"/>
                  <a:pt x="1148593" y="170613"/>
                  <a:pt x="1155293" y="172623"/>
                </a:cubicBezTo>
                <a:cubicBezTo>
                  <a:pt x="1175726" y="178987"/>
                  <a:pt x="1198839" y="183342"/>
                  <a:pt x="1215588" y="195736"/>
                </a:cubicBezTo>
                <a:cubicBezTo>
                  <a:pt x="1252100" y="222534"/>
                  <a:pt x="1298326" y="240622"/>
                  <a:pt x="1314740" y="289193"/>
                </a:cubicBezTo>
                <a:cubicBezTo>
                  <a:pt x="1320434" y="305942"/>
                  <a:pt x="1325794" y="323025"/>
                  <a:pt x="1330818" y="339774"/>
                </a:cubicBezTo>
                <a:cubicBezTo>
                  <a:pt x="1337518" y="361547"/>
                  <a:pt x="1344217" y="383656"/>
                  <a:pt x="1350247" y="403754"/>
                </a:cubicBezTo>
                <a:cubicBezTo>
                  <a:pt x="1368000" y="405764"/>
                  <a:pt x="1381399" y="407774"/>
                  <a:pt x="1394798" y="409114"/>
                </a:cubicBezTo>
                <a:cubicBezTo>
                  <a:pt x="1399823" y="409784"/>
                  <a:pt x="1407527" y="412128"/>
                  <a:pt x="1409872" y="409784"/>
                </a:cubicBezTo>
                <a:cubicBezTo>
                  <a:pt x="1431980" y="386670"/>
                  <a:pt x="1471172" y="396385"/>
                  <a:pt x="1490266" y="367577"/>
                </a:cubicBezTo>
                <a:cubicBezTo>
                  <a:pt x="1491605" y="365567"/>
                  <a:pt x="1493950" y="363222"/>
                  <a:pt x="1496295" y="362887"/>
                </a:cubicBezTo>
                <a:cubicBezTo>
                  <a:pt x="1548886" y="351833"/>
                  <a:pt x="1572334" y="304267"/>
                  <a:pt x="1605831" y="271440"/>
                </a:cubicBezTo>
                <a:cubicBezTo>
                  <a:pt x="1652727" y="225213"/>
                  <a:pt x="1701633" y="182672"/>
                  <a:pt x="1754224" y="143815"/>
                </a:cubicBezTo>
                <a:cubicBezTo>
                  <a:pt x="1775662" y="128071"/>
                  <a:pt x="1799446" y="115677"/>
                  <a:pt x="1822894" y="102613"/>
                </a:cubicBezTo>
                <a:cubicBezTo>
                  <a:pt x="1827918" y="99933"/>
                  <a:pt x="1835623" y="102613"/>
                  <a:pt x="1841652" y="101273"/>
                </a:cubicBezTo>
                <a:cubicBezTo>
                  <a:pt x="1855051" y="98258"/>
                  <a:pt x="1869120" y="95914"/>
                  <a:pt x="1881179" y="90219"/>
                </a:cubicBezTo>
                <a:cubicBezTo>
                  <a:pt x="1928410" y="67776"/>
                  <a:pt x="1982676" y="83855"/>
                  <a:pt x="2011148" y="114337"/>
                </a:cubicBezTo>
                <a:cubicBezTo>
                  <a:pt x="2015503" y="119027"/>
                  <a:pt x="2019188" y="125056"/>
                  <a:pt x="2024212" y="128406"/>
                </a:cubicBezTo>
                <a:cubicBezTo>
                  <a:pt x="2063069" y="152524"/>
                  <a:pt x="2074458" y="192051"/>
                  <a:pt x="2084842" y="232583"/>
                </a:cubicBezTo>
                <a:cubicBezTo>
                  <a:pt x="2091542" y="258711"/>
                  <a:pt x="2096566" y="285508"/>
                  <a:pt x="2103601" y="311636"/>
                </a:cubicBezTo>
                <a:cubicBezTo>
                  <a:pt x="2111975" y="343459"/>
                  <a:pt x="2139443" y="359538"/>
                  <a:pt x="2174280" y="365567"/>
                </a:cubicBezTo>
                <a:cubicBezTo>
                  <a:pt x="2245629" y="378296"/>
                  <a:pt x="2303245" y="347144"/>
                  <a:pt x="2355835" y="308957"/>
                </a:cubicBezTo>
                <a:cubicBezTo>
                  <a:pt x="2402062" y="275459"/>
                  <a:pt x="2447283" y="237272"/>
                  <a:pt x="2480110" y="189371"/>
                </a:cubicBezTo>
                <a:cubicBezTo>
                  <a:pt x="2527007" y="121707"/>
                  <a:pt x="2596681" y="95244"/>
                  <a:pt x="2670710" y="77490"/>
                </a:cubicBezTo>
                <a:cubicBezTo>
                  <a:pt x="2720621" y="65766"/>
                  <a:pt x="2765507" y="81510"/>
                  <a:pt x="2811733" y="106633"/>
                </a:cubicBezTo>
                <a:cubicBezTo>
                  <a:pt x="2877053" y="142475"/>
                  <a:pt x="2909881" y="201095"/>
                  <a:pt x="2945053" y="260720"/>
                </a:cubicBezTo>
                <a:cubicBezTo>
                  <a:pt x="2958452" y="283499"/>
                  <a:pt x="2979555" y="301922"/>
                  <a:pt x="2993289" y="318336"/>
                </a:cubicBezTo>
                <a:cubicBezTo>
                  <a:pt x="3018077" y="321686"/>
                  <a:pt x="3037840" y="325035"/>
                  <a:pt x="3057939" y="326710"/>
                </a:cubicBezTo>
                <a:cubicBezTo>
                  <a:pt x="3070333" y="327715"/>
                  <a:pt x="3083061" y="323695"/>
                  <a:pt x="3095121" y="325035"/>
                </a:cubicBezTo>
                <a:cubicBezTo>
                  <a:pt x="3157425" y="331400"/>
                  <a:pt x="3200972" y="288188"/>
                  <a:pt x="3250213" y="263735"/>
                </a:cubicBezTo>
                <a:cubicBezTo>
                  <a:pt x="3295434" y="241292"/>
                  <a:pt x="3335631" y="207125"/>
                  <a:pt x="3373483" y="172957"/>
                </a:cubicBezTo>
                <a:cubicBezTo>
                  <a:pt x="3414015" y="136110"/>
                  <a:pt x="3457226" y="103618"/>
                  <a:pt x="3506802" y="84190"/>
                </a:cubicBezTo>
                <a:cubicBezTo>
                  <a:pt x="3556713" y="64761"/>
                  <a:pt x="3607294" y="44663"/>
                  <a:pt x="3662899" y="41983"/>
                </a:cubicBezTo>
                <a:cubicBezTo>
                  <a:pt x="3682328" y="40978"/>
                  <a:pt x="3702426" y="37963"/>
                  <a:pt x="3721855" y="34949"/>
                </a:cubicBezTo>
                <a:cubicBezTo>
                  <a:pt x="3756357" y="29924"/>
                  <a:pt x="3781815" y="46338"/>
                  <a:pt x="3808613" y="60072"/>
                </a:cubicBezTo>
                <a:cubicBezTo>
                  <a:pt x="3841105" y="76820"/>
                  <a:pt x="3863548" y="102948"/>
                  <a:pt x="3879627" y="137450"/>
                </a:cubicBezTo>
                <a:cubicBezTo>
                  <a:pt x="3898051" y="177312"/>
                  <a:pt x="3922169" y="214159"/>
                  <a:pt x="3944612" y="252346"/>
                </a:cubicBezTo>
                <a:cubicBezTo>
                  <a:pt x="3960690" y="279814"/>
                  <a:pt x="3973085" y="280149"/>
                  <a:pt x="4006917" y="292878"/>
                </a:cubicBezTo>
                <a:cubicBezTo>
                  <a:pt x="4035055" y="303262"/>
                  <a:pt x="4063192" y="295558"/>
                  <a:pt x="4090325" y="304937"/>
                </a:cubicBezTo>
                <a:cubicBezTo>
                  <a:pt x="4102719" y="309292"/>
                  <a:pt x="4121812" y="299912"/>
                  <a:pt x="4135546" y="292878"/>
                </a:cubicBezTo>
                <a:cubicBezTo>
                  <a:pt x="4191152" y="264740"/>
                  <a:pt x="4238718" y="225883"/>
                  <a:pt x="4283939" y="183342"/>
                </a:cubicBezTo>
                <a:cubicBezTo>
                  <a:pt x="4330166" y="140130"/>
                  <a:pt x="4376057" y="96249"/>
                  <a:pt x="4426973" y="59067"/>
                </a:cubicBezTo>
                <a:cubicBezTo>
                  <a:pt x="4484253" y="16860"/>
                  <a:pt x="4548233" y="-7593"/>
                  <a:pt x="4623937" y="2121"/>
                </a:cubicBezTo>
                <a:cubicBezTo>
                  <a:pt x="4679878" y="9156"/>
                  <a:pt x="4716725" y="36623"/>
                  <a:pt x="4741512" y="83185"/>
                </a:cubicBezTo>
                <a:cubicBezTo>
                  <a:pt x="4768980" y="135440"/>
                  <a:pt x="4797118" y="187026"/>
                  <a:pt x="4808842" y="246652"/>
                </a:cubicBezTo>
                <a:cubicBezTo>
                  <a:pt x="4816546" y="286178"/>
                  <a:pt x="4876172" y="326710"/>
                  <a:pt x="4911344" y="316996"/>
                </a:cubicBezTo>
                <a:cubicBezTo>
                  <a:pt x="4940486" y="308622"/>
                  <a:pt x="4969964" y="295558"/>
                  <a:pt x="4994417" y="277804"/>
                </a:cubicBezTo>
                <a:cubicBezTo>
                  <a:pt x="5042653" y="242297"/>
                  <a:pt x="5089549" y="205115"/>
                  <a:pt x="5127066" y="156544"/>
                </a:cubicBezTo>
                <a:cubicBezTo>
                  <a:pt x="5161568" y="111992"/>
                  <a:pt x="5200425" y="69451"/>
                  <a:pt x="5248661" y="40308"/>
                </a:cubicBezTo>
                <a:cubicBezTo>
                  <a:pt x="5279144" y="21885"/>
                  <a:pt x="5313981" y="3796"/>
                  <a:pt x="5355183" y="16860"/>
                </a:cubicBezTo>
                <a:cubicBezTo>
                  <a:pt x="5375951" y="23559"/>
                  <a:pt x="5400069" y="19540"/>
                  <a:pt x="5422177" y="23224"/>
                </a:cubicBezTo>
                <a:cubicBezTo>
                  <a:pt x="5434236" y="25234"/>
                  <a:pt x="5447300" y="30259"/>
                  <a:pt x="5456679" y="37963"/>
                </a:cubicBezTo>
                <a:cubicBezTo>
                  <a:pt x="5484147" y="60406"/>
                  <a:pt x="5512620" y="82850"/>
                  <a:pt x="5535398" y="109648"/>
                </a:cubicBezTo>
                <a:cubicBezTo>
                  <a:pt x="5555832" y="133766"/>
                  <a:pt x="5570570" y="163243"/>
                  <a:pt x="5585979" y="191381"/>
                </a:cubicBezTo>
                <a:cubicBezTo>
                  <a:pt x="5606412" y="228563"/>
                  <a:pt x="5633545" y="259046"/>
                  <a:pt x="5676422" y="266750"/>
                </a:cubicBezTo>
                <a:cubicBezTo>
                  <a:pt x="5729012" y="276129"/>
                  <a:pt x="5781603" y="274789"/>
                  <a:pt x="5827829" y="241962"/>
                </a:cubicBezTo>
                <a:cubicBezTo>
                  <a:pt x="5870036" y="212149"/>
                  <a:pt x="5911907" y="182337"/>
                  <a:pt x="5953109" y="151519"/>
                </a:cubicBezTo>
                <a:cubicBezTo>
                  <a:pt x="6002685" y="114337"/>
                  <a:pt x="6050921" y="75815"/>
                  <a:pt x="6100832" y="38968"/>
                </a:cubicBezTo>
                <a:cubicBezTo>
                  <a:pt x="6161462" y="-5918"/>
                  <a:pt x="6261284" y="-1899"/>
                  <a:pt x="6321579" y="46003"/>
                </a:cubicBezTo>
                <a:cubicBezTo>
                  <a:pt x="6326604" y="50022"/>
                  <a:pt x="6332298" y="56722"/>
                  <a:pt x="6337658" y="56387"/>
                </a:cubicBezTo>
                <a:cubicBezTo>
                  <a:pt x="6369145" y="54712"/>
                  <a:pt x="6377855" y="80505"/>
                  <a:pt x="6391924" y="99263"/>
                </a:cubicBezTo>
                <a:cubicBezTo>
                  <a:pt x="6408002" y="120702"/>
                  <a:pt x="6423076" y="142810"/>
                  <a:pt x="6438150" y="165253"/>
                </a:cubicBezTo>
                <a:cubicBezTo>
                  <a:pt x="6463608" y="203105"/>
                  <a:pt x="6477007" y="245312"/>
                  <a:pt x="6483036" y="289863"/>
                </a:cubicBezTo>
                <a:cubicBezTo>
                  <a:pt x="6480357" y="291203"/>
                  <a:pt x="6477677" y="292543"/>
                  <a:pt x="6475332" y="294218"/>
                </a:cubicBezTo>
                <a:cubicBezTo>
                  <a:pt x="6467962" y="282159"/>
                  <a:pt x="6459253" y="270435"/>
                  <a:pt x="6452889" y="257706"/>
                </a:cubicBezTo>
                <a:cubicBezTo>
                  <a:pt x="6435135" y="220524"/>
                  <a:pt x="6412022" y="186021"/>
                  <a:pt x="6381875" y="158889"/>
                </a:cubicBezTo>
                <a:cubicBezTo>
                  <a:pt x="6351727" y="131421"/>
                  <a:pt x="6318565" y="104288"/>
                  <a:pt x="6282052" y="86869"/>
                </a:cubicBezTo>
                <a:cubicBezTo>
                  <a:pt x="6214388" y="54042"/>
                  <a:pt x="6153423" y="80505"/>
                  <a:pt x="6099157" y="123046"/>
                </a:cubicBezTo>
                <a:cubicBezTo>
                  <a:pt x="6026468" y="180327"/>
                  <a:pt x="5956124" y="240957"/>
                  <a:pt x="5883435" y="298572"/>
                </a:cubicBezTo>
                <a:cubicBezTo>
                  <a:pt x="5811751" y="355183"/>
                  <a:pt x="5698865" y="355853"/>
                  <a:pt x="5627515" y="313981"/>
                </a:cubicBezTo>
                <a:cubicBezTo>
                  <a:pt x="5589999" y="291873"/>
                  <a:pt x="5568895" y="261390"/>
                  <a:pt x="5549467" y="224878"/>
                </a:cubicBezTo>
                <a:cubicBezTo>
                  <a:pt x="5534058" y="196071"/>
                  <a:pt x="5510945" y="171283"/>
                  <a:pt x="5490512" y="144820"/>
                </a:cubicBezTo>
                <a:cubicBezTo>
                  <a:pt x="5485822" y="138790"/>
                  <a:pt x="5478788" y="134436"/>
                  <a:pt x="5474098" y="128406"/>
                </a:cubicBezTo>
                <a:cubicBezTo>
                  <a:pt x="5447635" y="91224"/>
                  <a:pt x="5412463" y="76820"/>
                  <a:pt x="5368247" y="88209"/>
                </a:cubicBezTo>
                <a:cubicBezTo>
                  <a:pt x="5343459" y="94574"/>
                  <a:pt x="5318336" y="90554"/>
                  <a:pt x="5293213" y="102948"/>
                </a:cubicBezTo>
                <a:cubicBezTo>
                  <a:pt x="5255696" y="121707"/>
                  <a:pt x="5228563" y="150514"/>
                  <a:pt x="5204445" y="181332"/>
                </a:cubicBezTo>
                <a:cubicBezTo>
                  <a:pt x="5159558" y="238277"/>
                  <a:pt x="5109647" y="288523"/>
                  <a:pt x="5050023" y="329725"/>
                </a:cubicBezTo>
                <a:cubicBezTo>
                  <a:pt x="5042653" y="334750"/>
                  <a:pt x="5035619" y="340779"/>
                  <a:pt x="5028919" y="346474"/>
                </a:cubicBezTo>
                <a:cubicBezTo>
                  <a:pt x="4970634" y="395715"/>
                  <a:pt x="4882871" y="404089"/>
                  <a:pt x="4821906" y="359873"/>
                </a:cubicBezTo>
                <a:cubicBezTo>
                  <a:pt x="4792428" y="338099"/>
                  <a:pt x="4772665" y="304267"/>
                  <a:pt x="4765296" y="265410"/>
                </a:cubicBezTo>
                <a:cubicBezTo>
                  <a:pt x="4755581" y="214494"/>
                  <a:pt x="4741177" y="164918"/>
                  <a:pt x="4713375" y="120032"/>
                </a:cubicBezTo>
                <a:cubicBezTo>
                  <a:pt x="4693611" y="88209"/>
                  <a:pt x="4669828" y="66771"/>
                  <a:pt x="4627287" y="67106"/>
                </a:cubicBezTo>
                <a:cubicBezTo>
                  <a:pt x="4543878" y="67776"/>
                  <a:pt x="4479229" y="106968"/>
                  <a:pt x="4419938" y="158219"/>
                </a:cubicBezTo>
                <a:cubicBezTo>
                  <a:pt x="4372372" y="199420"/>
                  <a:pt x="4327821" y="244307"/>
                  <a:pt x="4281260" y="286178"/>
                </a:cubicBezTo>
                <a:cubicBezTo>
                  <a:pt x="4219290" y="342119"/>
                  <a:pt x="4149950" y="379636"/>
                  <a:pt x="4062187" y="372602"/>
                </a:cubicBezTo>
                <a:cubicBezTo>
                  <a:pt x="3975429" y="365902"/>
                  <a:pt x="3914129" y="326710"/>
                  <a:pt x="3884652" y="243302"/>
                </a:cubicBezTo>
                <a:cubicBezTo>
                  <a:pt x="3872593" y="208800"/>
                  <a:pt x="3850484" y="180662"/>
                  <a:pt x="3830386" y="151184"/>
                </a:cubicBezTo>
                <a:cubicBezTo>
                  <a:pt x="3807273" y="117352"/>
                  <a:pt x="3769421" y="113667"/>
                  <a:pt x="3733914" y="108643"/>
                </a:cubicBezTo>
                <a:cubicBezTo>
                  <a:pt x="3692377" y="102613"/>
                  <a:pt x="3652515" y="117687"/>
                  <a:pt x="3612989" y="127736"/>
                </a:cubicBezTo>
                <a:cubicBezTo>
                  <a:pt x="3561403" y="140800"/>
                  <a:pt x="3514172" y="164583"/>
                  <a:pt x="3470960" y="195736"/>
                </a:cubicBezTo>
                <a:cubicBezTo>
                  <a:pt x="3442822" y="215834"/>
                  <a:pt x="3413010" y="233588"/>
                  <a:pt x="3387552" y="257036"/>
                </a:cubicBezTo>
                <a:cubicBezTo>
                  <a:pt x="3360084" y="282494"/>
                  <a:pt x="3332281" y="305607"/>
                  <a:pt x="3297779" y="321686"/>
                </a:cubicBezTo>
                <a:cubicBezTo>
                  <a:pt x="3266627" y="336089"/>
                  <a:pt x="3239159" y="357863"/>
                  <a:pt x="3208007" y="372602"/>
                </a:cubicBezTo>
                <a:cubicBezTo>
                  <a:pt x="3147376" y="401074"/>
                  <a:pt x="3083731" y="397055"/>
                  <a:pt x="3018412" y="390355"/>
                </a:cubicBezTo>
                <a:cubicBezTo>
                  <a:pt x="2950077" y="382986"/>
                  <a:pt x="2926294" y="334415"/>
                  <a:pt x="2905526" y="282829"/>
                </a:cubicBezTo>
                <a:cubicBezTo>
                  <a:pt x="2882748" y="226888"/>
                  <a:pt x="2846906" y="184012"/>
                  <a:pt x="2794985" y="154869"/>
                </a:cubicBezTo>
                <a:cubicBezTo>
                  <a:pt x="2754453" y="132091"/>
                  <a:pt x="2711577" y="145825"/>
                  <a:pt x="2670375" y="154869"/>
                </a:cubicBezTo>
                <a:cubicBezTo>
                  <a:pt x="2613430" y="166928"/>
                  <a:pt x="2571223" y="201095"/>
                  <a:pt x="2537056" y="247656"/>
                </a:cubicBezTo>
                <a:cubicBezTo>
                  <a:pt x="2485135" y="318671"/>
                  <a:pt x="2416131" y="370927"/>
                  <a:pt x="2338752" y="410453"/>
                </a:cubicBezTo>
                <a:cubicBezTo>
                  <a:pt x="2284821" y="437921"/>
                  <a:pt x="2225196" y="443951"/>
                  <a:pt x="2165236" y="437921"/>
                </a:cubicBezTo>
                <a:cubicBezTo>
                  <a:pt x="2131739" y="434572"/>
                  <a:pt x="2108290" y="411793"/>
                  <a:pt x="2090202" y="387340"/>
                </a:cubicBezTo>
                <a:cubicBezTo>
                  <a:pt x="2055700" y="340109"/>
                  <a:pt x="2039956" y="283834"/>
                  <a:pt x="2024547" y="227893"/>
                </a:cubicBezTo>
                <a:cubicBezTo>
                  <a:pt x="2020193" y="211814"/>
                  <a:pt x="2016508" y="195401"/>
                  <a:pt x="2011148" y="179657"/>
                </a:cubicBezTo>
                <a:cubicBezTo>
                  <a:pt x="2000094" y="147165"/>
                  <a:pt x="1985355" y="136780"/>
                  <a:pt x="1950183" y="138455"/>
                </a:cubicBezTo>
                <a:cubicBezTo>
                  <a:pt x="1906302" y="140465"/>
                  <a:pt x="1866440" y="156544"/>
                  <a:pt x="1831268" y="180662"/>
                </a:cubicBezTo>
                <a:cubicBezTo>
                  <a:pt x="1759919" y="229233"/>
                  <a:pt x="1696609" y="287518"/>
                  <a:pt x="1638993" y="352168"/>
                </a:cubicBezTo>
                <a:cubicBezTo>
                  <a:pt x="1596787" y="399734"/>
                  <a:pt x="1544866" y="436581"/>
                  <a:pt x="1485911" y="460364"/>
                </a:cubicBezTo>
                <a:cubicBezTo>
                  <a:pt x="1460118" y="470749"/>
                  <a:pt x="1429635" y="481133"/>
                  <a:pt x="1403508" y="476778"/>
                </a:cubicBezTo>
                <a:cubicBezTo>
                  <a:pt x="1371015" y="471754"/>
                  <a:pt x="1336178" y="464049"/>
                  <a:pt x="1310050" y="438256"/>
                </a:cubicBezTo>
                <a:cubicBezTo>
                  <a:pt x="1289617" y="418158"/>
                  <a:pt x="1277893" y="395045"/>
                  <a:pt x="1271863" y="367912"/>
                </a:cubicBezTo>
                <a:cubicBezTo>
                  <a:pt x="1266839" y="345134"/>
                  <a:pt x="1262484" y="322356"/>
                  <a:pt x="1256120" y="299912"/>
                </a:cubicBezTo>
                <a:cubicBezTo>
                  <a:pt x="1244730" y="258711"/>
                  <a:pt x="1223292" y="242297"/>
                  <a:pt x="1182090" y="239952"/>
                </a:cubicBezTo>
                <a:cubicBezTo>
                  <a:pt x="1125480" y="236937"/>
                  <a:pt x="1074564" y="251676"/>
                  <a:pt x="1022978" y="276464"/>
                </a:cubicBezTo>
                <a:cubicBezTo>
                  <a:pt x="957994" y="307952"/>
                  <a:pt x="914447" y="361882"/>
                  <a:pt x="862526" y="407439"/>
                </a:cubicBezTo>
                <a:cubicBezTo>
                  <a:pt x="802231" y="460364"/>
                  <a:pt x="739256" y="510275"/>
                  <a:pt x="662213" y="535733"/>
                </a:cubicBezTo>
                <a:cubicBezTo>
                  <a:pt x="630055" y="546453"/>
                  <a:pt x="593878" y="549132"/>
                  <a:pt x="559711" y="547792"/>
                </a:cubicBezTo>
                <a:cubicBezTo>
                  <a:pt x="539947" y="547123"/>
                  <a:pt x="516499" y="535064"/>
                  <a:pt x="502430" y="520660"/>
                </a:cubicBezTo>
                <a:cubicBezTo>
                  <a:pt x="483337" y="501231"/>
                  <a:pt x="468263" y="475773"/>
                  <a:pt x="457544" y="450315"/>
                </a:cubicBezTo>
                <a:cubicBezTo>
                  <a:pt x="445150" y="420838"/>
                  <a:pt x="439791" y="388345"/>
                  <a:pt x="431081" y="357193"/>
                </a:cubicBezTo>
                <a:cubicBezTo>
                  <a:pt x="420027" y="318671"/>
                  <a:pt x="408973" y="279814"/>
                  <a:pt x="381505" y="248996"/>
                </a:cubicBezTo>
                <a:cubicBezTo>
                  <a:pt x="358727" y="222869"/>
                  <a:pt x="342313" y="219184"/>
                  <a:pt x="309151" y="231913"/>
                </a:cubicBezTo>
                <a:cubicBezTo>
                  <a:pt x="241822" y="257371"/>
                  <a:pt x="188561" y="301922"/>
                  <a:pt x="147694" y="359538"/>
                </a:cubicBezTo>
                <a:cubicBezTo>
                  <a:pt x="114867" y="405429"/>
                  <a:pt x="87734" y="455340"/>
                  <a:pt x="58256" y="503241"/>
                </a:cubicBezTo>
                <a:cubicBezTo>
                  <a:pt x="57586" y="504246"/>
                  <a:pt x="56917" y="505586"/>
                  <a:pt x="56247" y="506591"/>
                </a:cubicBezTo>
                <a:cubicBezTo>
                  <a:pt x="42178" y="528364"/>
                  <a:pt x="21744" y="536738"/>
                  <a:pt x="8345" y="526689"/>
                </a:cubicBezTo>
                <a:cubicBezTo>
                  <a:pt x="-5053" y="516305"/>
                  <a:pt x="-2039" y="495872"/>
                  <a:pt x="15380" y="476108"/>
                </a:cubicBezTo>
                <a:cubicBezTo>
                  <a:pt x="21074" y="469409"/>
                  <a:pt x="27439" y="462709"/>
                  <a:pt x="30789" y="454670"/>
                </a:cubicBezTo>
                <a:cubicBezTo>
                  <a:pt x="49882" y="409784"/>
                  <a:pt x="74670" y="369587"/>
                  <a:pt x="104483" y="330730"/>
                </a:cubicBezTo>
                <a:cubicBezTo>
                  <a:pt x="124581" y="304267"/>
                  <a:pt x="142335" y="276129"/>
                  <a:pt x="168797" y="256031"/>
                </a:cubicBezTo>
                <a:cubicBezTo>
                  <a:pt x="222058" y="214829"/>
                  <a:pt x="279339" y="181332"/>
                  <a:pt x="350353" y="195401"/>
                </a:cubicBezTo>
                <a:cubicBezTo>
                  <a:pt x="388540" y="203105"/>
                  <a:pt x="422037" y="220859"/>
                  <a:pt x="444815" y="255696"/>
                </a:cubicBezTo>
                <a:cubicBezTo>
                  <a:pt x="477307" y="304937"/>
                  <a:pt x="491711" y="361547"/>
                  <a:pt x="511140" y="416148"/>
                </a:cubicBezTo>
                <a:cubicBezTo>
                  <a:pt x="520184" y="435911"/>
                  <a:pt x="526884" y="458020"/>
                  <a:pt x="532913" y="4767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21"/>
          <p:cNvGrpSpPr/>
          <p:nvPr/>
        </p:nvGrpSpPr>
        <p:grpSpPr>
          <a:xfrm>
            <a:off x="984033" y="3341794"/>
            <a:ext cx="1923536" cy="1768043"/>
            <a:chOff x="985167" y="3597683"/>
            <a:chExt cx="1923536" cy="1768043"/>
          </a:xfrm>
        </p:grpSpPr>
        <p:sp>
          <p:nvSpPr>
            <p:cNvPr id="281" name="Google Shape;281;p21"/>
            <p:cNvSpPr txBox="1"/>
            <p:nvPr/>
          </p:nvSpPr>
          <p:spPr>
            <a:xfrm>
              <a:off x="987503" y="3949954"/>
              <a:ext cx="1921200" cy="1415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-US" altLang="ko-KR" sz="2000" dirty="0" err="1">
                  <a:latin typeface="Just Another Hand" panose="020B0604020202020204" charset="0"/>
                </a:rPr>
                <a:t>Untuk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Memogram</a:t>
              </a:r>
              <a:r>
                <a:rPr lang="en-US" altLang="ko-KR" sz="2000" dirty="0">
                  <a:latin typeface="Just Another Hand" panose="020B0604020202020204" charset="0"/>
                </a:rPr>
                <a:t> Bahasa </a:t>
              </a:r>
              <a:r>
                <a:rPr lang="en-US" altLang="ko-KR" sz="2000" dirty="0" err="1">
                  <a:latin typeface="Just Another Hand" panose="020B0604020202020204" charset="0"/>
                </a:rPr>
                <a:t>Tinkat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rendah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yaitu</a:t>
              </a:r>
              <a:r>
                <a:rPr lang="en-US" altLang="ko-KR" sz="2000" dirty="0">
                  <a:latin typeface="Just Another Hand" panose="020B0604020202020204" charset="0"/>
                </a:rPr>
                <a:t> Bahasa </a:t>
              </a:r>
              <a:r>
                <a:rPr lang="en-US" altLang="ko-KR" sz="2000" dirty="0" err="1">
                  <a:latin typeface="Just Another Hand" panose="020B0604020202020204" charset="0"/>
                </a:rPr>
                <a:t>mesin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untuk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berkomunikasi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langsung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dengan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mesin</a:t>
              </a:r>
              <a:endParaRPr lang="en-US" altLang="ko-KR" sz="2000" dirty="0">
                <a:latin typeface="Just Another Hand" panose="020B0604020202020204" charset="0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. </a:t>
              </a:r>
              <a:endParaRPr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2" name="Google Shape;282;p21"/>
            <p:cNvSpPr txBox="1"/>
            <p:nvPr/>
          </p:nvSpPr>
          <p:spPr>
            <a:xfrm>
              <a:off x="985167" y="3597683"/>
              <a:ext cx="1921275" cy="384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solidFill>
                    <a:schemeClr val="dk1"/>
                  </a:solidFill>
                  <a:latin typeface="Just Another Hand"/>
                  <a:ea typeface="Just Another Hand"/>
                  <a:cs typeface="Just Another Hand"/>
                  <a:sym typeface="Just Another Hand"/>
                </a:rPr>
                <a:t>EMU 8086</a:t>
              </a:r>
              <a:endParaRPr sz="25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endParaRPr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3589899" y="3383769"/>
            <a:ext cx="1965115" cy="1691877"/>
            <a:chOff x="3567450" y="3767062"/>
            <a:chExt cx="1965115" cy="975484"/>
          </a:xfrm>
        </p:grpSpPr>
        <p:sp>
          <p:nvSpPr>
            <p:cNvPr id="287" name="Google Shape;287;p21"/>
            <p:cNvSpPr txBox="1"/>
            <p:nvPr/>
          </p:nvSpPr>
          <p:spPr>
            <a:xfrm>
              <a:off x="3611365" y="3944001"/>
              <a:ext cx="1921200" cy="798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altLang="ko-KR" sz="1800" dirty="0" err="1">
                  <a:latin typeface="Just Another Hand" panose="020B0604020202020204" charset="0"/>
                </a:rPr>
                <a:t>Untuk</a:t>
              </a:r>
              <a:r>
                <a:rPr lang="en-US" altLang="ko-KR" sz="1800" dirty="0">
                  <a:latin typeface="Just Another Hand" panose="020B0604020202020204" charset="0"/>
                </a:rPr>
                <a:t> </a:t>
              </a:r>
              <a:r>
                <a:rPr lang="en-US" altLang="ko-KR" sz="1800" dirty="0" err="1">
                  <a:latin typeface="Just Another Hand" panose="020B0604020202020204" charset="0"/>
                </a:rPr>
                <a:t>membuat</a:t>
              </a:r>
              <a:r>
                <a:rPr lang="en-US" altLang="ko-KR" sz="1800" dirty="0">
                  <a:latin typeface="Just Another Hand" panose="020B0604020202020204" charset="0"/>
                </a:rPr>
                <a:t> flowchart </a:t>
              </a:r>
              <a:r>
                <a:rPr lang="en-US" altLang="ko-KR" sz="1800" dirty="0" err="1">
                  <a:latin typeface="Just Another Hand" panose="020B0604020202020204" charset="0"/>
                </a:rPr>
                <a:t>pemograman</a:t>
              </a:r>
              <a:r>
                <a:rPr lang="en-US" altLang="ko-KR" sz="1800" dirty="0">
                  <a:latin typeface="Just Another Hand" panose="020B0604020202020204" charset="0"/>
                </a:rPr>
                <a:t> </a:t>
              </a:r>
              <a:r>
                <a:rPr lang="en-US" altLang="ko-KR" sz="1800" dirty="0" err="1">
                  <a:latin typeface="Just Another Hand" panose="020B0604020202020204" charset="0"/>
                </a:rPr>
                <a:t>sehingga</a:t>
              </a:r>
              <a:r>
                <a:rPr lang="en-US" altLang="ko-KR" sz="1800" dirty="0">
                  <a:latin typeface="Just Another Hand" panose="020B0604020202020204" charset="0"/>
                </a:rPr>
                <a:t> </a:t>
              </a:r>
              <a:r>
                <a:rPr lang="en-US" altLang="ko-KR" sz="1800" dirty="0" err="1">
                  <a:latin typeface="Just Another Hand" panose="020B0604020202020204" charset="0"/>
                </a:rPr>
                <a:t>tidak</a:t>
              </a:r>
              <a:r>
                <a:rPr lang="en-US" altLang="ko-KR" sz="1800" dirty="0">
                  <a:latin typeface="Just Another Hand" panose="020B0604020202020204" charset="0"/>
                </a:rPr>
                <a:t> </a:t>
              </a:r>
              <a:r>
                <a:rPr lang="en-US" altLang="ko-KR" sz="1800" dirty="0" err="1">
                  <a:latin typeface="Just Another Hand" panose="020B0604020202020204" charset="0"/>
                </a:rPr>
                <a:t>bingung</a:t>
              </a:r>
              <a:r>
                <a:rPr lang="en-US" altLang="ko-KR" sz="1800" dirty="0">
                  <a:latin typeface="Just Another Hand" panose="020B0604020202020204" charset="0"/>
                </a:rPr>
                <a:t> Ketika </a:t>
              </a:r>
              <a:r>
                <a:rPr lang="en-US" altLang="ko-KR" sz="1800" dirty="0" err="1">
                  <a:latin typeface="Just Another Hand" panose="020B0604020202020204" charset="0"/>
                </a:rPr>
                <a:t>menulis</a:t>
              </a:r>
              <a:r>
                <a:rPr lang="en-US" altLang="ko-KR" sz="1800" dirty="0">
                  <a:latin typeface="Just Another Hand" panose="020B0604020202020204" charset="0"/>
                </a:rPr>
                <a:t> syntax dan </a:t>
              </a:r>
              <a:r>
                <a:rPr lang="en-US" altLang="ko-KR" sz="1800" dirty="0" err="1">
                  <a:latin typeface="Just Another Hand" panose="020B0604020202020204" charset="0"/>
                </a:rPr>
                <a:t>menyingkatkan</a:t>
              </a:r>
              <a:r>
                <a:rPr lang="en-US" altLang="ko-KR" sz="1800" dirty="0">
                  <a:latin typeface="Just Another Hand" panose="020B0604020202020204" charset="0"/>
                </a:rPr>
                <a:t> </a:t>
              </a:r>
              <a:r>
                <a:rPr lang="en-US" altLang="ko-KR" sz="1800" dirty="0" err="1">
                  <a:latin typeface="Just Another Hand" panose="020B0604020202020204" charset="0"/>
                </a:rPr>
                <a:t>waktu</a:t>
              </a:r>
              <a:r>
                <a:rPr lang="en-US" altLang="ko-KR" sz="1800" dirty="0">
                  <a:latin typeface="Just Another Hand" panose="020B0604020202020204" charset="0"/>
                </a:rPr>
                <a:t> </a:t>
              </a:r>
              <a:r>
                <a:rPr lang="en-US" altLang="ko-KR" sz="1800" dirty="0" err="1">
                  <a:latin typeface="Just Another Hand" panose="020B0604020202020204" charset="0"/>
                </a:rPr>
                <a:t>pembuatan</a:t>
              </a:r>
              <a:r>
                <a:rPr lang="en-US" altLang="ko-KR" sz="1800" dirty="0">
                  <a:latin typeface="Just Another Hand" panose="020B0604020202020204" charset="0"/>
                </a:rPr>
                <a:t> </a:t>
              </a:r>
              <a:r>
                <a:rPr lang="en-US" altLang="ko-KR" sz="1800" dirty="0" err="1">
                  <a:latin typeface="Just Another Hand" panose="020B0604020202020204" charset="0"/>
                </a:rPr>
                <a:t>pemograman</a:t>
              </a:r>
              <a:endParaRPr lang="en-US" altLang="ko-KR" sz="1800" dirty="0">
                <a:latin typeface="Just Another Hand" panose="020B0604020202020204" charset="0"/>
              </a:endParaRPr>
            </a:p>
          </p:txBody>
        </p:sp>
        <p:sp>
          <p:nvSpPr>
            <p:cNvPr id="288" name="Google Shape;288;p21"/>
            <p:cNvSpPr txBox="1"/>
            <p:nvPr/>
          </p:nvSpPr>
          <p:spPr>
            <a:xfrm>
              <a:off x="3567450" y="3767062"/>
              <a:ext cx="1921200" cy="221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Just Another Hand"/>
                  <a:ea typeface="Just Another Hand"/>
                  <a:cs typeface="Just Another Hand"/>
                  <a:sym typeface="Just Another Hand"/>
                </a:rPr>
                <a:t>RAPTOR</a:t>
              </a:r>
              <a:endParaRPr sz="25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endParaRPr>
            </a:p>
          </p:txBody>
        </p:sp>
      </p:grpSp>
      <p:grpSp>
        <p:nvGrpSpPr>
          <p:cNvPr id="291" name="Google Shape;291;p21"/>
          <p:cNvGrpSpPr/>
          <p:nvPr/>
        </p:nvGrpSpPr>
        <p:grpSpPr>
          <a:xfrm>
            <a:off x="6235227" y="3567452"/>
            <a:ext cx="1921275" cy="1615969"/>
            <a:chOff x="6235227" y="3567452"/>
            <a:chExt cx="1921275" cy="1615969"/>
          </a:xfrm>
        </p:grpSpPr>
        <p:sp>
          <p:nvSpPr>
            <p:cNvPr id="292" name="Google Shape;292;p21"/>
            <p:cNvSpPr txBox="1"/>
            <p:nvPr/>
          </p:nvSpPr>
          <p:spPr>
            <a:xfrm>
              <a:off x="6235302" y="3952315"/>
              <a:ext cx="1921200" cy="1231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dirty="0" err="1">
                  <a:latin typeface="Just Another Hand" panose="020B0604020202020204" charset="0"/>
                </a:rPr>
                <a:t>Untuk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kerja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kelompok</a:t>
              </a:r>
              <a:r>
                <a:rPr lang="en-US" altLang="ko-KR" sz="2000" dirty="0">
                  <a:latin typeface="Just Another Hand" panose="020B0604020202020204" charset="0"/>
                </a:rPr>
                <a:t> pada </a:t>
              </a:r>
              <a:r>
                <a:rPr lang="en-US" altLang="ko-KR" sz="2000" dirty="0" err="1">
                  <a:latin typeface="Just Another Hand" panose="020B0604020202020204" charset="0"/>
                </a:rPr>
                <a:t>pemograman</a:t>
              </a:r>
              <a:r>
                <a:rPr lang="en-US" altLang="ko-KR" sz="2000" dirty="0">
                  <a:latin typeface="Just Another Hand" panose="020B0604020202020204" charset="0"/>
                </a:rPr>
                <a:t> dan </a:t>
              </a:r>
              <a:r>
                <a:rPr lang="en-US" altLang="ko-KR" sz="2000" dirty="0" err="1">
                  <a:latin typeface="Just Another Hand" panose="020B0604020202020204" charset="0"/>
                </a:rPr>
                <a:t>memudahkan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tidak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perlu</a:t>
              </a:r>
              <a:r>
                <a:rPr lang="en-US" altLang="ko-KR" sz="2000" dirty="0">
                  <a:latin typeface="Just Another Hand" panose="020B0604020202020204" charset="0"/>
                </a:rPr>
                <a:t> </a:t>
              </a:r>
              <a:r>
                <a:rPr lang="en-US" altLang="ko-KR" sz="2000" dirty="0" err="1">
                  <a:latin typeface="Just Another Hand" panose="020B0604020202020204" charset="0"/>
                </a:rPr>
                <a:t>menggunakan</a:t>
              </a:r>
              <a:r>
                <a:rPr lang="en-US" altLang="ko-KR" sz="2000" dirty="0">
                  <a:latin typeface="Just Another Hand" panose="020B0604020202020204" charset="0"/>
                </a:rPr>
                <a:t> flask disk </a:t>
              </a:r>
              <a:r>
                <a:rPr lang="en-US" altLang="ko-KR" sz="2000" dirty="0" err="1">
                  <a:latin typeface="Just Another Hand" panose="020B0604020202020204" charset="0"/>
                </a:rPr>
                <a:t>lagi</a:t>
              </a:r>
              <a:endParaRPr sz="2000" dirty="0">
                <a:latin typeface="Just Another Hand" panose="020B0604020202020204" charset="0"/>
                <a:sym typeface="DM Sans"/>
              </a:endParaRPr>
            </a:p>
          </p:txBody>
        </p:sp>
        <p:sp>
          <p:nvSpPr>
            <p:cNvPr id="293" name="Google Shape;293;p21"/>
            <p:cNvSpPr txBox="1"/>
            <p:nvPr/>
          </p:nvSpPr>
          <p:spPr>
            <a:xfrm>
              <a:off x="6235227" y="3567452"/>
              <a:ext cx="1921275" cy="384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Just Another Hand"/>
                  <a:ea typeface="Just Another Hand"/>
                  <a:cs typeface="Just Another Hand"/>
                  <a:sym typeface="Just Another Hand"/>
                </a:rPr>
                <a:t>GITHUB</a:t>
              </a:r>
              <a:endParaRPr sz="25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endParaRPr>
            </a:p>
          </p:txBody>
        </p:sp>
      </p:grp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68272-885B-2C69-5218-C5FE919F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19" y="2744792"/>
            <a:ext cx="566301" cy="571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1C25B2-A91E-3BDE-5B70-F7F56F306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62" y="2677171"/>
            <a:ext cx="617273" cy="594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2FD985-71D4-A9C6-E065-FE029E5C9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02" y="2687683"/>
            <a:ext cx="626398" cy="6289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0" y="0"/>
            <a:ext cx="9144000" cy="148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/>
          <p:nvPr/>
        </p:nvSpPr>
        <p:spPr>
          <a:xfrm>
            <a:off x="1262584" y="566831"/>
            <a:ext cx="6618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ALUR KERJA PROGRAM</a:t>
            </a:r>
            <a:endParaRPr sz="3500" dirty="0">
              <a:solidFill>
                <a:schemeClr val="lt1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  <p:grpSp>
        <p:nvGrpSpPr>
          <p:cNvPr id="486" name="Google Shape;486;p32"/>
          <p:cNvGrpSpPr/>
          <p:nvPr/>
        </p:nvGrpSpPr>
        <p:grpSpPr>
          <a:xfrm>
            <a:off x="514350" y="3299511"/>
            <a:ext cx="1725413" cy="1403028"/>
            <a:chOff x="0" y="-57150"/>
            <a:chExt cx="4601100" cy="3741406"/>
          </a:xfrm>
        </p:grpSpPr>
        <p:sp>
          <p:nvSpPr>
            <p:cNvPr id="487" name="Google Shape;487;p32"/>
            <p:cNvSpPr txBox="1"/>
            <p:nvPr/>
          </p:nvSpPr>
          <p:spPr>
            <a:xfrm>
              <a:off x="0" y="1222044"/>
              <a:ext cx="4601100" cy="246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Buat</a:t>
              </a:r>
              <a:r>
                <a:rPr lang="en-US" sz="20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program yang </a:t>
              </a:r>
              <a:r>
                <a:rPr lang="en-US" sz="20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kita</a:t>
              </a:r>
              <a:r>
                <a:rPr lang="en-US" sz="20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ingin</a:t>
              </a:r>
              <a:r>
                <a:rPr lang="en-US" sz="20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kan</a:t>
              </a:r>
              <a:r>
                <a:rPr lang="en-US" sz="20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di </a:t>
              </a:r>
              <a:r>
                <a:rPr lang="en-US" sz="20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notpad</a:t>
              </a:r>
              <a:r>
                <a:rPr lang="en-US" sz="20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dengan</a:t>
              </a:r>
              <a:r>
                <a:rPr lang="en-US" sz="20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Bahasa assembly</a:t>
              </a:r>
              <a:endParaRPr sz="2000" dirty="0">
                <a:solidFill>
                  <a:schemeClr val="dk1"/>
                </a:solidFill>
                <a:latin typeface="Just Another Hand" panose="020B0604020202020204" charset="0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8" name="Google Shape;488;p32"/>
            <p:cNvSpPr txBox="1"/>
            <p:nvPr/>
          </p:nvSpPr>
          <p:spPr>
            <a:xfrm>
              <a:off x="0" y="-57150"/>
              <a:ext cx="46011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Just Another Hand"/>
                  <a:ea typeface="Just Another Hand"/>
                  <a:cs typeface="Just Another Hand"/>
                  <a:sym typeface="Just Another Hand"/>
                </a:rPr>
                <a:t>PERTAMA</a:t>
              </a:r>
              <a:endParaRPr sz="25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endParaRPr>
            </a:p>
          </p:txBody>
        </p:sp>
      </p:grpSp>
      <p:grpSp>
        <p:nvGrpSpPr>
          <p:cNvPr id="489" name="Google Shape;489;p32"/>
          <p:cNvGrpSpPr/>
          <p:nvPr/>
        </p:nvGrpSpPr>
        <p:grpSpPr>
          <a:xfrm>
            <a:off x="2644309" y="3299511"/>
            <a:ext cx="1725413" cy="1587694"/>
            <a:chOff x="0" y="-57150"/>
            <a:chExt cx="4601100" cy="4233849"/>
          </a:xfrm>
        </p:grpSpPr>
        <p:sp>
          <p:nvSpPr>
            <p:cNvPr id="490" name="Google Shape;490;p32"/>
            <p:cNvSpPr txBox="1"/>
            <p:nvPr/>
          </p:nvSpPr>
          <p:spPr>
            <a:xfrm>
              <a:off x="0" y="1222044"/>
              <a:ext cx="4601100" cy="2954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Membuka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file di software emu8086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dengan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nama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file programdio.asm yang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sudah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kita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bikin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di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notpad</a:t>
              </a:r>
              <a:endParaRPr sz="1800" dirty="0">
                <a:solidFill>
                  <a:schemeClr val="dk1"/>
                </a:solidFill>
                <a:latin typeface="Just Another Hand" panose="020B0604020202020204" charset="0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1" name="Google Shape;491;p32"/>
            <p:cNvSpPr txBox="1"/>
            <p:nvPr/>
          </p:nvSpPr>
          <p:spPr>
            <a:xfrm>
              <a:off x="0" y="-57150"/>
              <a:ext cx="46011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Just Another Hand"/>
                  <a:ea typeface="Just Another Hand"/>
                  <a:cs typeface="Just Another Hand"/>
                  <a:sym typeface="Just Another Hand"/>
                </a:rPr>
                <a:t>KEDUA</a:t>
              </a:r>
              <a:endParaRPr sz="25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endParaRPr>
            </a:p>
          </p:txBody>
        </p:sp>
      </p:grpSp>
      <p:grpSp>
        <p:nvGrpSpPr>
          <p:cNvPr id="492" name="Google Shape;492;p32"/>
          <p:cNvGrpSpPr/>
          <p:nvPr/>
        </p:nvGrpSpPr>
        <p:grpSpPr>
          <a:xfrm>
            <a:off x="4774267" y="3299511"/>
            <a:ext cx="1725413" cy="1310695"/>
            <a:chOff x="0" y="-57150"/>
            <a:chExt cx="4601100" cy="3495184"/>
          </a:xfrm>
        </p:grpSpPr>
        <p:sp>
          <p:nvSpPr>
            <p:cNvPr id="493" name="Google Shape;493;p32"/>
            <p:cNvSpPr txBox="1"/>
            <p:nvPr/>
          </p:nvSpPr>
          <p:spPr>
            <a:xfrm>
              <a:off x="0" y="1222044"/>
              <a:ext cx="4601100" cy="2215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Jika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sudah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terdapat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file yang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berisikan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program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dengan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bahsa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assembly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lalu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klik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Emulate</a:t>
              </a:r>
              <a:endParaRPr sz="1800" dirty="0">
                <a:solidFill>
                  <a:schemeClr val="dk1"/>
                </a:solidFill>
                <a:latin typeface="Just Another Hand" panose="020B0604020202020204" charset="0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4" name="Google Shape;494;p32"/>
            <p:cNvSpPr txBox="1"/>
            <p:nvPr/>
          </p:nvSpPr>
          <p:spPr>
            <a:xfrm>
              <a:off x="0" y="-57150"/>
              <a:ext cx="46011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Just Another Hand"/>
                  <a:ea typeface="Just Another Hand"/>
                  <a:cs typeface="Just Another Hand"/>
                  <a:sym typeface="Just Another Hand"/>
                </a:rPr>
                <a:t>KETIGA</a:t>
              </a:r>
              <a:endParaRPr sz="25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endParaRPr>
            </a:p>
          </p:txBody>
        </p:sp>
      </p:grpSp>
      <p:grpSp>
        <p:nvGrpSpPr>
          <p:cNvPr id="495" name="Google Shape;495;p32"/>
          <p:cNvGrpSpPr/>
          <p:nvPr/>
        </p:nvGrpSpPr>
        <p:grpSpPr>
          <a:xfrm>
            <a:off x="6904082" y="3299511"/>
            <a:ext cx="1725557" cy="1587694"/>
            <a:chOff x="-384" y="-57150"/>
            <a:chExt cx="4601484" cy="4233848"/>
          </a:xfrm>
        </p:grpSpPr>
        <p:sp>
          <p:nvSpPr>
            <p:cNvPr id="496" name="Google Shape;496;p32"/>
            <p:cNvSpPr txBox="1"/>
            <p:nvPr/>
          </p:nvSpPr>
          <p:spPr>
            <a:xfrm>
              <a:off x="-384" y="1222044"/>
              <a:ext cx="4601100" cy="2954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Lalu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klik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run dan program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akan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berjalan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dengan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sendirinya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dan kalian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tinggal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pilih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komponen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motor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apa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yang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ingin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kalian </a:t>
              </a:r>
              <a:r>
                <a:rPr lang="en-US" sz="1800" dirty="0" err="1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beli</a:t>
              </a:r>
              <a:r>
                <a:rPr lang="en-US" sz="1800" dirty="0">
                  <a:solidFill>
                    <a:schemeClr val="dk1"/>
                  </a:solidFill>
                  <a:latin typeface="Just Another Hand" panose="020B0604020202020204" charset="0"/>
                  <a:ea typeface="DM Sans"/>
                  <a:cs typeface="DM Sans"/>
                  <a:sym typeface="DM Sans"/>
                </a:rPr>
                <a:t> </a:t>
              </a:r>
              <a:endParaRPr sz="1800" dirty="0">
                <a:solidFill>
                  <a:schemeClr val="dk1"/>
                </a:solidFill>
                <a:latin typeface="Just Another Hand" panose="020B0604020202020204" charset="0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7" name="Google Shape;497;p32"/>
            <p:cNvSpPr txBox="1"/>
            <p:nvPr/>
          </p:nvSpPr>
          <p:spPr>
            <a:xfrm>
              <a:off x="0" y="-57150"/>
              <a:ext cx="46011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Just Another Hand"/>
                  <a:ea typeface="Just Another Hand"/>
                  <a:cs typeface="Just Another Hand"/>
                  <a:sym typeface="Just Another Hand"/>
                </a:rPr>
                <a:t>KEEMPAT</a:t>
              </a:r>
              <a:endParaRPr sz="25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endParaRPr>
            </a:p>
          </p:txBody>
        </p:sp>
      </p:grpSp>
      <p:sp>
        <p:nvSpPr>
          <p:cNvPr id="498" name="Google Shape;498;p32"/>
          <p:cNvSpPr/>
          <p:nvPr/>
        </p:nvSpPr>
        <p:spPr>
          <a:xfrm>
            <a:off x="1213220" y="2338388"/>
            <a:ext cx="327389" cy="356794"/>
          </a:xfrm>
          <a:custGeom>
            <a:avLst/>
            <a:gdLst/>
            <a:ahLst/>
            <a:cxnLst/>
            <a:rect l="l" t="t" r="r" b="b"/>
            <a:pathLst>
              <a:path w="654777" h="713588" extrusionOk="0">
                <a:moveTo>
                  <a:pt x="302331" y="0"/>
                </a:moveTo>
                <a:cubicBezTo>
                  <a:pt x="315379" y="3561"/>
                  <a:pt x="325758" y="6529"/>
                  <a:pt x="339844" y="10388"/>
                </a:cubicBezTo>
                <a:cubicBezTo>
                  <a:pt x="343699" y="47931"/>
                  <a:pt x="348889" y="86216"/>
                  <a:pt x="351113" y="124798"/>
                </a:cubicBezTo>
                <a:cubicBezTo>
                  <a:pt x="353337" y="163232"/>
                  <a:pt x="352447" y="201963"/>
                  <a:pt x="356747" y="242177"/>
                </a:cubicBezTo>
                <a:cubicBezTo>
                  <a:pt x="380619" y="210124"/>
                  <a:pt x="428067" y="208492"/>
                  <a:pt x="443043" y="168278"/>
                </a:cubicBezTo>
                <a:cubicBezTo>
                  <a:pt x="477294" y="151658"/>
                  <a:pt x="495235" y="114411"/>
                  <a:pt x="532600" y="100462"/>
                </a:cubicBezTo>
                <a:cubicBezTo>
                  <a:pt x="547428" y="94971"/>
                  <a:pt x="557807" y="77906"/>
                  <a:pt x="571003" y="67222"/>
                </a:cubicBezTo>
                <a:cubicBezTo>
                  <a:pt x="582420" y="58022"/>
                  <a:pt x="592355" y="54163"/>
                  <a:pt x="603327" y="71525"/>
                </a:cubicBezTo>
                <a:cubicBezTo>
                  <a:pt x="610592" y="82952"/>
                  <a:pt x="625716" y="89333"/>
                  <a:pt x="640692" y="100610"/>
                </a:cubicBezTo>
                <a:cubicBezTo>
                  <a:pt x="564331" y="165755"/>
                  <a:pt x="489156" y="229861"/>
                  <a:pt x="412795" y="295154"/>
                </a:cubicBezTo>
                <a:cubicBezTo>
                  <a:pt x="432812" y="306877"/>
                  <a:pt x="450308" y="311477"/>
                  <a:pt x="470029" y="306728"/>
                </a:cubicBezTo>
                <a:cubicBezTo>
                  <a:pt x="488859" y="302276"/>
                  <a:pt x="507838" y="300644"/>
                  <a:pt x="522814" y="318451"/>
                </a:cubicBezTo>
                <a:cubicBezTo>
                  <a:pt x="532897" y="309548"/>
                  <a:pt x="540755" y="302425"/>
                  <a:pt x="547279" y="296637"/>
                </a:cubicBezTo>
                <a:cubicBezTo>
                  <a:pt x="590130" y="295896"/>
                  <a:pt x="614151" y="320380"/>
                  <a:pt x="638913" y="357479"/>
                </a:cubicBezTo>
                <a:cubicBezTo>
                  <a:pt x="567296" y="359259"/>
                  <a:pt x="501463" y="360892"/>
                  <a:pt x="435777" y="362524"/>
                </a:cubicBezTo>
                <a:cubicBezTo>
                  <a:pt x="435036" y="365343"/>
                  <a:pt x="434443" y="368163"/>
                  <a:pt x="433701" y="370982"/>
                </a:cubicBezTo>
                <a:cubicBezTo>
                  <a:pt x="504725" y="421436"/>
                  <a:pt x="588351" y="453637"/>
                  <a:pt x="654778" y="516556"/>
                </a:cubicBezTo>
                <a:cubicBezTo>
                  <a:pt x="623937" y="534511"/>
                  <a:pt x="594727" y="535402"/>
                  <a:pt x="565962" y="518485"/>
                </a:cubicBezTo>
                <a:cubicBezTo>
                  <a:pt x="536010" y="500826"/>
                  <a:pt x="506949" y="481387"/>
                  <a:pt x="477739" y="462541"/>
                </a:cubicBezTo>
                <a:cubicBezTo>
                  <a:pt x="448084" y="443398"/>
                  <a:pt x="419022" y="423365"/>
                  <a:pt x="389219" y="404519"/>
                </a:cubicBezTo>
                <a:cubicBezTo>
                  <a:pt x="377357" y="396951"/>
                  <a:pt x="364161" y="391461"/>
                  <a:pt x="348147" y="383151"/>
                </a:cubicBezTo>
                <a:cubicBezTo>
                  <a:pt x="345923" y="425888"/>
                  <a:pt x="343254" y="463283"/>
                  <a:pt x="342216" y="500678"/>
                </a:cubicBezTo>
                <a:cubicBezTo>
                  <a:pt x="341178" y="537182"/>
                  <a:pt x="340585" y="573687"/>
                  <a:pt x="341475" y="610043"/>
                </a:cubicBezTo>
                <a:cubicBezTo>
                  <a:pt x="342068" y="636457"/>
                  <a:pt x="346071" y="662871"/>
                  <a:pt x="346961" y="689285"/>
                </a:cubicBezTo>
                <a:cubicBezTo>
                  <a:pt x="347258" y="696408"/>
                  <a:pt x="343403" y="708428"/>
                  <a:pt x="338806" y="709912"/>
                </a:cubicBezTo>
                <a:cubicBezTo>
                  <a:pt x="328279" y="713325"/>
                  <a:pt x="313599" y="715699"/>
                  <a:pt x="305296" y="710802"/>
                </a:cubicBezTo>
                <a:cubicBezTo>
                  <a:pt x="294324" y="704273"/>
                  <a:pt x="285576" y="694627"/>
                  <a:pt x="284983" y="675930"/>
                </a:cubicBezTo>
                <a:cubicBezTo>
                  <a:pt x="282610" y="600695"/>
                  <a:pt x="278162" y="525608"/>
                  <a:pt x="285872" y="450373"/>
                </a:cubicBezTo>
                <a:cubicBezTo>
                  <a:pt x="287058" y="438501"/>
                  <a:pt x="286021" y="426481"/>
                  <a:pt x="286021" y="406597"/>
                </a:cubicBezTo>
                <a:cubicBezTo>
                  <a:pt x="259331" y="425739"/>
                  <a:pt x="237387" y="439837"/>
                  <a:pt x="217518" y="456308"/>
                </a:cubicBezTo>
                <a:cubicBezTo>
                  <a:pt x="187567" y="481090"/>
                  <a:pt x="160136" y="509136"/>
                  <a:pt x="129443" y="533027"/>
                </a:cubicBezTo>
                <a:cubicBezTo>
                  <a:pt x="97861" y="557661"/>
                  <a:pt x="80365" y="560332"/>
                  <a:pt x="58865" y="523085"/>
                </a:cubicBezTo>
                <a:cubicBezTo>
                  <a:pt x="51006" y="509581"/>
                  <a:pt x="54861" y="497561"/>
                  <a:pt x="62572" y="489697"/>
                </a:cubicBezTo>
                <a:cubicBezTo>
                  <a:pt x="84071" y="467141"/>
                  <a:pt x="107647" y="446663"/>
                  <a:pt x="130926" y="425888"/>
                </a:cubicBezTo>
                <a:cubicBezTo>
                  <a:pt x="152129" y="407042"/>
                  <a:pt x="174074" y="388938"/>
                  <a:pt x="202246" y="364898"/>
                </a:cubicBezTo>
                <a:cubicBezTo>
                  <a:pt x="131519" y="357924"/>
                  <a:pt x="66575" y="385080"/>
                  <a:pt x="0" y="356440"/>
                </a:cubicBezTo>
                <a:cubicBezTo>
                  <a:pt x="47003" y="320826"/>
                  <a:pt x="134929" y="312516"/>
                  <a:pt x="232197" y="307619"/>
                </a:cubicBezTo>
                <a:cubicBezTo>
                  <a:pt x="223597" y="297379"/>
                  <a:pt x="218111" y="288773"/>
                  <a:pt x="210697" y="282243"/>
                </a:cubicBezTo>
                <a:cubicBezTo>
                  <a:pt x="193053" y="266662"/>
                  <a:pt x="175112" y="251526"/>
                  <a:pt x="156281" y="237429"/>
                </a:cubicBezTo>
                <a:cubicBezTo>
                  <a:pt x="147829" y="231196"/>
                  <a:pt x="136857" y="228525"/>
                  <a:pt x="127664" y="223183"/>
                </a:cubicBezTo>
                <a:cubicBezTo>
                  <a:pt x="100530" y="207602"/>
                  <a:pt x="73396" y="191872"/>
                  <a:pt x="46706" y="175252"/>
                </a:cubicBezTo>
                <a:cubicBezTo>
                  <a:pt x="42258" y="172433"/>
                  <a:pt x="40182" y="165607"/>
                  <a:pt x="32917" y="154180"/>
                </a:cubicBezTo>
                <a:cubicBezTo>
                  <a:pt x="53675" y="155219"/>
                  <a:pt x="70282" y="151658"/>
                  <a:pt x="82885" y="157445"/>
                </a:cubicBezTo>
                <a:cubicBezTo>
                  <a:pt x="117730" y="173323"/>
                  <a:pt x="151536" y="192020"/>
                  <a:pt x="184601" y="211608"/>
                </a:cubicBezTo>
                <a:cubicBezTo>
                  <a:pt x="212921" y="228377"/>
                  <a:pt x="239462" y="248261"/>
                  <a:pt x="266893" y="266514"/>
                </a:cubicBezTo>
                <a:cubicBezTo>
                  <a:pt x="273862" y="271114"/>
                  <a:pt x="281276" y="274824"/>
                  <a:pt x="292989" y="281501"/>
                </a:cubicBezTo>
                <a:cubicBezTo>
                  <a:pt x="301589" y="186678"/>
                  <a:pt x="302627" y="95713"/>
                  <a:pt x="3023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3343178" y="2338388"/>
            <a:ext cx="327389" cy="356794"/>
          </a:xfrm>
          <a:custGeom>
            <a:avLst/>
            <a:gdLst/>
            <a:ahLst/>
            <a:cxnLst/>
            <a:rect l="l" t="t" r="r" b="b"/>
            <a:pathLst>
              <a:path w="654777" h="713588" extrusionOk="0">
                <a:moveTo>
                  <a:pt x="302331" y="0"/>
                </a:moveTo>
                <a:cubicBezTo>
                  <a:pt x="315379" y="3561"/>
                  <a:pt x="325758" y="6529"/>
                  <a:pt x="339844" y="10388"/>
                </a:cubicBezTo>
                <a:cubicBezTo>
                  <a:pt x="343699" y="47931"/>
                  <a:pt x="348889" y="86216"/>
                  <a:pt x="351113" y="124798"/>
                </a:cubicBezTo>
                <a:cubicBezTo>
                  <a:pt x="353337" y="163232"/>
                  <a:pt x="352447" y="201963"/>
                  <a:pt x="356747" y="242177"/>
                </a:cubicBezTo>
                <a:cubicBezTo>
                  <a:pt x="380619" y="210124"/>
                  <a:pt x="428067" y="208492"/>
                  <a:pt x="443043" y="168278"/>
                </a:cubicBezTo>
                <a:cubicBezTo>
                  <a:pt x="477294" y="151658"/>
                  <a:pt x="495235" y="114411"/>
                  <a:pt x="532600" y="100462"/>
                </a:cubicBezTo>
                <a:cubicBezTo>
                  <a:pt x="547428" y="94971"/>
                  <a:pt x="557807" y="77906"/>
                  <a:pt x="571003" y="67222"/>
                </a:cubicBezTo>
                <a:cubicBezTo>
                  <a:pt x="582420" y="58022"/>
                  <a:pt x="592355" y="54163"/>
                  <a:pt x="603327" y="71525"/>
                </a:cubicBezTo>
                <a:cubicBezTo>
                  <a:pt x="610592" y="82952"/>
                  <a:pt x="625716" y="89333"/>
                  <a:pt x="640692" y="100610"/>
                </a:cubicBezTo>
                <a:cubicBezTo>
                  <a:pt x="564331" y="165755"/>
                  <a:pt x="489156" y="229861"/>
                  <a:pt x="412795" y="295154"/>
                </a:cubicBezTo>
                <a:cubicBezTo>
                  <a:pt x="432812" y="306877"/>
                  <a:pt x="450308" y="311477"/>
                  <a:pt x="470029" y="306728"/>
                </a:cubicBezTo>
                <a:cubicBezTo>
                  <a:pt x="488859" y="302276"/>
                  <a:pt x="507838" y="300644"/>
                  <a:pt x="522814" y="318451"/>
                </a:cubicBezTo>
                <a:cubicBezTo>
                  <a:pt x="532897" y="309548"/>
                  <a:pt x="540755" y="302425"/>
                  <a:pt x="547279" y="296637"/>
                </a:cubicBezTo>
                <a:cubicBezTo>
                  <a:pt x="590130" y="295896"/>
                  <a:pt x="614151" y="320380"/>
                  <a:pt x="638913" y="357479"/>
                </a:cubicBezTo>
                <a:cubicBezTo>
                  <a:pt x="567296" y="359259"/>
                  <a:pt x="501463" y="360892"/>
                  <a:pt x="435777" y="362524"/>
                </a:cubicBezTo>
                <a:cubicBezTo>
                  <a:pt x="435036" y="365343"/>
                  <a:pt x="434443" y="368163"/>
                  <a:pt x="433701" y="370982"/>
                </a:cubicBezTo>
                <a:cubicBezTo>
                  <a:pt x="504725" y="421436"/>
                  <a:pt x="588351" y="453637"/>
                  <a:pt x="654778" y="516556"/>
                </a:cubicBezTo>
                <a:cubicBezTo>
                  <a:pt x="623937" y="534511"/>
                  <a:pt x="594727" y="535402"/>
                  <a:pt x="565962" y="518485"/>
                </a:cubicBezTo>
                <a:cubicBezTo>
                  <a:pt x="536010" y="500826"/>
                  <a:pt x="506949" y="481387"/>
                  <a:pt x="477739" y="462541"/>
                </a:cubicBezTo>
                <a:cubicBezTo>
                  <a:pt x="448084" y="443398"/>
                  <a:pt x="419022" y="423365"/>
                  <a:pt x="389219" y="404519"/>
                </a:cubicBezTo>
                <a:cubicBezTo>
                  <a:pt x="377357" y="396951"/>
                  <a:pt x="364161" y="391461"/>
                  <a:pt x="348147" y="383151"/>
                </a:cubicBezTo>
                <a:cubicBezTo>
                  <a:pt x="345923" y="425888"/>
                  <a:pt x="343254" y="463283"/>
                  <a:pt x="342216" y="500678"/>
                </a:cubicBezTo>
                <a:cubicBezTo>
                  <a:pt x="341178" y="537182"/>
                  <a:pt x="340585" y="573687"/>
                  <a:pt x="341475" y="610043"/>
                </a:cubicBezTo>
                <a:cubicBezTo>
                  <a:pt x="342068" y="636457"/>
                  <a:pt x="346071" y="662871"/>
                  <a:pt x="346961" y="689285"/>
                </a:cubicBezTo>
                <a:cubicBezTo>
                  <a:pt x="347258" y="696408"/>
                  <a:pt x="343403" y="708428"/>
                  <a:pt x="338806" y="709912"/>
                </a:cubicBezTo>
                <a:cubicBezTo>
                  <a:pt x="328279" y="713325"/>
                  <a:pt x="313599" y="715699"/>
                  <a:pt x="305296" y="710802"/>
                </a:cubicBezTo>
                <a:cubicBezTo>
                  <a:pt x="294324" y="704273"/>
                  <a:pt x="285576" y="694627"/>
                  <a:pt x="284983" y="675930"/>
                </a:cubicBezTo>
                <a:cubicBezTo>
                  <a:pt x="282610" y="600695"/>
                  <a:pt x="278162" y="525608"/>
                  <a:pt x="285872" y="450373"/>
                </a:cubicBezTo>
                <a:cubicBezTo>
                  <a:pt x="287058" y="438501"/>
                  <a:pt x="286021" y="426481"/>
                  <a:pt x="286021" y="406597"/>
                </a:cubicBezTo>
                <a:cubicBezTo>
                  <a:pt x="259331" y="425739"/>
                  <a:pt x="237387" y="439837"/>
                  <a:pt x="217518" y="456308"/>
                </a:cubicBezTo>
                <a:cubicBezTo>
                  <a:pt x="187567" y="481090"/>
                  <a:pt x="160136" y="509136"/>
                  <a:pt x="129443" y="533027"/>
                </a:cubicBezTo>
                <a:cubicBezTo>
                  <a:pt x="97861" y="557661"/>
                  <a:pt x="80365" y="560332"/>
                  <a:pt x="58865" y="523085"/>
                </a:cubicBezTo>
                <a:cubicBezTo>
                  <a:pt x="51006" y="509581"/>
                  <a:pt x="54861" y="497561"/>
                  <a:pt x="62572" y="489697"/>
                </a:cubicBezTo>
                <a:cubicBezTo>
                  <a:pt x="84071" y="467141"/>
                  <a:pt x="107647" y="446663"/>
                  <a:pt x="130926" y="425888"/>
                </a:cubicBezTo>
                <a:cubicBezTo>
                  <a:pt x="152129" y="407042"/>
                  <a:pt x="174074" y="388938"/>
                  <a:pt x="202246" y="364898"/>
                </a:cubicBezTo>
                <a:cubicBezTo>
                  <a:pt x="131519" y="357924"/>
                  <a:pt x="66575" y="385080"/>
                  <a:pt x="0" y="356440"/>
                </a:cubicBezTo>
                <a:cubicBezTo>
                  <a:pt x="47003" y="320826"/>
                  <a:pt x="134929" y="312516"/>
                  <a:pt x="232197" y="307619"/>
                </a:cubicBezTo>
                <a:cubicBezTo>
                  <a:pt x="223597" y="297379"/>
                  <a:pt x="218111" y="288773"/>
                  <a:pt x="210697" y="282243"/>
                </a:cubicBezTo>
                <a:cubicBezTo>
                  <a:pt x="193053" y="266662"/>
                  <a:pt x="175112" y="251526"/>
                  <a:pt x="156281" y="237429"/>
                </a:cubicBezTo>
                <a:cubicBezTo>
                  <a:pt x="147829" y="231196"/>
                  <a:pt x="136857" y="228525"/>
                  <a:pt x="127664" y="223183"/>
                </a:cubicBezTo>
                <a:cubicBezTo>
                  <a:pt x="100530" y="207602"/>
                  <a:pt x="73396" y="191872"/>
                  <a:pt x="46706" y="175252"/>
                </a:cubicBezTo>
                <a:cubicBezTo>
                  <a:pt x="42258" y="172433"/>
                  <a:pt x="40182" y="165607"/>
                  <a:pt x="32917" y="154180"/>
                </a:cubicBezTo>
                <a:cubicBezTo>
                  <a:pt x="53675" y="155219"/>
                  <a:pt x="70282" y="151658"/>
                  <a:pt x="82885" y="157445"/>
                </a:cubicBezTo>
                <a:cubicBezTo>
                  <a:pt x="117730" y="173323"/>
                  <a:pt x="151536" y="192020"/>
                  <a:pt x="184601" y="211608"/>
                </a:cubicBezTo>
                <a:cubicBezTo>
                  <a:pt x="212921" y="228377"/>
                  <a:pt x="239462" y="248261"/>
                  <a:pt x="266893" y="266514"/>
                </a:cubicBezTo>
                <a:cubicBezTo>
                  <a:pt x="273862" y="271114"/>
                  <a:pt x="281276" y="274824"/>
                  <a:pt x="292989" y="281501"/>
                </a:cubicBezTo>
                <a:cubicBezTo>
                  <a:pt x="301589" y="186678"/>
                  <a:pt x="302627" y="95713"/>
                  <a:pt x="3023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5473136" y="2338388"/>
            <a:ext cx="327389" cy="356794"/>
          </a:xfrm>
          <a:custGeom>
            <a:avLst/>
            <a:gdLst/>
            <a:ahLst/>
            <a:cxnLst/>
            <a:rect l="l" t="t" r="r" b="b"/>
            <a:pathLst>
              <a:path w="654777" h="713588" extrusionOk="0">
                <a:moveTo>
                  <a:pt x="302331" y="0"/>
                </a:moveTo>
                <a:cubicBezTo>
                  <a:pt x="315379" y="3561"/>
                  <a:pt x="325758" y="6529"/>
                  <a:pt x="339844" y="10388"/>
                </a:cubicBezTo>
                <a:cubicBezTo>
                  <a:pt x="343699" y="47931"/>
                  <a:pt x="348889" y="86216"/>
                  <a:pt x="351113" y="124798"/>
                </a:cubicBezTo>
                <a:cubicBezTo>
                  <a:pt x="353337" y="163232"/>
                  <a:pt x="352447" y="201963"/>
                  <a:pt x="356747" y="242177"/>
                </a:cubicBezTo>
                <a:cubicBezTo>
                  <a:pt x="380619" y="210124"/>
                  <a:pt x="428067" y="208492"/>
                  <a:pt x="443043" y="168278"/>
                </a:cubicBezTo>
                <a:cubicBezTo>
                  <a:pt x="477294" y="151658"/>
                  <a:pt x="495235" y="114411"/>
                  <a:pt x="532600" y="100462"/>
                </a:cubicBezTo>
                <a:cubicBezTo>
                  <a:pt x="547428" y="94971"/>
                  <a:pt x="557807" y="77906"/>
                  <a:pt x="571003" y="67222"/>
                </a:cubicBezTo>
                <a:cubicBezTo>
                  <a:pt x="582420" y="58022"/>
                  <a:pt x="592355" y="54163"/>
                  <a:pt x="603327" y="71525"/>
                </a:cubicBezTo>
                <a:cubicBezTo>
                  <a:pt x="610592" y="82952"/>
                  <a:pt x="625716" y="89333"/>
                  <a:pt x="640692" y="100610"/>
                </a:cubicBezTo>
                <a:cubicBezTo>
                  <a:pt x="564331" y="165755"/>
                  <a:pt x="489156" y="229861"/>
                  <a:pt x="412795" y="295154"/>
                </a:cubicBezTo>
                <a:cubicBezTo>
                  <a:pt x="432812" y="306877"/>
                  <a:pt x="450308" y="311477"/>
                  <a:pt x="470029" y="306728"/>
                </a:cubicBezTo>
                <a:cubicBezTo>
                  <a:pt x="488859" y="302276"/>
                  <a:pt x="507838" y="300644"/>
                  <a:pt x="522814" y="318451"/>
                </a:cubicBezTo>
                <a:cubicBezTo>
                  <a:pt x="532897" y="309548"/>
                  <a:pt x="540755" y="302425"/>
                  <a:pt x="547279" y="296637"/>
                </a:cubicBezTo>
                <a:cubicBezTo>
                  <a:pt x="590130" y="295896"/>
                  <a:pt x="614151" y="320380"/>
                  <a:pt x="638913" y="357479"/>
                </a:cubicBezTo>
                <a:cubicBezTo>
                  <a:pt x="567296" y="359259"/>
                  <a:pt x="501463" y="360892"/>
                  <a:pt x="435777" y="362524"/>
                </a:cubicBezTo>
                <a:cubicBezTo>
                  <a:pt x="435036" y="365343"/>
                  <a:pt x="434443" y="368163"/>
                  <a:pt x="433701" y="370982"/>
                </a:cubicBezTo>
                <a:cubicBezTo>
                  <a:pt x="504725" y="421436"/>
                  <a:pt x="588351" y="453637"/>
                  <a:pt x="654778" y="516556"/>
                </a:cubicBezTo>
                <a:cubicBezTo>
                  <a:pt x="623937" y="534511"/>
                  <a:pt x="594727" y="535402"/>
                  <a:pt x="565962" y="518485"/>
                </a:cubicBezTo>
                <a:cubicBezTo>
                  <a:pt x="536010" y="500826"/>
                  <a:pt x="506949" y="481387"/>
                  <a:pt x="477739" y="462541"/>
                </a:cubicBezTo>
                <a:cubicBezTo>
                  <a:pt x="448084" y="443398"/>
                  <a:pt x="419022" y="423365"/>
                  <a:pt x="389219" y="404519"/>
                </a:cubicBezTo>
                <a:cubicBezTo>
                  <a:pt x="377357" y="396951"/>
                  <a:pt x="364161" y="391461"/>
                  <a:pt x="348147" y="383151"/>
                </a:cubicBezTo>
                <a:cubicBezTo>
                  <a:pt x="345923" y="425888"/>
                  <a:pt x="343254" y="463283"/>
                  <a:pt x="342216" y="500678"/>
                </a:cubicBezTo>
                <a:cubicBezTo>
                  <a:pt x="341178" y="537182"/>
                  <a:pt x="340585" y="573687"/>
                  <a:pt x="341475" y="610043"/>
                </a:cubicBezTo>
                <a:cubicBezTo>
                  <a:pt x="342068" y="636457"/>
                  <a:pt x="346071" y="662871"/>
                  <a:pt x="346961" y="689285"/>
                </a:cubicBezTo>
                <a:cubicBezTo>
                  <a:pt x="347258" y="696408"/>
                  <a:pt x="343403" y="708428"/>
                  <a:pt x="338806" y="709912"/>
                </a:cubicBezTo>
                <a:cubicBezTo>
                  <a:pt x="328279" y="713325"/>
                  <a:pt x="313599" y="715699"/>
                  <a:pt x="305296" y="710802"/>
                </a:cubicBezTo>
                <a:cubicBezTo>
                  <a:pt x="294324" y="704273"/>
                  <a:pt x="285576" y="694627"/>
                  <a:pt x="284983" y="675930"/>
                </a:cubicBezTo>
                <a:cubicBezTo>
                  <a:pt x="282610" y="600695"/>
                  <a:pt x="278162" y="525608"/>
                  <a:pt x="285872" y="450373"/>
                </a:cubicBezTo>
                <a:cubicBezTo>
                  <a:pt x="287058" y="438501"/>
                  <a:pt x="286021" y="426481"/>
                  <a:pt x="286021" y="406597"/>
                </a:cubicBezTo>
                <a:cubicBezTo>
                  <a:pt x="259331" y="425739"/>
                  <a:pt x="237387" y="439837"/>
                  <a:pt x="217518" y="456308"/>
                </a:cubicBezTo>
                <a:cubicBezTo>
                  <a:pt x="187567" y="481090"/>
                  <a:pt x="160136" y="509136"/>
                  <a:pt x="129443" y="533027"/>
                </a:cubicBezTo>
                <a:cubicBezTo>
                  <a:pt x="97861" y="557661"/>
                  <a:pt x="80365" y="560332"/>
                  <a:pt x="58865" y="523085"/>
                </a:cubicBezTo>
                <a:cubicBezTo>
                  <a:pt x="51006" y="509581"/>
                  <a:pt x="54861" y="497561"/>
                  <a:pt x="62572" y="489697"/>
                </a:cubicBezTo>
                <a:cubicBezTo>
                  <a:pt x="84071" y="467141"/>
                  <a:pt x="107647" y="446663"/>
                  <a:pt x="130926" y="425888"/>
                </a:cubicBezTo>
                <a:cubicBezTo>
                  <a:pt x="152129" y="407042"/>
                  <a:pt x="174074" y="388938"/>
                  <a:pt x="202246" y="364898"/>
                </a:cubicBezTo>
                <a:cubicBezTo>
                  <a:pt x="131519" y="357924"/>
                  <a:pt x="66575" y="385080"/>
                  <a:pt x="0" y="356440"/>
                </a:cubicBezTo>
                <a:cubicBezTo>
                  <a:pt x="47003" y="320826"/>
                  <a:pt x="134929" y="312516"/>
                  <a:pt x="232197" y="307619"/>
                </a:cubicBezTo>
                <a:cubicBezTo>
                  <a:pt x="223597" y="297379"/>
                  <a:pt x="218111" y="288773"/>
                  <a:pt x="210697" y="282243"/>
                </a:cubicBezTo>
                <a:cubicBezTo>
                  <a:pt x="193053" y="266662"/>
                  <a:pt x="175112" y="251526"/>
                  <a:pt x="156281" y="237429"/>
                </a:cubicBezTo>
                <a:cubicBezTo>
                  <a:pt x="147829" y="231196"/>
                  <a:pt x="136857" y="228525"/>
                  <a:pt x="127664" y="223183"/>
                </a:cubicBezTo>
                <a:cubicBezTo>
                  <a:pt x="100530" y="207602"/>
                  <a:pt x="73396" y="191872"/>
                  <a:pt x="46706" y="175252"/>
                </a:cubicBezTo>
                <a:cubicBezTo>
                  <a:pt x="42258" y="172433"/>
                  <a:pt x="40182" y="165607"/>
                  <a:pt x="32917" y="154180"/>
                </a:cubicBezTo>
                <a:cubicBezTo>
                  <a:pt x="53675" y="155219"/>
                  <a:pt x="70282" y="151658"/>
                  <a:pt x="82885" y="157445"/>
                </a:cubicBezTo>
                <a:cubicBezTo>
                  <a:pt x="117730" y="173323"/>
                  <a:pt x="151536" y="192020"/>
                  <a:pt x="184601" y="211608"/>
                </a:cubicBezTo>
                <a:cubicBezTo>
                  <a:pt x="212921" y="228377"/>
                  <a:pt x="239462" y="248261"/>
                  <a:pt x="266893" y="266514"/>
                </a:cubicBezTo>
                <a:cubicBezTo>
                  <a:pt x="273862" y="271114"/>
                  <a:pt x="281276" y="274824"/>
                  <a:pt x="292989" y="281501"/>
                </a:cubicBezTo>
                <a:cubicBezTo>
                  <a:pt x="301589" y="186678"/>
                  <a:pt x="302627" y="95713"/>
                  <a:pt x="3023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7603095" y="2338388"/>
            <a:ext cx="327388" cy="356794"/>
          </a:xfrm>
          <a:custGeom>
            <a:avLst/>
            <a:gdLst/>
            <a:ahLst/>
            <a:cxnLst/>
            <a:rect l="l" t="t" r="r" b="b"/>
            <a:pathLst>
              <a:path w="654777" h="713588" extrusionOk="0">
                <a:moveTo>
                  <a:pt x="302331" y="0"/>
                </a:moveTo>
                <a:cubicBezTo>
                  <a:pt x="315379" y="3561"/>
                  <a:pt x="325758" y="6529"/>
                  <a:pt x="339844" y="10388"/>
                </a:cubicBezTo>
                <a:cubicBezTo>
                  <a:pt x="343699" y="47931"/>
                  <a:pt x="348889" y="86216"/>
                  <a:pt x="351113" y="124798"/>
                </a:cubicBezTo>
                <a:cubicBezTo>
                  <a:pt x="353337" y="163232"/>
                  <a:pt x="352447" y="201963"/>
                  <a:pt x="356747" y="242177"/>
                </a:cubicBezTo>
                <a:cubicBezTo>
                  <a:pt x="380619" y="210124"/>
                  <a:pt x="428067" y="208492"/>
                  <a:pt x="443043" y="168278"/>
                </a:cubicBezTo>
                <a:cubicBezTo>
                  <a:pt x="477294" y="151658"/>
                  <a:pt x="495235" y="114411"/>
                  <a:pt x="532600" y="100462"/>
                </a:cubicBezTo>
                <a:cubicBezTo>
                  <a:pt x="547428" y="94971"/>
                  <a:pt x="557807" y="77906"/>
                  <a:pt x="571003" y="67222"/>
                </a:cubicBezTo>
                <a:cubicBezTo>
                  <a:pt x="582420" y="58022"/>
                  <a:pt x="592355" y="54163"/>
                  <a:pt x="603327" y="71525"/>
                </a:cubicBezTo>
                <a:cubicBezTo>
                  <a:pt x="610592" y="82952"/>
                  <a:pt x="625716" y="89333"/>
                  <a:pt x="640692" y="100610"/>
                </a:cubicBezTo>
                <a:cubicBezTo>
                  <a:pt x="564331" y="165755"/>
                  <a:pt x="489156" y="229861"/>
                  <a:pt x="412795" y="295154"/>
                </a:cubicBezTo>
                <a:cubicBezTo>
                  <a:pt x="432812" y="306877"/>
                  <a:pt x="450308" y="311477"/>
                  <a:pt x="470029" y="306728"/>
                </a:cubicBezTo>
                <a:cubicBezTo>
                  <a:pt x="488859" y="302276"/>
                  <a:pt x="507838" y="300644"/>
                  <a:pt x="522814" y="318451"/>
                </a:cubicBezTo>
                <a:cubicBezTo>
                  <a:pt x="532897" y="309548"/>
                  <a:pt x="540755" y="302425"/>
                  <a:pt x="547279" y="296637"/>
                </a:cubicBezTo>
                <a:cubicBezTo>
                  <a:pt x="590130" y="295896"/>
                  <a:pt x="614151" y="320380"/>
                  <a:pt x="638913" y="357479"/>
                </a:cubicBezTo>
                <a:cubicBezTo>
                  <a:pt x="567296" y="359259"/>
                  <a:pt x="501463" y="360892"/>
                  <a:pt x="435777" y="362524"/>
                </a:cubicBezTo>
                <a:cubicBezTo>
                  <a:pt x="435036" y="365343"/>
                  <a:pt x="434443" y="368163"/>
                  <a:pt x="433701" y="370982"/>
                </a:cubicBezTo>
                <a:cubicBezTo>
                  <a:pt x="504725" y="421436"/>
                  <a:pt x="588351" y="453637"/>
                  <a:pt x="654778" y="516556"/>
                </a:cubicBezTo>
                <a:cubicBezTo>
                  <a:pt x="623937" y="534511"/>
                  <a:pt x="594727" y="535402"/>
                  <a:pt x="565962" y="518485"/>
                </a:cubicBezTo>
                <a:cubicBezTo>
                  <a:pt x="536010" y="500826"/>
                  <a:pt x="506949" y="481387"/>
                  <a:pt x="477739" y="462541"/>
                </a:cubicBezTo>
                <a:cubicBezTo>
                  <a:pt x="448084" y="443398"/>
                  <a:pt x="419022" y="423365"/>
                  <a:pt x="389219" y="404519"/>
                </a:cubicBezTo>
                <a:cubicBezTo>
                  <a:pt x="377357" y="396951"/>
                  <a:pt x="364161" y="391461"/>
                  <a:pt x="348147" y="383151"/>
                </a:cubicBezTo>
                <a:cubicBezTo>
                  <a:pt x="345923" y="425888"/>
                  <a:pt x="343254" y="463283"/>
                  <a:pt x="342216" y="500678"/>
                </a:cubicBezTo>
                <a:cubicBezTo>
                  <a:pt x="341178" y="537182"/>
                  <a:pt x="340585" y="573687"/>
                  <a:pt x="341475" y="610043"/>
                </a:cubicBezTo>
                <a:cubicBezTo>
                  <a:pt x="342068" y="636457"/>
                  <a:pt x="346071" y="662871"/>
                  <a:pt x="346961" y="689285"/>
                </a:cubicBezTo>
                <a:cubicBezTo>
                  <a:pt x="347258" y="696408"/>
                  <a:pt x="343403" y="708428"/>
                  <a:pt x="338806" y="709912"/>
                </a:cubicBezTo>
                <a:cubicBezTo>
                  <a:pt x="328279" y="713325"/>
                  <a:pt x="313599" y="715699"/>
                  <a:pt x="305296" y="710802"/>
                </a:cubicBezTo>
                <a:cubicBezTo>
                  <a:pt x="294324" y="704273"/>
                  <a:pt x="285576" y="694627"/>
                  <a:pt x="284983" y="675930"/>
                </a:cubicBezTo>
                <a:cubicBezTo>
                  <a:pt x="282610" y="600695"/>
                  <a:pt x="278162" y="525608"/>
                  <a:pt x="285872" y="450373"/>
                </a:cubicBezTo>
                <a:cubicBezTo>
                  <a:pt x="287058" y="438501"/>
                  <a:pt x="286021" y="426481"/>
                  <a:pt x="286021" y="406597"/>
                </a:cubicBezTo>
                <a:cubicBezTo>
                  <a:pt x="259331" y="425739"/>
                  <a:pt x="237387" y="439837"/>
                  <a:pt x="217518" y="456308"/>
                </a:cubicBezTo>
                <a:cubicBezTo>
                  <a:pt x="187567" y="481090"/>
                  <a:pt x="160136" y="509136"/>
                  <a:pt x="129443" y="533027"/>
                </a:cubicBezTo>
                <a:cubicBezTo>
                  <a:pt x="97861" y="557661"/>
                  <a:pt x="80365" y="560332"/>
                  <a:pt x="58865" y="523085"/>
                </a:cubicBezTo>
                <a:cubicBezTo>
                  <a:pt x="51006" y="509581"/>
                  <a:pt x="54861" y="497561"/>
                  <a:pt x="62572" y="489697"/>
                </a:cubicBezTo>
                <a:cubicBezTo>
                  <a:pt x="84071" y="467141"/>
                  <a:pt x="107647" y="446663"/>
                  <a:pt x="130926" y="425888"/>
                </a:cubicBezTo>
                <a:cubicBezTo>
                  <a:pt x="152129" y="407042"/>
                  <a:pt x="174074" y="388938"/>
                  <a:pt x="202246" y="364898"/>
                </a:cubicBezTo>
                <a:cubicBezTo>
                  <a:pt x="131519" y="357924"/>
                  <a:pt x="66575" y="385080"/>
                  <a:pt x="0" y="356440"/>
                </a:cubicBezTo>
                <a:cubicBezTo>
                  <a:pt x="47003" y="320826"/>
                  <a:pt x="134929" y="312516"/>
                  <a:pt x="232197" y="307619"/>
                </a:cubicBezTo>
                <a:cubicBezTo>
                  <a:pt x="223597" y="297379"/>
                  <a:pt x="218111" y="288773"/>
                  <a:pt x="210697" y="282243"/>
                </a:cubicBezTo>
                <a:cubicBezTo>
                  <a:pt x="193053" y="266662"/>
                  <a:pt x="175112" y="251526"/>
                  <a:pt x="156281" y="237429"/>
                </a:cubicBezTo>
                <a:cubicBezTo>
                  <a:pt x="147829" y="231196"/>
                  <a:pt x="136857" y="228525"/>
                  <a:pt x="127664" y="223183"/>
                </a:cubicBezTo>
                <a:cubicBezTo>
                  <a:pt x="100530" y="207602"/>
                  <a:pt x="73396" y="191872"/>
                  <a:pt x="46706" y="175252"/>
                </a:cubicBezTo>
                <a:cubicBezTo>
                  <a:pt x="42258" y="172433"/>
                  <a:pt x="40182" y="165607"/>
                  <a:pt x="32917" y="154180"/>
                </a:cubicBezTo>
                <a:cubicBezTo>
                  <a:pt x="53675" y="155219"/>
                  <a:pt x="70282" y="151658"/>
                  <a:pt x="82885" y="157445"/>
                </a:cubicBezTo>
                <a:cubicBezTo>
                  <a:pt x="117730" y="173323"/>
                  <a:pt x="151536" y="192020"/>
                  <a:pt x="184601" y="211608"/>
                </a:cubicBezTo>
                <a:cubicBezTo>
                  <a:pt x="212921" y="228377"/>
                  <a:pt x="239462" y="248261"/>
                  <a:pt x="266893" y="266514"/>
                </a:cubicBezTo>
                <a:cubicBezTo>
                  <a:pt x="273862" y="271114"/>
                  <a:pt x="281276" y="274824"/>
                  <a:pt x="292989" y="281501"/>
                </a:cubicBezTo>
                <a:cubicBezTo>
                  <a:pt x="301589" y="186678"/>
                  <a:pt x="302627" y="95713"/>
                  <a:pt x="3023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2"/>
          <p:cNvSpPr/>
          <p:nvPr/>
        </p:nvSpPr>
        <p:spPr>
          <a:xfrm rot="158553">
            <a:off x="1763595" y="2464174"/>
            <a:ext cx="1418547" cy="95742"/>
          </a:xfrm>
          <a:custGeom>
            <a:avLst/>
            <a:gdLst/>
            <a:ahLst/>
            <a:cxnLst/>
            <a:rect l="l" t="t" r="r" b="b"/>
            <a:pathLst>
              <a:path w="8720240" h="357151" extrusionOk="0">
                <a:moveTo>
                  <a:pt x="8075233" y="111796"/>
                </a:moveTo>
                <a:cubicBezTo>
                  <a:pt x="8042351" y="141306"/>
                  <a:pt x="8006517" y="142571"/>
                  <a:pt x="7974899" y="141306"/>
                </a:cubicBezTo>
                <a:cubicBezTo>
                  <a:pt x="7925154" y="139620"/>
                  <a:pt x="7875829" y="148473"/>
                  <a:pt x="7825240" y="136247"/>
                </a:cubicBezTo>
                <a:cubicBezTo>
                  <a:pt x="7790672" y="127815"/>
                  <a:pt x="7751465" y="139198"/>
                  <a:pt x="7714367" y="140463"/>
                </a:cubicBezTo>
                <a:cubicBezTo>
                  <a:pt x="7661249" y="142149"/>
                  <a:pt x="7607287" y="146786"/>
                  <a:pt x="7554591" y="142571"/>
                </a:cubicBezTo>
                <a:cubicBezTo>
                  <a:pt x="7479129" y="136669"/>
                  <a:pt x="7404511" y="122757"/>
                  <a:pt x="7329471" y="113904"/>
                </a:cubicBezTo>
                <a:cubicBezTo>
                  <a:pt x="7303755" y="110953"/>
                  <a:pt x="7292372" y="97884"/>
                  <a:pt x="7285205" y="64158"/>
                </a:cubicBezTo>
                <a:cubicBezTo>
                  <a:pt x="7319775" y="58678"/>
                  <a:pt x="7350971" y="53619"/>
                  <a:pt x="7382589" y="48981"/>
                </a:cubicBezTo>
                <a:cubicBezTo>
                  <a:pt x="7403246" y="46030"/>
                  <a:pt x="7424324" y="44344"/>
                  <a:pt x="7444982" y="42236"/>
                </a:cubicBezTo>
                <a:cubicBezTo>
                  <a:pt x="7455521" y="71746"/>
                  <a:pt x="7479129" y="43079"/>
                  <a:pt x="7498100" y="52776"/>
                </a:cubicBezTo>
                <a:cubicBezTo>
                  <a:pt x="7517492" y="62893"/>
                  <a:pt x="7547846" y="59521"/>
                  <a:pt x="7574826" y="49825"/>
                </a:cubicBezTo>
                <a:cubicBezTo>
                  <a:pt x="7600121" y="40550"/>
                  <a:pt x="7630052" y="41393"/>
                  <a:pt x="7657876" y="40550"/>
                </a:cubicBezTo>
                <a:cubicBezTo>
                  <a:pt x="7716053" y="38864"/>
                  <a:pt x="7773809" y="39285"/>
                  <a:pt x="7831986" y="39285"/>
                </a:cubicBezTo>
                <a:cubicBezTo>
                  <a:pt x="7880467" y="39285"/>
                  <a:pt x="7928948" y="39707"/>
                  <a:pt x="7977429" y="39285"/>
                </a:cubicBezTo>
                <a:cubicBezTo>
                  <a:pt x="7997664" y="39285"/>
                  <a:pt x="8012840" y="43079"/>
                  <a:pt x="8025488" y="63736"/>
                </a:cubicBezTo>
                <a:cubicBezTo>
                  <a:pt x="8035606" y="82286"/>
                  <a:pt x="8056684" y="94511"/>
                  <a:pt x="8075233" y="111796"/>
                </a:cubicBezTo>
                <a:close/>
                <a:moveTo>
                  <a:pt x="2505409" y="243748"/>
                </a:moveTo>
                <a:cubicBezTo>
                  <a:pt x="2479693" y="224777"/>
                  <a:pt x="2450183" y="211287"/>
                  <a:pt x="2435006" y="180512"/>
                </a:cubicBezTo>
                <a:cubicBezTo>
                  <a:pt x="2432056" y="174610"/>
                  <a:pt x="2420251" y="168287"/>
                  <a:pt x="2414771" y="169973"/>
                </a:cubicBezTo>
                <a:cubicBezTo>
                  <a:pt x="2370506" y="182198"/>
                  <a:pt x="2330035" y="156061"/>
                  <a:pt x="2286613" y="158169"/>
                </a:cubicBezTo>
                <a:cubicBezTo>
                  <a:pt x="2259211" y="159433"/>
                  <a:pt x="2231808" y="159012"/>
                  <a:pt x="2204406" y="157747"/>
                </a:cubicBezTo>
                <a:cubicBezTo>
                  <a:pt x="2153817" y="156061"/>
                  <a:pt x="2104072" y="121492"/>
                  <a:pt x="2052218" y="153531"/>
                </a:cubicBezTo>
                <a:cubicBezTo>
                  <a:pt x="2049689" y="155218"/>
                  <a:pt x="2043365" y="150159"/>
                  <a:pt x="2038728" y="149737"/>
                </a:cubicBezTo>
                <a:cubicBezTo>
                  <a:pt x="2018492" y="148051"/>
                  <a:pt x="1998257" y="143835"/>
                  <a:pt x="1978443" y="145943"/>
                </a:cubicBezTo>
                <a:cubicBezTo>
                  <a:pt x="1929540" y="151424"/>
                  <a:pt x="1881059" y="160277"/>
                  <a:pt x="1832578" y="167022"/>
                </a:cubicBezTo>
                <a:cubicBezTo>
                  <a:pt x="1793372" y="172502"/>
                  <a:pt x="1787049" y="180934"/>
                  <a:pt x="1801382" y="214660"/>
                </a:cubicBezTo>
                <a:cubicBezTo>
                  <a:pt x="1805598" y="224777"/>
                  <a:pt x="1811921" y="233630"/>
                  <a:pt x="1819510" y="246699"/>
                </a:cubicBezTo>
                <a:cubicBezTo>
                  <a:pt x="1853236" y="246699"/>
                  <a:pt x="1888226" y="247121"/>
                  <a:pt x="1923217" y="246699"/>
                </a:cubicBezTo>
                <a:cubicBezTo>
                  <a:pt x="1970011" y="245856"/>
                  <a:pt x="2019335" y="234895"/>
                  <a:pt x="2063601" y="245856"/>
                </a:cubicBezTo>
                <a:cubicBezTo>
                  <a:pt x="2117983" y="259346"/>
                  <a:pt x="2172788" y="245434"/>
                  <a:pt x="2225906" y="259768"/>
                </a:cubicBezTo>
                <a:cubicBezTo>
                  <a:pt x="2248671" y="266091"/>
                  <a:pt x="2273122" y="270729"/>
                  <a:pt x="2296730" y="269886"/>
                </a:cubicBezTo>
                <a:cubicBezTo>
                  <a:pt x="2344790" y="268199"/>
                  <a:pt x="2392006" y="266935"/>
                  <a:pt x="2438379" y="283376"/>
                </a:cubicBezTo>
                <a:cubicBezTo>
                  <a:pt x="2443860" y="285484"/>
                  <a:pt x="2451026" y="284219"/>
                  <a:pt x="2456928" y="282533"/>
                </a:cubicBezTo>
                <a:cubicBezTo>
                  <a:pt x="2474634" y="277052"/>
                  <a:pt x="2492341" y="270729"/>
                  <a:pt x="2515948" y="262719"/>
                </a:cubicBezTo>
                <a:cubicBezTo>
                  <a:pt x="2511311" y="253866"/>
                  <a:pt x="2509625" y="247121"/>
                  <a:pt x="2505409" y="243748"/>
                </a:cubicBezTo>
                <a:close/>
                <a:moveTo>
                  <a:pt x="588516" y="247121"/>
                </a:moveTo>
                <a:cubicBezTo>
                  <a:pt x="585987" y="243748"/>
                  <a:pt x="576290" y="246278"/>
                  <a:pt x="569967" y="245434"/>
                </a:cubicBezTo>
                <a:cubicBezTo>
                  <a:pt x="513898" y="239111"/>
                  <a:pt x="458250" y="237424"/>
                  <a:pt x="401759" y="242483"/>
                </a:cubicBezTo>
                <a:cubicBezTo>
                  <a:pt x="362553" y="246278"/>
                  <a:pt x="322082" y="238268"/>
                  <a:pt x="282032" y="237424"/>
                </a:cubicBezTo>
                <a:cubicBezTo>
                  <a:pt x="259689" y="237003"/>
                  <a:pt x="236924" y="240375"/>
                  <a:pt x="214581" y="242905"/>
                </a:cubicBezTo>
                <a:cubicBezTo>
                  <a:pt x="203620" y="244170"/>
                  <a:pt x="192659" y="248385"/>
                  <a:pt x="181698" y="249229"/>
                </a:cubicBezTo>
                <a:cubicBezTo>
                  <a:pt x="156825" y="251336"/>
                  <a:pt x="130688" y="248807"/>
                  <a:pt x="106658" y="253866"/>
                </a:cubicBezTo>
                <a:cubicBezTo>
                  <a:pt x="64501" y="263140"/>
                  <a:pt x="23608" y="277474"/>
                  <a:pt x="0" y="320896"/>
                </a:cubicBezTo>
                <a:cubicBezTo>
                  <a:pt x="8853" y="339445"/>
                  <a:pt x="18971" y="357151"/>
                  <a:pt x="41314" y="357151"/>
                </a:cubicBezTo>
                <a:cubicBezTo>
                  <a:pt x="76305" y="357151"/>
                  <a:pt x="111717" y="355043"/>
                  <a:pt x="146707" y="353357"/>
                </a:cubicBezTo>
                <a:cubicBezTo>
                  <a:pt x="199826" y="351249"/>
                  <a:pt x="250836" y="322582"/>
                  <a:pt x="305219" y="342818"/>
                </a:cubicBezTo>
                <a:cubicBezTo>
                  <a:pt x="309435" y="344504"/>
                  <a:pt x="316601" y="345769"/>
                  <a:pt x="319552" y="343661"/>
                </a:cubicBezTo>
                <a:cubicBezTo>
                  <a:pt x="338102" y="328906"/>
                  <a:pt x="357072" y="338602"/>
                  <a:pt x="376465" y="338180"/>
                </a:cubicBezTo>
                <a:cubicBezTo>
                  <a:pt x="459515" y="336494"/>
                  <a:pt x="542143" y="336073"/>
                  <a:pt x="624771" y="341553"/>
                </a:cubicBezTo>
                <a:cubicBezTo>
                  <a:pt x="644585" y="342818"/>
                  <a:pt x="674095" y="333122"/>
                  <a:pt x="689694" y="302347"/>
                </a:cubicBezTo>
                <a:cubicBezTo>
                  <a:pt x="653017" y="287592"/>
                  <a:pt x="613389" y="280003"/>
                  <a:pt x="588516" y="247121"/>
                </a:cubicBezTo>
                <a:close/>
                <a:moveTo>
                  <a:pt x="4207300" y="153531"/>
                </a:moveTo>
                <a:cubicBezTo>
                  <a:pt x="4180319" y="140041"/>
                  <a:pt x="4160084" y="115590"/>
                  <a:pt x="4120877" y="119384"/>
                </a:cubicBezTo>
                <a:cubicBezTo>
                  <a:pt x="4058906" y="125286"/>
                  <a:pt x="3995670" y="120227"/>
                  <a:pt x="3933277" y="119384"/>
                </a:cubicBezTo>
                <a:cubicBezTo>
                  <a:pt x="3851914" y="118541"/>
                  <a:pt x="3772236" y="126972"/>
                  <a:pt x="3691716" y="133718"/>
                </a:cubicBezTo>
                <a:cubicBezTo>
                  <a:pt x="3658412" y="136247"/>
                  <a:pt x="3623843" y="151424"/>
                  <a:pt x="3593490" y="149737"/>
                </a:cubicBezTo>
                <a:cubicBezTo>
                  <a:pt x="3561028" y="148473"/>
                  <a:pt x="3540371" y="161963"/>
                  <a:pt x="3514234" y="168708"/>
                </a:cubicBezTo>
                <a:cubicBezTo>
                  <a:pt x="3524351" y="211709"/>
                  <a:pt x="3534469" y="220562"/>
                  <a:pt x="3573254" y="219297"/>
                </a:cubicBezTo>
                <a:cubicBezTo>
                  <a:pt x="3626372" y="217611"/>
                  <a:pt x="3679490" y="213395"/>
                  <a:pt x="3732609" y="212552"/>
                </a:cubicBezTo>
                <a:cubicBezTo>
                  <a:pt x="3817766" y="211287"/>
                  <a:pt x="3902503" y="211709"/>
                  <a:pt x="3987660" y="211709"/>
                </a:cubicBezTo>
                <a:cubicBezTo>
                  <a:pt x="4020965" y="211709"/>
                  <a:pt x="4054690" y="213395"/>
                  <a:pt x="4087995" y="213395"/>
                </a:cubicBezTo>
                <a:cubicBezTo>
                  <a:pt x="4143642" y="213816"/>
                  <a:pt x="4199290" y="213395"/>
                  <a:pt x="4254938" y="213395"/>
                </a:cubicBezTo>
                <a:cubicBezTo>
                  <a:pt x="4255781" y="209601"/>
                  <a:pt x="4256624" y="206228"/>
                  <a:pt x="4257467" y="202434"/>
                </a:cubicBezTo>
                <a:cubicBezTo>
                  <a:pt x="4241026" y="185993"/>
                  <a:pt x="4227536" y="163228"/>
                  <a:pt x="4207300" y="153531"/>
                </a:cubicBezTo>
                <a:close/>
                <a:moveTo>
                  <a:pt x="6948790" y="132031"/>
                </a:moveTo>
                <a:cubicBezTo>
                  <a:pt x="6904103" y="126972"/>
                  <a:pt x="6859416" y="118119"/>
                  <a:pt x="6814308" y="118541"/>
                </a:cubicBezTo>
                <a:cubicBezTo>
                  <a:pt x="6771308" y="118541"/>
                  <a:pt x="6726621" y="107580"/>
                  <a:pt x="6684885" y="129923"/>
                </a:cubicBezTo>
                <a:cubicBezTo>
                  <a:pt x="6676454" y="134561"/>
                  <a:pt x="6655797" y="133718"/>
                  <a:pt x="6653689" y="129502"/>
                </a:cubicBezTo>
                <a:cubicBezTo>
                  <a:pt x="6641042" y="103364"/>
                  <a:pt x="6617433" y="117698"/>
                  <a:pt x="6602257" y="116855"/>
                </a:cubicBezTo>
                <a:cubicBezTo>
                  <a:pt x="6537335" y="113060"/>
                  <a:pt x="6471569" y="112217"/>
                  <a:pt x="6409598" y="149737"/>
                </a:cubicBezTo>
                <a:cubicBezTo>
                  <a:pt x="6423088" y="190208"/>
                  <a:pt x="6440373" y="197797"/>
                  <a:pt x="6492648" y="198218"/>
                </a:cubicBezTo>
                <a:cubicBezTo>
                  <a:pt x="6579492" y="199061"/>
                  <a:pt x="6666758" y="202434"/>
                  <a:pt x="6753602" y="206228"/>
                </a:cubicBezTo>
                <a:cubicBezTo>
                  <a:pt x="6835809" y="209601"/>
                  <a:pt x="6918437" y="215503"/>
                  <a:pt x="7000643" y="219718"/>
                </a:cubicBezTo>
                <a:cubicBezTo>
                  <a:pt x="7004016" y="219718"/>
                  <a:pt x="7007811" y="214660"/>
                  <a:pt x="7015399" y="208758"/>
                </a:cubicBezTo>
                <a:cubicBezTo>
                  <a:pt x="6993477" y="183463"/>
                  <a:pt x="6971977" y="158590"/>
                  <a:pt x="6949633" y="132874"/>
                </a:cubicBezTo>
                <a:cubicBezTo>
                  <a:pt x="6949633" y="132031"/>
                  <a:pt x="6949212" y="132031"/>
                  <a:pt x="6948790" y="132031"/>
                </a:cubicBezTo>
                <a:close/>
                <a:moveTo>
                  <a:pt x="6950055" y="132031"/>
                </a:moveTo>
                <a:lnTo>
                  <a:pt x="6950055" y="132031"/>
                </a:lnTo>
                <a:cubicBezTo>
                  <a:pt x="6950898" y="132031"/>
                  <a:pt x="6951320" y="131610"/>
                  <a:pt x="6950055" y="132031"/>
                </a:cubicBezTo>
                <a:close/>
                <a:moveTo>
                  <a:pt x="3120484" y="156904"/>
                </a:moveTo>
                <a:cubicBezTo>
                  <a:pt x="3093504" y="161541"/>
                  <a:pt x="3061886" y="149737"/>
                  <a:pt x="3034483" y="138776"/>
                </a:cubicBezTo>
                <a:cubicBezTo>
                  <a:pt x="3002022" y="126129"/>
                  <a:pt x="2972512" y="134139"/>
                  <a:pt x="2940473" y="137512"/>
                </a:cubicBezTo>
                <a:cubicBezTo>
                  <a:pt x="2894100" y="142992"/>
                  <a:pt x="2846040" y="134982"/>
                  <a:pt x="2798824" y="136669"/>
                </a:cubicBezTo>
                <a:cubicBezTo>
                  <a:pt x="2779010" y="137512"/>
                  <a:pt x="2757088" y="143414"/>
                  <a:pt x="2740225" y="153953"/>
                </a:cubicBezTo>
                <a:cubicBezTo>
                  <a:pt x="2713666" y="170394"/>
                  <a:pt x="2716617" y="201169"/>
                  <a:pt x="2744020" y="216346"/>
                </a:cubicBezTo>
                <a:cubicBezTo>
                  <a:pt x="2753716" y="221826"/>
                  <a:pt x="2765520" y="224356"/>
                  <a:pt x="2776481" y="224777"/>
                </a:cubicBezTo>
                <a:cubicBezTo>
                  <a:pt x="2835923" y="226464"/>
                  <a:pt x="2895786" y="228993"/>
                  <a:pt x="2955228" y="227728"/>
                </a:cubicBezTo>
                <a:cubicBezTo>
                  <a:pt x="3022258" y="226464"/>
                  <a:pt x="3088023" y="241219"/>
                  <a:pt x="3155054" y="235738"/>
                </a:cubicBezTo>
                <a:cubicBezTo>
                  <a:pt x="3160534" y="235317"/>
                  <a:pt x="3166014" y="240375"/>
                  <a:pt x="3171916" y="242483"/>
                </a:cubicBezTo>
                <a:cubicBezTo>
                  <a:pt x="3209858" y="254709"/>
                  <a:pt x="3247378" y="260611"/>
                  <a:pt x="3298810" y="242062"/>
                </a:cubicBezTo>
                <a:cubicBezTo>
                  <a:pt x="3276888" y="227728"/>
                  <a:pt x="3262976" y="220983"/>
                  <a:pt x="3252015" y="210865"/>
                </a:cubicBezTo>
                <a:cubicBezTo>
                  <a:pt x="3214917" y="176718"/>
                  <a:pt x="3178662" y="147208"/>
                  <a:pt x="3120484" y="156904"/>
                </a:cubicBezTo>
                <a:close/>
                <a:moveTo>
                  <a:pt x="5947976" y="153110"/>
                </a:moveTo>
                <a:cubicBezTo>
                  <a:pt x="5923524" y="121492"/>
                  <a:pt x="5893171" y="151424"/>
                  <a:pt x="5866612" y="142571"/>
                </a:cubicBezTo>
                <a:cubicBezTo>
                  <a:pt x="5856072" y="139198"/>
                  <a:pt x="5844690" y="137090"/>
                  <a:pt x="5833307" y="136247"/>
                </a:cubicBezTo>
                <a:cubicBezTo>
                  <a:pt x="5820660" y="134982"/>
                  <a:pt x="5806749" y="132874"/>
                  <a:pt x="5794944" y="136669"/>
                </a:cubicBezTo>
                <a:cubicBezTo>
                  <a:pt x="5772179" y="143835"/>
                  <a:pt x="5750258" y="161541"/>
                  <a:pt x="5727493" y="137512"/>
                </a:cubicBezTo>
                <a:cubicBezTo>
                  <a:pt x="5691659" y="148051"/>
                  <a:pt x="5655825" y="123600"/>
                  <a:pt x="5619149" y="137090"/>
                </a:cubicBezTo>
                <a:cubicBezTo>
                  <a:pt x="5609452" y="140463"/>
                  <a:pt x="5596805" y="137512"/>
                  <a:pt x="5585844" y="136247"/>
                </a:cubicBezTo>
                <a:cubicBezTo>
                  <a:pt x="5537363" y="130767"/>
                  <a:pt x="5488461" y="117698"/>
                  <a:pt x="5443352" y="149737"/>
                </a:cubicBezTo>
                <a:cubicBezTo>
                  <a:pt x="5439559" y="152267"/>
                  <a:pt x="5430705" y="145943"/>
                  <a:pt x="5424803" y="147208"/>
                </a:cubicBezTo>
                <a:cubicBezTo>
                  <a:pt x="5416372" y="148894"/>
                  <a:pt x="5408362" y="153953"/>
                  <a:pt x="5400773" y="156904"/>
                </a:cubicBezTo>
                <a:cubicBezTo>
                  <a:pt x="5405833" y="186414"/>
                  <a:pt x="5425225" y="193159"/>
                  <a:pt x="5447568" y="194846"/>
                </a:cubicBezTo>
                <a:cubicBezTo>
                  <a:pt x="5507010" y="200326"/>
                  <a:pt x="5566452" y="205385"/>
                  <a:pt x="5625894" y="210865"/>
                </a:cubicBezTo>
                <a:cubicBezTo>
                  <a:pt x="5729601" y="220562"/>
                  <a:pt x="5833729" y="229415"/>
                  <a:pt x="5938279" y="229836"/>
                </a:cubicBezTo>
                <a:cubicBezTo>
                  <a:pt x="5960201" y="229836"/>
                  <a:pt x="5982123" y="223513"/>
                  <a:pt x="6011633" y="218875"/>
                </a:cubicBezTo>
                <a:cubicBezTo>
                  <a:pt x="5985496" y="191895"/>
                  <a:pt x="5964417" y="174189"/>
                  <a:pt x="5947976" y="153110"/>
                </a:cubicBezTo>
                <a:close/>
                <a:moveTo>
                  <a:pt x="1401731" y="190208"/>
                </a:moveTo>
                <a:cubicBezTo>
                  <a:pt x="1390348" y="190630"/>
                  <a:pt x="1378544" y="196110"/>
                  <a:pt x="1368426" y="193581"/>
                </a:cubicBezTo>
                <a:cubicBezTo>
                  <a:pt x="1337652" y="186414"/>
                  <a:pt x="1305612" y="198218"/>
                  <a:pt x="1275259" y="185571"/>
                </a:cubicBezTo>
                <a:cubicBezTo>
                  <a:pt x="1269357" y="183042"/>
                  <a:pt x="1257553" y="185571"/>
                  <a:pt x="1253337" y="190208"/>
                </a:cubicBezTo>
                <a:cubicBezTo>
                  <a:pt x="1238160" y="206650"/>
                  <a:pt x="1223405" y="195267"/>
                  <a:pt x="1208650" y="191473"/>
                </a:cubicBezTo>
                <a:cubicBezTo>
                  <a:pt x="1199797" y="188944"/>
                  <a:pt x="1190944" y="182198"/>
                  <a:pt x="1182513" y="183042"/>
                </a:cubicBezTo>
                <a:cubicBezTo>
                  <a:pt x="1138669" y="187257"/>
                  <a:pt x="1094826" y="194002"/>
                  <a:pt x="1051403" y="199061"/>
                </a:cubicBezTo>
                <a:cubicBezTo>
                  <a:pt x="1043394" y="199904"/>
                  <a:pt x="1035384" y="200326"/>
                  <a:pt x="1026952" y="200326"/>
                </a:cubicBezTo>
                <a:cubicBezTo>
                  <a:pt x="975099" y="201169"/>
                  <a:pt x="924088" y="203699"/>
                  <a:pt x="880666" y="244591"/>
                </a:cubicBezTo>
                <a:cubicBezTo>
                  <a:pt x="908912" y="271572"/>
                  <a:pt x="911863" y="273680"/>
                  <a:pt x="950226" y="272415"/>
                </a:cubicBezTo>
                <a:cubicBezTo>
                  <a:pt x="1022736" y="270307"/>
                  <a:pt x="1095669" y="266513"/>
                  <a:pt x="1168179" y="265248"/>
                </a:cubicBezTo>
                <a:cubicBezTo>
                  <a:pt x="1238582" y="263984"/>
                  <a:pt x="1308985" y="281690"/>
                  <a:pt x="1378966" y="263562"/>
                </a:cubicBezTo>
                <a:cubicBezTo>
                  <a:pt x="1381917" y="262719"/>
                  <a:pt x="1385711" y="262719"/>
                  <a:pt x="1388662" y="263984"/>
                </a:cubicBezTo>
                <a:cubicBezTo>
                  <a:pt x="1424496" y="278739"/>
                  <a:pt x="1456535" y="257238"/>
                  <a:pt x="1502487" y="255552"/>
                </a:cubicBezTo>
                <a:cubicBezTo>
                  <a:pt x="1466231" y="231944"/>
                  <a:pt x="1440094" y="214660"/>
                  <a:pt x="1413956" y="197375"/>
                </a:cubicBezTo>
                <a:cubicBezTo>
                  <a:pt x="1410162" y="195267"/>
                  <a:pt x="1405946" y="190208"/>
                  <a:pt x="1401731" y="190208"/>
                </a:cubicBezTo>
                <a:close/>
                <a:moveTo>
                  <a:pt x="4784855" y="143835"/>
                </a:moveTo>
                <a:cubicBezTo>
                  <a:pt x="4714031" y="144257"/>
                  <a:pt x="4643207" y="144678"/>
                  <a:pt x="4574069" y="169551"/>
                </a:cubicBezTo>
                <a:cubicBezTo>
                  <a:pt x="4576177" y="197375"/>
                  <a:pt x="4586294" y="214660"/>
                  <a:pt x="4612853" y="219718"/>
                </a:cubicBezTo>
                <a:cubicBezTo>
                  <a:pt x="4639834" y="224356"/>
                  <a:pt x="4666815" y="230679"/>
                  <a:pt x="4693796" y="232787"/>
                </a:cubicBezTo>
                <a:cubicBezTo>
                  <a:pt x="4751551" y="237424"/>
                  <a:pt x="4809728" y="241640"/>
                  <a:pt x="4867483" y="242905"/>
                </a:cubicBezTo>
                <a:cubicBezTo>
                  <a:pt x="4929877" y="244591"/>
                  <a:pt x="4992691" y="243326"/>
                  <a:pt x="5055505" y="243326"/>
                </a:cubicBezTo>
                <a:cubicBezTo>
                  <a:pt x="5058035" y="238268"/>
                  <a:pt x="5060143" y="233630"/>
                  <a:pt x="5062672" y="228571"/>
                </a:cubicBezTo>
                <a:cubicBezTo>
                  <a:pt x="5040750" y="202434"/>
                  <a:pt x="5018828" y="176296"/>
                  <a:pt x="4991848" y="143835"/>
                </a:cubicBezTo>
                <a:cubicBezTo>
                  <a:pt x="4926925" y="143835"/>
                  <a:pt x="4856101" y="143414"/>
                  <a:pt x="4784855" y="143835"/>
                </a:cubicBezTo>
                <a:close/>
                <a:moveTo>
                  <a:pt x="8658269" y="2187"/>
                </a:moveTo>
                <a:cubicBezTo>
                  <a:pt x="8607680" y="2187"/>
                  <a:pt x="8555827" y="-3715"/>
                  <a:pt x="8505659" y="3873"/>
                </a:cubicBezTo>
                <a:cubicBezTo>
                  <a:pt x="8458022" y="11461"/>
                  <a:pt x="8408697" y="15677"/>
                  <a:pt x="8362325" y="32962"/>
                </a:cubicBezTo>
                <a:cubicBezTo>
                  <a:pt x="8339138" y="41815"/>
                  <a:pt x="8315109" y="49403"/>
                  <a:pt x="8293187" y="56991"/>
                </a:cubicBezTo>
                <a:cubicBezTo>
                  <a:pt x="8296981" y="105051"/>
                  <a:pt x="8305834" y="114747"/>
                  <a:pt x="8341246" y="110953"/>
                </a:cubicBezTo>
                <a:cubicBezTo>
                  <a:pt x="8378345" y="107158"/>
                  <a:pt x="8415443" y="99149"/>
                  <a:pt x="8452541" y="97884"/>
                </a:cubicBezTo>
                <a:cubicBezTo>
                  <a:pt x="8512404" y="95776"/>
                  <a:pt x="8571003" y="78491"/>
                  <a:pt x="8632131" y="92825"/>
                </a:cubicBezTo>
                <a:cubicBezTo>
                  <a:pt x="8657004" y="98727"/>
                  <a:pt x="8685249" y="91982"/>
                  <a:pt x="8720240" y="90717"/>
                </a:cubicBezTo>
                <a:cubicBezTo>
                  <a:pt x="8696632" y="56991"/>
                  <a:pt x="8678926" y="31697"/>
                  <a:pt x="8658269" y="21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2"/>
          <p:cNvSpPr/>
          <p:nvPr/>
        </p:nvSpPr>
        <p:spPr>
          <a:xfrm rot="158553">
            <a:off x="3862570" y="2468949"/>
            <a:ext cx="1418547" cy="95742"/>
          </a:xfrm>
          <a:custGeom>
            <a:avLst/>
            <a:gdLst/>
            <a:ahLst/>
            <a:cxnLst/>
            <a:rect l="l" t="t" r="r" b="b"/>
            <a:pathLst>
              <a:path w="8720240" h="357151" extrusionOk="0">
                <a:moveTo>
                  <a:pt x="8075233" y="111796"/>
                </a:moveTo>
                <a:cubicBezTo>
                  <a:pt x="8042351" y="141306"/>
                  <a:pt x="8006517" y="142571"/>
                  <a:pt x="7974899" y="141306"/>
                </a:cubicBezTo>
                <a:cubicBezTo>
                  <a:pt x="7925154" y="139620"/>
                  <a:pt x="7875829" y="148473"/>
                  <a:pt x="7825240" y="136247"/>
                </a:cubicBezTo>
                <a:cubicBezTo>
                  <a:pt x="7790672" y="127815"/>
                  <a:pt x="7751465" y="139198"/>
                  <a:pt x="7714367" y="140463"/>
                </a:cubicBezTo>
                <a:cubicBezTo>
                  <a:pt x="7661249" y="142149"/>
                  <a:pt x="7607287" y="146786"/>
                  <a:pt x="7554591" y="142571"/>
                </a:cubicBezTo>
                <a:cubicBezTo>
                  <a:pt x="7479129" y="136669"/>
                  <a:pt x="7404511" y="122757"/>
                  <a:pt x="7329471" y="113904"/>
                </a:cubicBezTo>
                <a:cubicBezTo>
                  <a:pt x="7303755" y="110953"/>
                  <a:pt x="7292372" y="97884"/>
                  <a:pt x="7285205" y="64158"/>
                </a:cubicBezTo>
                <a:cubicBezTo>
                  <a:pt x="7319775" y="58678"/>
                  <a:pt x="7350971" y="53619"/>
                  <a:pt x="7382589" y="48981"/>
                </a:cubicBezTo>
                <a:cubicBezTo>
                  <a:pt x="7403246" y="46030"/>
                  <a:pt x="7424324" y="44344"/>
                  <a:pt x="7444982" y="42236"/>
                </a:cubicBezTo>
                <a:cubicBezTo>
                  <a:pt x="7455521" y="71746"/>
                  <a:pt x="7479129" y="43079"/>
                  <a:pt x="7498100" y="52776"/>
                </a:cubicBezTo>
                <a:cubicBezTo>
                  <a:pt x="7517492" y="62893"/>
                  <a:pt x="7547846" y="59521"/>
                  <a:pt x="7574826" y="49825"/>
                </a:cubicBezTo>
                <a:cubicBezTo>
                  <a:pt x="7600121" y="40550"/>
                  <a:pt x="7630052" y="41393"/>
                  <a:pt x="7657876" y="40550"/>
                </a:cubicBezTo>
                <a:cubicBezTo>
                  <a:pt x="7716053" y="38864"/>
                  <a:pt x="7773809" y="39285"/>
                  <a:pt x="7831986" y="39285"/>
                </a:cubicBezTo>
                <a:cubicBezTo>
                  <a:pt x="7880467" y="39285"/>
                  <a:pt x="7928948" y="39707"/>
                  <a:pt x="7977429" y="39285"/>
                </a:cubicBezTo>
                <a:cubicBezTo>
                  <a:pt x="7997664" y="39285"/>
                  <a:pt x="8012840" y="43079"/>
                  <a:pt x="8025488" y="63736"/>
                </a:cubicBezTo>
                <a:cubicBezTo>
                  <a:pt x="8035606" y="82286"/>
                  <a:pt x="8056684" y="94511"/>
                  <a:pt x="8075233" y="111796"/>
                </a:cubicBezTo>
                <a:close/>
                <a:moveTo>
                  <a:pt x="2505409" y="243748"/>
                </a:moveTo>
                <a:cubicBezTo>
                  <a:pt x="2479693" y="224777"/>
                  <a:pt x="2450183" y="211287"/>
                  <a:pt x="2435006" y="180512"/>
                </a:cubicBezTo>
                <a:cubicBezTo>
                  <a:pt x="2432056" y="174610"/>
                  <a:pt x="2420251" y="168287"/>
                  <a:pt x="2414771" y="169973"/>
                </a:cubicBezTo>
                <a:cubicBezTo>
                  <a:pt x="2370506" y="182198"/>
                  <a:pt x="2330035" y="156061"/>
                  <a:pt x="2286613" y="158169"/>
                </a:cubicBezTo>
                <a:cubicBezTo>
                  <a:pt x="2259211" y="159433"/>
                  <a:pt x="2231808" y="159012"/>
                  <a:pt x="2204406" y="157747"/>
                </a:cubicBezTo>
                <a:cubicBezTo>
                  <a:pt x="2153817" y="156061"/>
                  <a:pt x="2104072" y="121492"/>
                  <a:pt x="2052218" y="153531"/>
                </a:cubicBezTo>
                <a:cubicBezTo>
                  <a:pt x="2049689" y="155218"/>
                  <a:pt x="2043365" y="150159"/>
                  <a:pt x="2038728" y="149737"/>
                </a:cubicBezTo>
                <a:cubicBezTo>
                  <a:pt x="2018492" y="148051"/>
                  <a:pt x="1998257" y="143835"/>
                  <a:pt x="1978443" y="145943"/>
                </a:cubicBezTo>
                <a:cubicBezTo>
                  <a:pt x="1929540" y="151424"/>
                  <a:pt x="1881059" y="160277"/>
                  <a:pt x="1832578" y="167022"/>
                </a:cubicBezTo>
                <a:cubicBezTo>
                  <a:pt x="1793372" y="172502"/>
                  <a:pt x="1787049" y="180934"/>
                  <a:pt x="1801382" y="214660"/>
                </a:cubicBezTo>
                <a:cubicBezTo>
                  <a:pt x="1805598" y="224777"/>
                  <a:pt x="1811921" y="233630"/>
                  <a:pt x="1819510" y="246699"/>
                </a:cubicBezTo>
                <a:cubicBezTo>
                  <a:pt x="1853236" y="246699"/>
                  <a:pt x="1888226" y="247121"/>
                  <a:pt x="1923217" y="246699"/>
                </a:cubicBezTo>
                <a:cubicBezTo>
                  <a:pt x="1970011" y="245856"/>
                  <a:pt x="2019335" y="234895"/>
                  <a:pt x="2063601" y="245856"/>
                </a:cubicBezTo>
                <a:cubicBezTo>
                  <a:pt x="2117983" y="259346"/>
                  <a:pt x="2172788" y="245434"/>
                  <a:pt x="2225906" y="259768"/>
                </a:cubicBezTo>
                <a:cubicBezTo>
                  <a:pt x="2248671" y="266091"/>
                  <a:pt x="2273122" y="270729"/>
                  <a:pt x="2296730" y="269886"/>
                </a:cubicBezTo>
                <a:cubicBezTo>
                  <a:pt x="2344790" y="268199"/>
                  <a:pt x="2392006" y="266935"/>
                  <a:pt x="2438379" y="283376"/>
                </a:cubicBezTo>
                <a:cubicBezTo>
                  <a:pt x="2443860" y="285484"/>
                  <a:pt x="2451026" y="284219"/>
                  <a:pt x="2456928" y="282533"/>
                </a:cubicBezTo>
                <a:cubicBezTo>
                  <a:pt x="2474634" y="277052"/>
                  <a:pt x="2492341" y="270729"/>
                  <a:pt x="2515948" y="262719"/>
                </a:cubicBezTo>
                <a:cubicBezTo>
                  <a:pt x="2511311" y="253866"/>
                  <a:pt x="2509625" y="247121"/>
                  <a:pt x="2505409" y="243748"/>
                </a:cubicBezTo>
                <a:close/>
                <a:moveTo>
                  <a:pt x="588516" y="247121"/>
                </a:moveTo>
                <a:cubicBezTo>
                  <a:pt x="585987" y="243748"/>
                  <a:pt x="576290" y="246278"/>
                  <a:pt x="569967" y="245434"/>
                </a:cubicBezTo>
                <a:cubicBezTo>
                  <a:pt x="513898" y="239111"/>
                  <a:pt x="458250" y="237424"/>
                  <a:pt x="401759" y="242483"/>
                </a:cubicBezTo>
                <a:cubicBezTo>
                  <a:pt x="362553" y="246278"/>
                  <a:pt x="322082" y="238268"/>
                  <a:pt x="282032" y="237424"/>
                </a:cubicBezTo>
                <a:cubicBezTo>
                  <a:pt x="259689" y="237003"/>
                  <a:pt x="236924" y="240375"/>
                  <a:pt x="214581" y="242905"/>
                </a:cubicBezTo>
                <a:cubicBezTo>
                  <a:pt x="203620" y="244170"/>
                  <a:pt x="192659" y="248385"/>
                  <a:pt x="181698" y="249229"/>
                </a:cubicBezTo>
                <a:cubicBezTo>
                  <a:pt x="156825" y="251336"/>
                  <a:pt x="130688" y="248807"/>
                  <a:pt x="106658" y="253866"/>
                </a:cubicBezTo>
                <a:cubicBezTo>
                  <a:pt x="64501" y="263140"/>
                  <a:pt x="23608" y="277474"/>
                  <a:pt x="0" y="320896"/>
                </a:cubicBezTo>
                <a:cubicBezTo>
                  <a:pt x="8853" y="339445"/>
                  <a:pt x="18971" y="357151"/>
                  <a:pt x="41314" y="357151"/>
                </a:cubicBezTo>
                <a:cubicBezTo>
                  <a:pt x="76305" y="357151"/>
                  <a:pt x="111717" y="355043"/>
                  <a:pt x="146707" y="353357"/>
                </a:cubicBezTo>
                <a:cubicBezTo>
                  <a:pt x="199826" y="351249"/>
                  <a:pt x="250836" y="322582"/>
                  <a:pt x="305219" y="342818"/>
                </a:cubicBezTo>
                <a:cubicBezTo>
                  <a:pt x="309435" y="344504"/>
                  <a:pt x="316601" y="345769"/>
                  <a:pt x="319552" y="343661"/>
                </a:cubicBezTo>
                <a:cubicBezTo>
                  <a:pt x="338102" y="328906"/>
                  <a:pt x="357072" y="338602"/>
                  <a:pt x="376465" y="338180"/>
                </a:cubicBezTo>
                <a:cubicBezTo>
                  <a:pt x="459515" y="336494"/>
                  <a:pt x="542143" y="336073"/>
                  <a:pt x="624771" y="341553"/>
                </a:cubicBezTo>
                <a:cubicBezTo>
                  <a:pt x="644585" y="342818"/>
                  <a:pt x="674095" y="333122"/>
                  <a:pt x="689694" y="302347"/>
                </a:cubicBezTo>
                <a:cubicBezTo>
                  <a:pt x="653017" y="287592"/>
                  <a:pt x="613389" y="280003"/>
                  <a:pt x="588516" y="247121"/>
                </a:cubicBezTo>
                <a:close/>
                <a:moveTo>
                  <a:pt x="4207300" y="153531"/>
                </a:moveTo>
                <a:cubicBezTo>
                  <a:pt x="4180319" y="140041"/>
                  <a:pt x="4160084" y="115590"/>
                  <a:pt x="4120877" y="119384"/>
                </a:cubicBezTo>
                <a:cubicBezTo>
                  <a:pt x="4058906" y="125286"/>
                  <a:pt x="3995670" y="120227"/>
                  <a:pt x="3933277" y="119384"/>
                </a:cubicBezTo>
                <a:cubicBezTo>
                  <a:pt x="3851914" y="118541"/>
                  <a:pt x="3772236" y="126972"/>
                  <a:pt x="3691716" y="133718"/>
                </a:cubicBezTo>
                <a:cubicBezTo>
                  <a:pt x="3658412" y="136247"/>
                  <a:pt x="3623843" y="151424"/>
                  <a:pt x="3593490" y="149737"/>
                </a:cubicBezTo>
                <a:cubicBezTo>
                  <a:pt x="3561028" y="148473"/>
                  <a:pt x="3540371" y="161963"/>
                  <a:pt x="3514234" y="168708"/>
                </a:cubicBezTo>
                <a:cubicBezTo>
                  <a:pt x="3524351" y="211709"/>
                  <a:pt x="3534469" y="220562"/>
                  <a:pt x="3573254" y="219297"/>
                </a:cubicBezTo>
                <a:cubicBezTo>
                  <a:pt x="3626372" y="217611"/>
                  <a:pt x="3679490" y="213395"/>
                  <a:pt x="3732609" y="212552"/>
                </a:cubicBezTo>
                <a:cubicBezTo>
                  <a:pt x="3817766" y="211287"/>
                  <a:pt x="3902503" y="211709"/>
                  <a:pt x="3987660" y="211709"/>
                </a:cubicBezTo>
                <a:cubicBezTo>
                  <a:pt x="4020965" y="211709"/>
                  <a:pt x="4054690" y="213395"/>
                  <a:pt x="4087995" y="213395"/>
                </a:cubicBezTo>
                <a:cubicBezTo>
                  <a:pt x="4143642" y="213816"/>
                  <a:pt x="4199290" y="213395"/>
                  <a:pt x="4254938" y="213395"/>
                </a:cubicBezTo>
                <a:cubicBezTo>
                  <a:pt x="4255781" y="209601"/>
                  <a:pt x="4256624" y="206228"/>
                  <a:pt x="4257467" y="202434"/>
                </a:cubicBezTo>
                <a:cubicBezTo>
                  <a:pt x="4241026" y="185993"/>
                  <a:pt x="4227536" y="163228"/>
                  <a:pt x="4207300" y="153531"/>
                </a:cubicBezTo>
                <a:close/>
                <a:moveTo>
                  <a:pt x="6948790" y="132031"/>
                </a:moveTo>
                <a:cubicBezTo>
                  <a:pt x="6904103" y="126972"/>
                  <a:pt x="6859416" y="118119"/>
                  <a:pt x="6814308" y="118541"/>
                </a:cubicBezTo>
                <a:cubicBezTo>
                  <a:pt x="6771308" y="118541"/>
                  <a:pt x="6726621" y="107580"/>
                  <a:pt x="6684885" y="129923"/>
                </a:cubicBezTo>
                <a:cubicBezTo>
                  <a:pt x="6676454" y="134561"/>
                  <a:pt x="6655797" y="133718"/>
                  <a:pt x="6653689" y="129502"/>
                </a:cubicBezTo>
                <a:cubicBezTo>
                  <a:pt x="6641042" y="103364"/>
                  <a:pt x="6617433" y="117698"/>
                  <a:pt x="6602257" y="116855"/>
                </a:cubicBezTo>
                <a:cubicBezTo>
                  <a:pt x="6537335" y="113060"/>
                  <a:pt x="6471569" y="112217"/>
                  <a:pt x="6409598" y="149737"/>
                </a:cubicBezTo>
                <a:cubicBezTo>
                  <a:pt x="6423088" y="190208"/>
                  <a:pt x="6440373" y="197797"/>
                  <a:pt x="6492648" y="198218"/>
                </a:cubicBezTo>
                <a:cubicBezTo>
                  <a:pt x="6579492" y="199061"/>
                  <a:pt x="6666758" y="202434"/>
                  <a:pt x="6753602" y="206228"/>
                </a:cubicBezTo>
                <a:cubicBezTo>
                  <a:pt x="6835809" y="209601"/>
                  <a:pt x="6918437" y="215503"/>
                  <a:pt x="7000643" y="219718"/>
                </a:cubicBezTo>
                <a:cubicBezTo>
                  <a:pt x="7004016" y="219718"/>
                  <a:pt x="7007811" y="214660"/>
                  <a:pt x="7015399" y="208758"/>
                </a:cubicBezTo>
                <a:cubicBezTo>
                  <a:pt x="6993477" y="183463"/>
                  <a:pt x="6971977" y="158590"/>
                  <a:pt x="6949633" y="132874"/>
                </a:cubicBezTo>
                <a:cubicBezTo>
                  <a:pt x="6949633" y="132031"/>
                  <a:pt x="6949212" y="132031"/>
                  <a:pt x="6948790" y="132031"/>
                </a:cubicBezTo>
                <a:close/>
                <a:moveTo>
                  <a:pt x="6950055" y="132031"/>
                </a:moveTo>
                <a:lnTo>
                  <a:pt x="6950055" y="132031"/>
                </a:lnTo>
                <a:cubicBezTo>
                  <a:pt x="6950898" y="132031"/>
                  <a:pt x="6951320" y="131610"/>
                  <a:pt x="6950055" y="132031"/>
                </a:cubicBezTo>
                <a:close/>
                <a:moveTo>
                  <a:pt x="3120484" y="156904"/>
                </a:moveTo>
                <a:cubicBezTo>
                  <a:pt x="3093504" y="161541"/>
                  <a:pt x="3061886" y="149737"/>
                  <a:pt x="3034483" y="138776"/>
                </a:cubicBezTo>
                <a:cubicBezTo>
                  <a:pt x="3002022" y="126129"/>
                  <a:pt x="2972512" y="134139"/>
                  <a:pt x="2940473" y="137512"/>
                </a:cubicBezTo>
                <a:cubicBezTo>
                  <a:pt x="2894100" y="142992"/>
                  <a:pt x="2846040" y="134982"/>
                  <a:pt x="2798824" y="136669"/>
                </a:cubicBezTo>
                <a:cubicBezTo>
                  <a:pt x="2779010" y="137512"/>
                  <a:pt x="2757088" y="143414"/>
                  <a:pt x="2740225" y="153953"/>
                </a:cubicBezTo>
                <a:cubicBezTo>
                  <a:pt x="2713666" y="170394"/>
                  <a:pt x="2716617" y="201169"/>
                  <a:pt x="2744020" y="216346"/>
                </a:cubicBezTo>
                <a:cubicBezTo>
                  <a:pt x="2753716" y="221826"/>
                  <a:pt x="2765520" y="224356"/>
                  <a:pt x="2776481" y="224777"/>
                </a:cubicBezTo>
                <a:cubicBezTo>
                  <a:pt x="2835923" y="226464"/>
                  <a:pt x="2895786" y="228993"/>
                  <a:pt x="2955228" y="227728"/>
                </a:cubicBezTo>
                <a:cubicBezTo>
                  <a:pt x="3022258" y="226464"/>
                  <a:pt x="3088023" y="241219"/>
                  <a:pt x="3155054" y="235738"/>
                </a:cubicBezTo>
                <a:cubicBezTo>
                  <a:pt x="3160534" y="235317"/>
                  <a:pt x="3166014" y="240375"/>
                  <a:pt x="3171916" y="242483"/>
                </a:cubicBezTo>
                <a:cubicBezTo>
                  <a:pt x="3209858" y="254709"/>
                  <a:pt x="3247378" y="260611"/>
                  <a:pt x="3298810" y="242062"/>
                </a:cubicBezTo>
                <a:cubicBezTo>
                  <a:pt x="3276888" y="227728"/>
                  <a:pt x="3262976" y="220983"/>
                  <a:pt x="3252015" y="210865"/>
                </a:cubicBezTo>
                <a:cubicBezTo>
                  <a:pt x="3214917" y="176718"/>
                  <a:pt x="3178662" y="147208"/>
                  <a:pt x="3120484" y="156904"/>
                </a:cubicBezTo>
                <a:close/>
                <a:moveTo>
                  <a:pt x="5947976" y="153110"/>
                </a:moveTo>
                <a:cubicBezTo>
                  <a:pt x="5923524" y="121492"/>
                  <a:pt x="5893171" y="151424"/>
                  <a:pt x="5866612" y="142571"/>
                </a:cubicBezTo>
                <a:cubicBezTo>
                  <a:pt x="5856072" y="139198"/>
                  <a:pt x="5844690" y="137090"/>
                  <a:pt x="5833307" y="136247"/>
                </a:cubicBezTo>
                <a:cubicBezTo>
                  <a:pt x="5820660" y="134982"/>
                  <a:pt x="5806749" y="132874"/>
                  <a:pt x="5794944" y="136669"/>
                </a:cubicBezTo>
                <a:cubicBezTo>
                  <a:pt x="5772179" y="143835"/>
                  <a:pt x="5750258" y="161541"/>
                  <a:pt x="5727493" y="137512"/>
                </a:cubicBezTo>
                <a:cubicBezTo>
                  <a:pt x="5691659" y="148051"/>
                  <a:pt x="5655825" y="123600"/>
                  <a:pt x="5619149" y="137090"/>
                </a:cubicBezTo>
                <a:cubicBezTo>
                  <a:pt x="5609452" y="140463"/>
                  <a:pt x="5596805" y="137512"/>
                  <a:pt x="5585844" y="136247"/>
                </a:cubicBezTo>
                <a:cubicBezTo>
                  <a:pt x="5537363" y="130767"/>
                  <a:pt x="5488461" y="117698"/>
                  <a:pt x="5443352" y="149737"/>
                </a:cubicBezTo>
                <a:cubicBezTo>
                  <a:pt x="5439559" y="152267"/>
                  <a:pt x="5430705" y="145943"/>
                  <a:pt x="5424803" y="147208"/>
                </a:cubicBezTo>
                <a:cubicBezTo>
                  <a:pt x="5416372" y="148894"/>
                  <a:pt x="5408362" y="153953"/>
                  <a:pt x="5400773" y="156904"/>
                </a:cubicBezTo>
                <a:cubicBezTo>
                  <a:pt x="5405833" y="186414"/>
                  <a:pt x="5425225" y="193159"/>
                  <a:pt x="5447568" y="194846"/>
                </a:cubicBezTo>
                <a:cubicBezTo>
                  <a:pt x="5507010" y="200326"/>
                  <a:pt x="5566452" y="205385"/>
                  <a:pt x="5625894" y="210865"/>
                </a:cubicBezTo>
                <a:cubicBezTo>
                  <a:pt x="5729601" y="220562"/>
                  <a:pt x="5833729" y="229415"/>
                  <a:pt x="5938279" y="229836"/>
                </a:cubicBezTo>
                <a:cubicBezTo>
                  <a:pt x="5960201" y="229836"/>
                  <a:pt x="5982123" y="223513"/>
                  <a:pt x="6011633" y="218875"/>
                </a:cubicBezTo>
                <a:cubicBezTo>
                  <a:pt x="5985496" y="191895"/>
                  <a:pt x="5964417" y="174189"/>
                  <a:pt x="5947976" y="153110"/>
                </a:cubicBezTo>
                <a:close/>
                <a:moveTo>
                  <a:pt x="1401731" y="190208"/>
                </a:moveTo>
                <a:cubicBezTo>
                  <a:pt x="1390348" y="190630"/>
                  <a:pt x="1378544" y="196110"/>
                  <a:pt x="1368426" y="193581"/>
                </a:cubicBezTo>
                <a:cubicBezTo>
                  <a:pt x="1337652" y="186414"/>
                  <a:pt x="1305612" y="198218"/>
                  <a:pt x="1275259" y="185571"/>
                </a:cubicBezTo>
                <a:cubicBezTo>
                  <a:pt x="1269357" y="183042"/>
                  <a:pt x="1257553" y="185571"/>
                  <a:pt x="1253337" y="190208"/>
                </a:cubicBezTo>
                <a:cubicBezTo>
                  <a:pt x="1238160" y="206650"/>
                  <a:pt x="1223405" y="195267"/>
                  <a:pt x="1208650" y="191473"/>
                </a:cubicBezTo>
                <a:cubicBezTo>
                  <a:pt x="1199797" y="188944"/>
                  <a:pt x="1190944" y="182198"/>
                  <a:pt x="1182513" y="183042"/>
                </a:cubicBezTo>
                <a:cubicBezTo>
                  <a:pt x="1138669" y="187257"/>
                  <a:pt x="1094826" y="194002"/>
                  <a:pt x="1051403" y="199061"/>
                </a:cubicBezTo>
                <a:cubicBezTo>
                  <a:pt x="1043394" y="199904"/>
                  <a:pt x="1035384" y="200326"/>
                  <a:pt x="1026952" y="200326"/>
                </a:cubicBezTo>
                <a:cubicBezTo>
                  <a:pt x="975099" y="201169"/>
                  <a:pt x="924088" y="203699"/>
                  <a:pt x="880666" y="244591"/>
                </a:cubicBezTo>
                <a:cubicBezTo>
                  <a:pt x="908912" y="271572"/>
                  <a:pt x="911863" y="273680"/>
                  <a:pt x="950226" y="272415"/>
                </a:cubicBezTo>
                <a:cubicBezTo>
                  <a:pt x="1022736" y="270307"/>
                  <a:pt x="1095669" y="266513"/>
                  <a:pt x="1168179" y="265248"/>
                </a:cubicBezTo>
                <a:cubicBezTo>
                  <a:pt x="1238582" y="263984"/>
                  <a:pt x="1308985" y="281690"/>
                  <a:pt x="1378966" y="263562"/>
                </a:cubicBezTo>
                <a:cubicBezTo>
                  <a:pt x="1381917" y="262719"/>
                  <a:pt x="1385711" y="262719"/>
                  <a:pt x="1388662" y="263984"/>
                </a:cubicBezTo>
                <a:cubicBezTo>
                  <a:pt x="1424496" y="278739"/>
                  <a:pt x="1456535" y="257238"/>
                  <a:pt x="1502487" y="255552"/>
                </a:cubicBezTo>
                <a:cubicBezTo>
                  <a:pt x="1466231" y="231944"/>
                  <a:pt x="1440094" y="214660"/>
                  <a:pt x="1413956" y="197375"/>
                </a:cubicBezTo>
                <a:cubicBezTo>
                  <a:pt x="1410162" y="195267"/>
                  <a:pt x="1405946" y="190208"/>
                  <a:pt x="1401731" y="190208"/>
                </a:cubicBezTo>
                <a:close/>
                <a:moveTo>
                  <a:pt x="4784855" y="143835"/>
                </a:moveTo>
                <a:cubicBezTo>
                  <a:pt x="4714031" y="144257"/>
                  <a:pt x="4643207" y="144678"/>
                  <a:pt x="4574069" y="169551"/>
                </a:cubicBezTo>
                <a:cubicBezTo>
                  <a:pt x="4576177" y="197375"/>
                  <a:pt x="4586294" y="214660"/>
                  <a:pt x="4612853" y="219718"/>
                </a:cubicBezTo>
                <a:cubicBezTo>
                  <a:pt x="4639834" y="224356"/>
                  <a:pt x="4666815" y="230679"/>
                  <a:pt x="4693796" y="232787"/>
                </a:cubicBezTo>
                <a:cubicBezTo>
                  <a:pt x="4751551" y="237424"/>
                  <a:pt x="4809728" y="241640"/>
                  <a:pt x="4867483" y="242905"/>
                </a:cubicBezTo>
                <a:cubicBezTo>
                  <a:pt x="4929877" y="244591"/>
                  <a:pt x="4992691" y="243326"/>
                  <a:pt x="5055505" y="243326"/>
                </a:cubicBezTo>
                <a:cubicBezTo>
                  <a:pt x="5058035" y="238268"/>
                  <a:pt x="5060143" y="233630"/>
                  <a:pt x="5062672" y="228571"/>
                </a:cubicBezTo>
                <a:cubicBezTo>
                  <a:pt x="5040750" y="202434"/>
                  <a:pt x="5018828" y="176296"/>
                  <a:pt x="4991848" y="143835"/>
                </a:cubicBezTo>
                <a:cubicBezTo>
                  <a:pt x="4926925" y="143835"/>
                  <a:pt x="4856101" y="143414"/>
                  <a:pt x="4784855" y="143835"/>
                </a:cubicBezTo>
                <a:close/>
                <a:moveTo>
                  <a:pt x="8658269" y="2187"/>
                </a:moveTo>
                <a:cubicBezTo>
                  <a:pt x="8607680" y="2187"/>
                  <a:pt x="8555827" y="-3715"/>
                  <a:pt x="8505659" y="3873"/>
                </a:cubicBezTo>
                <a:cubicBezTo>
                  <a:pt x="8458022" y="11461"/>
                  <a:pt x="8408697" y="15677"/>
                  <a:pt x="8362325" y="32962"/>
                </a:cubicBezTo>
                <a:cubicBezTo>
                  <a:pt x="8339138" y="41815"/>
                  <a:pt x="8315109" y="49403"/>
                  <a:pt x="8293187" y="56991"/>
                </a:cubicBezTo>
                <a:cubicBezTo>
                  <a:pt x="8296981" y="105051"/>
                  <a:pt x="8305834" y="114747"/>
                  <a:pt x="8341246" y="110953"/>
                </a:cubicBezTo>
                <a:cubicBezTo>
                  <a:pt x="8378345" y="107158"/>
                  <a:pt x="8415443" y="99149"/>
                  <a:pt x="8452541" y="97884"/>
                </a:cubicBezTo>
                <a:cubicBezTo>
                  <a:pt x="8512404" y="95776"/>
                  <a:pt x="8571003" y="78491"/>
                  <a:pt x="8632131" y="92825"/>
                </a:cubicBezTo>
                <a:cubicBezTo>
                  <a:pt x="8657004" y="98727"/>
                  <a:pt x="8685249" y="91982"/>
                  <a:pt x="8720240" y="90717"/>
                </a:cubicBezTo>
                <a:cubicBezTo>
                  <a:pt x="8696632" y="56991"/>
                  <a:pt x="8678926" y="31697"/>
                  <a:pt x="8658269" y="21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2"/>
          <p:cNvSpPr/>
          <p:nvPr/>
        </p:nvSpPr>
        <p:spPr>
          <a:xfrm rot="158553">
            <a:off x="5992532" y="2468949"/>
            <a:ext cx="1418547" cy="95742"/>
          </a:xfrm>
          <a:custGeom>
            <a:avLst/>
            <a:gdLst/>
            <a:ahLst/>
            <a:cxnLst/>
            <a:rect l="l" t="t" r="r" b="b"/>
            <a:pathLst>
              <a:path w="8720240" h="357151" extrusionOk="0">
                <a:moveTo>
                  <a:pt x="8075233" y="111796"/>
                </a:moveTo>
                <a:cubicBezTo>
                  <a:pt x="8042351" y="141306"/>
                  <a:pt x="8006517" y="142571"/>
                  <a:pt x="7974899" y="141306"/>
                </a:cubicBezTo>
                <a:cubicBezTo>
                  <a:pt x="7925154" y="139620"/>
                  <a:pt x="7875829" y="148473"/>
                  <a:pt x="7825240" y="136247"/>
                </a:cubicBezTo>
                <a:cubicBezTo>
                  <a:pt x="7790672" y="127815"/>
                  <a:pt x="7751465" y="139198"/>
                  <a:pt x="7714367" y="140463"/>
                </a:cubicBezTo>
                <a:cubicBezTo>
                  <a:pt x="7661249" y="142149"/>
                  <a:pt x="7607287" y="146786"/>
                  <a:pt x="7554591" y="142571"/>
                </a:cubicBezTo>
                <a:cubicBezTo>
                  <a:pt x="7479129" y="136669"/>
                  <a:pt x="7404511" y="122757"/>
                  <a:pt x="7329471" y="113904"/>
                </a:cubicBezTo>
                <a:cubicBezTo>
                  <a:pt x="7303755" y="110953"/>
                  <a:pt x="7292372" y="97884"/>
                  <a:pt x="7285205" y="64158"/>
                </a:cubicBezTo>
                <a:cubicBezTo>
                  <a:pt x="7319775" y="58678"/>
                  <a:pt x="7350971" y="53619"/>
                  <a:pt x="7382589" y="48981"/>
                </a:cubicBezTo>
                <a:cubicBezTo>
                  <a:pt x="7403246" y="46030"/>
                  <a:pt x="7424324" y="44344"/>
                  <a:pt x="7444982" y="42236"/>
                </a:cubicBezTo>
                <a:cubicBezTo>
                  <a:pt x="7455521" y="71746"/>
                  <a:pt x="7479129" y="43079"/>
                  <a:pt x="7498100" y="52776"/>
                </a:cubicBezTo>
                <a:cubicBezTo>
                  <a:pt x="7517492" y="62893"/>
                  <a:pt x="7547846" y="59521"/>
                  <a:pt x="7574826" y="49825"/>
                </a:cubicBezTo>
                <a:cubicBezTo>
                  <a:pt x="7600121" y="40550"/>
                  <a:pt x="7630052" y="41393"/>
                  <a:pt x="7657876" y="40550"/>
                </a:cubicBezTo>
                <a:cubicBezTo>
                  <a:pt x="7716053" y="38864"/>
                  <a:pt x="7773809" y="39285"/>
                  <a:pt x="7831986" y="39285"/>
                </a:cubicBezTo>
                <a:cubicBezTo>
                  <a:pt x="7880467" y="39285"/>
                  <a:pt x="7928948" y="39707"/>
                  <a:pt x="7977429" y="39285"/>
                </a:cubicBezTo>
                <a:cubicBezTo>
                  <a:pt x="7997664" y="39285"/>
                  <a:pt x="8012840" y="43079"/>
                  <a:pt x="8025488" y="63736"/>
                </a:cubicBezTo>
                <a:cubicBezTo>
                  <a:pt x="8035606" y="82286"/>
                  <a:pt x="8056684" y="94511"/>
                  <a:pt x="8075233" y="111796"/>
                </a:cubicBezTo>
                <a:close/>
                <a:moveTo>
                  <a:pt x="2505409" y="243748"/>
                </a:moveTo>
                <a:cubicBezTo>
                  <a:pt x="2479693" y="224777"/>
                  <a:pt x="2450183" y="211287"/>
                  <a:pt x="2435006" y="180512"/>
                </a:cubicBezTo>
                <a:cubicBezTo>
                  <a:pt x="2432056" y="174610"/>
                  <a:pt x="2420251" y="168287"/>
                  <a:pt x="2414771" y="169973"/>
                </a:cubicBezTo>
                <a:cubicBezTo>
                  <a:pt x="2370506" y="182198"/>
                  <a:pt x="2330035" y="156061"/>
                  <a:pt x="2286613" y="158169"/>
                </a:cubicBezTo>
                <a:cubicBezTo>
                  <a:pt x="2259211" y="159433"/>
                  <a:pt x="2231808" y="159012"/>
                  <a:pt x="2204406" y="157747"/>
                </a:cubicBezTo>
                <a:cubicBezTo>
                  <a:pt x="2153817" y="156061"/>
                  <a:pt x="2104072" y="121492"/>
                  <a:pt x="2052218" y="153531"/>
                </a:cubicBezTo>
                <a:cubicBezTo>
                  <a:pt x="2049689" y="155218"/>
                  <a:pt x="2043365" y="150159"/>
                  <a:pt x="2038728" y="149737"/>
                </a:cubicBezTo>
                <a:cubicBezTo>
                  <a:pt x="2018492" y="148051"/>
                  <a:pt x="1998257" y="143835"/>
                  <a:pt x="1978443" y="145943"/>
                </a:cubicBezTo>
                <a:cubicBezTo>
                  <a:pt x="1929540" y="151424"/>
                  <a:pt x="1881059" y="160277"/>
                  <a:pt x="1832578" y="167022"/>
                </a:cubicBezTo>
                <a:cubicBezTo>
                  <a:pt x="1793372" y="172502"/>
                  <a:pt x="1787049" y="180934"/>
                  <a:pt x="1801382" y="214660"/>
                </a:cubicBezTo>
                <a:cubicBezTo>
                  <a:pt x="1805598" y="224777"/>
                  <a:pt x="1811921" y="233630"/>
                  <a:pt x="1819510" y="246699"/>
                </a:cubicBezTo>
                <a:cubicBezTo>
                  <a:pt x="1853236" y="246699"/>
                  <a:pt x="1888226" y="247121"/>
                  <a:pt x="1923217" y="246699"/>
                </a:cubicBezTo>
                <a:cubicBezTo>
                  <a:pt x="1970011" y="245856"/>
                  <a:pt x="2019335" y="234895"/>
                  <a:pt x="2063601" y="245856"/>
                </a:cubicBezTo>
                <a:cubicBezTo>
                  <a:pt x="2117983" y="259346"/>
                  <a:pt x="2172788" y="245434"/>
                  <a:pt x="2225906" y="259768"/>
                </a:cubicBezTo>
                <a:cubicBezTo>
                  <a:pt x="2248671" y="266091"/>
                  <a:pt x="2273122" y="270729"/>
                  <a:pt x="2296730" y="269886"/>
                </a:cubicBezTo>
                <a:cubicBezTo>
                  <a:pt x="2344790" y="268199"/>
                  <a:pt x="2392006" y="266935"/>
                  <a:pt x="2438379" y="283376"/>
                </a:cubicBezTo>
                <a:cubicBezTo>
                  <a:pt x="2443860" y="285484"/>
                  <a:pt x="2451026" y="284219"/>
                  <a:pt x="2456928" y="282533"/>
                </a:cubicBezTo>
                <a:cubicBezTo>
                  <a:pt x="2474634" y="277052"/>
                  <a:pt x="2492341" y="270729"/>
                  <a:pt x="2515948" y="262719"/>
                </a:cubicBezTo>
                <a:cubicBezTo>
                  <a:pt x="2511311" y="253866"/>
                  <a:pt x="2509625" y="247121"/>
                  <a:pt x="2505409" y="243748"/>
                </a:cubicBezTo>
                <a:close/>
                <a:moveTo>
                  <a:pt x="588516" y="247121"/>
                </a:moveTo>
                <a:cubicBezTo>
                  <a:pt x="585987" y="243748"/>
                  <a:pt x="576290" y="246278"/>
                  <a:pt x="569967" y="245434"/>
                </a:cubicBezTo>
                <a:cubicBezTo>
                  <a:pt x="513898" y="239111"/>
                  <a:pt x="458250" y="237424"/>
                  <a:pt x="401759" y="242483"/>
                </a:cubicBezTo>
                <a:cubicBezTo>
                  <a:pt x="362553" y="246278"/>
                  <a:pt x="322082" y="238268"/>
                  <a:pt x="282032" y="237424"/>
                </a:cubicBezTo>
                <a:cubicBezTo>
                  <a:pt x="259689" y="237003"/>
                  <a:pt x="236924" y="240375"/>
                  <a:pt x="214581" y="242905"/>
                </a:cubicBezTo>
                <a:cubicBezTo>
                  <a:pt x="203620" y="244170"/>
                  <a:pt x="192659" y="248385"/>
                  <a:pt x="181698" y="249229"/>
                </a:cubicBezTo>
                <a:cubicBezTo>
                  <a:pt x="156825" y="251336"/>
                  <a:pt x="130688" y="248807"/>
                  <a:pt x="106658" y="253866"/>
                </a:cubicBezTo>
                <a:cubicBezTo>
                  <a:pt x="64501" y="263140"/>
                  <a:pt x="23608" y="277474"/>
                  <a:pt x="0" y="320896"/>
                </a:cubicBezTo>
                <a:cubicBezTo>
                  <a:pt x="8853" y="339445"/>
                  <a:pt x="18971" y="357151"/>
                  <a:pt x="41314" y="357151"/>
                </a:cubicBezTo>
                <a:cubicBezTo>
                  <a:pt x="76305" y="357151"/>
                  <a:pt x="111717" y="355043"/>
                  <a:pt x="146707" y="353357"/>
                </a:cubicBezTo>
                <a:cubicBezTo>
                  <a:pt x="199826" y="351249"/>
                  <a:pt x="250836" y="322582"/>
                  <a:pt x="305219" y="342818"/>
                </a:cubicBezTo>
                <a:cubicBezTo>
                  <a:pt x="309435" y="344504"/>
                  <a:pt x="316601" y="345769"/>
                  <a:pt x="319552" y="343661"/>
                </a:cubicBezTo>
                <a:cubicBezTo>
                  <a:pt x="338102" y="328906"/>
                  <a:pt x="357072" y="338602"/>
                  <a:pt x="376465" y="338180"/>
                </a:cubicBezTo>
                <a:cubicBezTo>
                  <a:pt x="459515" y="336494"/>
                  <a:pt x="542143" y="336073"/>
                  <a:pt x="624771" y="341553"/>
                </a:cubicBezTo>
                <a:cubicBezTo>
                  <a:pt x="644585" y="342818"/>
                  <a:pt x="674095" y="333122"/>
                  <a:pt x="689694" y="302347"/>
                </a:cubicBezTo>
                <a:cubicBezTo>
                  <a:pt x="653017" y="287592"/>
                  <a:pt x="613389" y="280003"/>
                  <a:pt x="588516" y="247121"/>
                </a:cubicBezTo>
                <a:close/>
                <a:moveTo>
                  <a:pt x="4207300" y="153531"/>
                </a:moveTo>
                <a:cubicBezTo>
                  <a:pt x="4180319" y="140041"/>
                  <a:pt x="4160084" y="115590"/>
                  <a:pt x="4120877" y="119384"/>
                </a:cubicBezTo>
                <a:cubicBezTo>
                  <a:pt x="4058906" y="125286"/>
                  <a:pt x="3995670" y="120227"/>
                  <a:pt x="3933277" y="119384"/>
                </a:cubicBezTo>
                <a:cubicBezTo>
                  <a:pt x="3851914" y="118541"/>
                  <a:pt x="3772236" y="126972"/>
                  <a:pt x="3691716" y="133718"/>
                </a:cubicBezTo>
                <a:cubicBezTo>
                  <a:pt x="3658412" y="136247"/>
                  <a:pt x="3623843" y="151424"/>
                  <a:pt x="3593490" y="149737"/>
                </a:cubicBezTo>
                <a:cubicBezTo>
                  <a:pt x="3561028" y="148473"/>
                  <a:pt x="3540371" y="161963"/>
                  <a:pt x="3514234" y="168708"/>
                </a:cubicBezTo>
                <a:cubicBezTo>
                  <a:pt x="3524351" y="211709"/>
                  <a:pt x="3534469" y="220562"/>
                  <a:pt x="3573254" y="219297"/>
                </a:cubicBezTo>
                <a:cubicBezTo>
                  <a:pt x="3626372" y="217611"/>
                  <a:pt x="3679490" y="213395"/>
                  <a:pt x="3732609" y="212552"/>
                </a:cubicBezTo>
                <a:cubicBezTo>
                  <a:pt x="3817766" y="211287"/>
                  <a:pt x="3902503" y="211709"/>
                  <a:pt x="3987660" y="211709"/>
                </a:cubicBezTo>
                <a:cubicBezTo>
                  <a:pt x="4020965" y="211709"/>
                  <a:pt x="4054690" y="213395"/>
                  <a:pt x="4087995" y="213395"/>
                </a:cubicBezTo>
                <a:cubicBezTo>
                  <a:pt x="4143642" y="213816"/>
                  <a:pt x="4199290" y="213395"/>
                  <a:pt x="4254938" y="213395"/>
                </a:cubicBezTo>
                <a:cubicBezTo>
                  <a:pt x="4255781" y="209601"/>
                  <a:pt x="4256624" y="206228"/>
                  <a:pt x="4257467" y="202434"/>
                </a:cubicBezTo>
                <a:cubicBezTo>
                  <a:pt x="4241026" y="185993"/>
                  <a:pt x="4227536" y="163228"/>
                  <a:pt x="4207300" y="153531"/>
                </a:cubicBezTo>
                <a:close/>
                <a:moveTo>
                  <a:pt x="6948790" y="132031"/>
                </a:moveTo>
                <a:cubicBezTo>
                  <a:pt x="6904103" y="126972"/>
                  <a:pt x="6859416" y="118119"/>
                  <a:pt x="6814308" y="118541"/>
                </a:cubicBezTo>
                <a:cubicBezTo>
                  <a:pt x="6771308" y="118541"/>
                  <a:pt x="6726621" y="107580"/>
                  <a:pt x="6684885" y="129923"/>
                </a:cubicBezTo>
                <a:cubicBezTo>
                  <a:pt x="6676454" y="134561"/>
                  <a:pt x="6655797" y="133718"/>
                  <a:pt x="6653689" y="129502"/>
                </a:cubicBezTo>
                <a:cubicBezTo>
                  <a:pt x="6641042" y="103364"/>
                  <a:pt x="6617433" y="117698"/>
                  <a:pt x="6602257" y="116855"/>
                </a:cubicBezTo>
                <a:cubicBezTo>
                  <a:pt x="6537335" y="113060"/>
                  <a:pt x="6471569" y="112217"/>
                  <a:pt x="6409598" y="149737"/>
                </a:cubicBezTo>
                <a:cubicBezTo>
                  <a:pt x="6423088" y="190208"/>
                  <a:pt x="6440373" y="197797"/>
                  <a:pt x="6492648" y="198218"/>
                </a:cubicBezTo>
                <a:cubicBezTo>
                  <a:pt x="6579492" y="199061"/>
                  <a:pt x="6666758" y="202434"/>
                  <a:pt x="6753602" y="206228"/>
                </a:cubicBezTo>
                <a:cubicBezTo>
                  <a:pt x="6835809" y="209601"/>
                  <a:pt x="6918437" y="215503"/>
                  <a:pt x="7000643" y="219718"/>
                </a:cubicBezTo>
                <a:cubicBezTo>
                  <a:pt x="7004016" y="219718"/>
                  <a:pt x="7007811" y="214660"/>
                  <a:pt x="7015399" y="208758"/>
                </a:cubicBezTo>
                <a:cubicBezTo>
                  <a:pt x="6993477" y="183463"/>
                  <a:pt x="6971977" y="158590"/>
                  <a:pt x="6949633" y="132874"/>
                </a:cubicBezTo>
                <a:cubicBezTo>
                  <a:pt x="6949633" y="132031"/>
                  <a:pt x="6949212" y="132031"/>
                  <a:pt x="6948790" y="132031"/>
                </a:cubicBezTo>
                <a:close/>
                <a:moveTo>
                  <a:pt x="6950055" y="132031"/>
                </a:moveTo>
                <a:lnTo>
                  <a:pt x="6950055" y="132031"/>
                </a:lnTo>
                <a:cubicBezTo>
                  <a:pt x="6950898" y="132031"/>
                  <a:pt x="6951320" y="131610"/>
                  <a:pt x="6950055" y="132031"/>
                </a:cubicBezTo>
                <a:close/>
                <a:moveTo>
                  <a:pt x="3120484" y="156904"/>
                </a:moveTo>
                <a:cubicBezTo>
                  <a:pt x="3093504" y="161541"/>
                  <a:pt x="3061886" y="149737"/>
                  <a:pt x="3034483" y="138776"/>
                </a:cubicBezTo>
                <a:cubicBezTo>
                  <a:pt x="3002022" y="126129"/>
                  <a:pt x="2972512" y="134139"/>
                  <a:pt x="2940473" y="137512"/>
                </a:cubicBezTo>
                <a:cubicBezTo>
                  <a:pt x="2894100" y="142992"/>
                  <a:pt x="2846040" y="134982"/>
                  <a:pt x="2798824" y="136669"/>
                </a:cubicBezTo>
                <a:cubicBezTo>
                  <a:pt x="2779010" y="137512"/>
                  <a:pt x="2757088" y="143414"/>
                  <a:pt x="2740225" y="153953"/>
                </a:cubicBezTo>
                <a:cubicBezTo>
                  <a:pt x="2713666" y="170394"/>
                  <a:pt x="2716617" y="201169"/>
                  <a:pt x="2744020" y="216346"/>
                </a:cubicBezTo>
                <a:cubicBezTo>
                  <a:pt x="2753716" y="221826"/>
                  <a:pt x="2765520" y="224356"/>
                  <a:pt x="2776481" y="224777"/>
                </a:cubicBezTo>
                <a:cubicBezTo>
                  <a:pt x="2835923" y="226464"/>
                  <a:pt x="2895786" y="228993"/>
                  <a:pt x="2955228" y="227728"/>
                </a:cubicBezTo>
                <a:cubicBezTo>
                  <a:pt x="3022258" y="226464"/>
                  <a:pt x="3088023" y="241219"/>
                  <a:pt x="3155054" y="235738"/>
                </a:cubicBezTo>
                <a:cubicBezTo>
                  <a:pt x="3160534" y="235317"/>
                  <a:pt x="3166014" y="240375"/>
                  <a:pt x="3171916" y="242483"/>
                </a:cubicBezTo>
                <a:cubicBezTo>
                  <a:pt x="3209858" y="254709"/>
                  <a:pt x="3247378" y="260611"/>
                  <a:pt x="3298810" y="242062"/>
                </a:cubicBezTo>
                <a:cubicBezTo>
                  <a:pt x="3276888" y="227728"/>
                  <a:pt x="3262976" y="220983"/>
                  <a:pt x="3252015" y="210865"/>
                </a:cubicBezTo>
                <a:cubicBezTo>
                  <a:pt x="3214917" y="176718"/>
                  <a:pt x="3178662" y="147208"/>
                  <a:pt x="3120484" y="156904"/>
                </a:cubicBezTo>
                <a:close/>
                <a:moveTo>
                  <a:pt x="5947976" y="153110"/>
                </a:moveTo>
                <a:cubicBezTo>
                  <a:pt x="5923524" y="121492"/>
                  <a:pt x="5893171" y="151424"/>
                  <a:pt x="5866612" y="142571"/>
                </a:cubicBezTo>
                <a:cubicBezTo>
                  <a:pt x="5856072" y="139198"/>
                  <a:pt x="5844690" y="137090"/>
                  <a:pt x="5833307" y="136247"/>
                </a:cubicBezTo>
                <a:cubicBezTo>
                  <a:pt x="5820660" y="134982"/>
                  <a:pt x="5806749" y="132874"/>
                  <a:pt x="5794944" y="136669"/>
                </a:cubicBezTo>
                <a:cubicBezTo>
                  <a:pt x="5772179" y="143835"/>
                  <a:pt x="5750258" y="161541"/>
                  <a:pt x="5727493" y="137512"/>
                </a:cubicBezTo>
                <a:cubicBezTo>
                  <a:pt x="5691659" y="148051"/>
                  <a:pt x="5655825" y="123600"/>
                  <a:pt x="5619149" y="137090"/>
                </a:cubicBezTo>
                <a:cubicBezTo>
                  <a:pt x="5609452" y="140463"/>
                  <a:pt x="5596805" y="137512"/>
                  <a:pt x="5585844" y="136247"/>
                </a:cubicBezTo>
                <a:cubicBezTo>
                  <a:pt x="5537363" y="130767"/>
                  <a:pt x="5488461" y="117698"/>
                  <a:pt x="5443352" y="149737"/>
                </a:cubicBezTo>
                <a:cubicBezTo>
                  <a:pt x="5439559" y="152267"/>
                  <a:pt x="5430705" y="145943"/>
                  <a:pt x="5424803" y="147208"/>
                </a:cubicBezTo>
                <a:cubicBezTo>
                  <a:pt x="5416372" y="148894"/>
                  <a:pt x="5408362" y="153953"/>
                  <a:pt x="5400773" y="156904"/>
                </a:cubicBezTo>
                <a:cubicBezTo>
                  <a:pt x="5405833" y="186414"/>
                  <a:pt x="5425225" y="193159"/>
                  <a:pt x="5447568" y="194846"/>
                </a:cubicBezTo>
                <a:cubicBezTo>
                  <a:pt x="5507010" y="200326"/>
                  <a:pt x="5566452" y="205385"/>
                  <a:pt x="5625894" y="210865"/>
                </a:cubicBezTo>
                <a:cubicBezTo>
                  <a:pt x="5729601" y="220562"/>
                  <a:pt x="5833729" y="229415"/>
                  <a:pt x="5938279" y="229836"/>
                </a:cubicBezTo>
                <a:cubicBezTo>
                  <a:pt x="5960201" y="229836"/>
                  <a:pt x="5982123" y="223513"/>
                  <a:pt x="6011633" y="218875"/>
                </a:cubicBezTo>
                <a:cubicBezTo>
                  <a:pt x="5985496" y="191895"/>
                  <a:pt x="5964417" y="174189"/>
                  <a:pt x="5947976" y="153110"/>
                </a:cubicBezTo>
                <a:close/>
                <a:moveTo>
                  <a:pt x="1401731" y="190208"/>
                </a:moveTo>
                <a:cubicBezTo>
                  <a:pt x="1390348" y="190630"/>
                  <a:pt x="1378544" y="196110"/>
                  <a:pt x="1368426" y="193581"/>
                </a:cubicBezTo>
                <a:cubicBezTo>
                  <a:pt x="1337652" y="186414"/>
                  <a:pt x="1305612" y="198218"/>
                  <a:pt x="1275259" y="185571"/>
                </a:cubicBezTo>
                <a:cubicBezTo>
                  <a:pt x="1269357" y="183042"/>
                  <a:pt x="1257553" y="185571"/>
                  <a:pt x="1253337" y="190208"/>
                </a:cubicBezTo>
                <a:cubicBezTo>
                  <a:pt x="1238160" y="206650"/>
                  <a:pt x="1223405" y="195267"/>
                  <a:pt x="1208650" y="191473"/>
                </a:cubicBezTo>
                <a:cubicBezTo>
                  <a:pt x="1199797" y="188944"/>
                  <a:pt x="1190944" y="182198"/>
                  <a:pt x="1182513" y="183042"/>
                </a:cubicBezTo>
                <a:cubicBezTo>
                  <a:pt x="1138669" y="187257"/>
                  <a:pt x="1094826" y="194002"/>
                  <a:pt x="1051403" y="199061"/>
                </a:cubicBezTo>
                <a:cubicBezTo>
                  <a:pt x="1043394" y="199904"/>
                  <a:pt x="1035384" y="200326"/>
                  <a:pt x="1026952" y="200326"/>
                </a:cubicBezTo>
                <a:cubicBezTo>
                  <a:pt x="975099" y="201169"/>
                  <a:pt x="924088" y="203699"/>
                  <a:pt x="880666" y="244591"/>
                </a:cubicBezTo>
                <a:cubicBezTo>
                  <a:pt x="908912" y="271572"/>
                  <a:pt x="911863" y="273680"/>
                  <a:pt x="950226" y="272415"/>
                </a:cubicBezTo>
                <a:cubicBezTo>
                  <a:pt x="1022736" y="270307"/>
                  <a:pt x="1095669" y="266513"/>
                  <a:pt x="1168179" y="265248"/>
                </a:cubicBezTo>
                <a:cubicBezTo>
                  <a:pt x="1238582" y="263984"/>
                  <a:pt x="1308985" y="281690"/>
                  <a:pt x="1378966" y="263562"/>
                </a:cubicBezTo>
                <a:cubicBezTo>
                  <a:pt x="1381917" y="262719"/>
                  <a:pt x="1385711" y="262719"/>
                  <a:pt x="1388662" y="263984"/>
                </a:cubicBezTo>
                <a:cubicBezTo>
                  <a:pt x="1424496" y="278739"/>
                  <a:pt x="1456535" y="257238"/>
                  <a:pt x="1502487" y="255552"/>
                </a:cubicBezTo>
                <a:cubicBezTo>
                  <a:pt x="1466231" y="231944"/>
                  <a:pt x="1440094" y="214660"/>
                  <a:pt x="1413956" y="197375"/>
                </a:cubicBezTo>
                <a:cubicBezTo>
                  <a:pt x="1410162" y="195267"/>
                  <a:pt x="1405946" y="190208"/>
                  <a:pt x="1401731" y="190208"/>
                </a:cubicBezTo>
                <a:close/>
                <a:moveTo>
                  <a:pt x="4784855" y="143835"/>
                </a:moveTo>
                <a:cubicBezTo>
                  <a:pt x="4714031" y="144257"/>
                  <a:pt x="4643207" y="144678"/>
                  <a:pt x="4574069" y="169551"/>
                </a:cubicBezTo>
                <a:cubicBezTo>
                  <a:pt x="4576177" y="197375"/>
                  <a:pt x="4586294" y="214660"/>
                  <a:pt x="4612853" y="219718"/>
                </a:cubicBezTo>
                <a:cubicBezTo>
                  <a:pt x="4639834" y="224356"/>
                  <a:pt x="4666815" y="230679"/>
                  <a:pt x="4693796" y="232787"/>
                </a:cubicBezTo>
                <a:cubicBezTo>
                  <a:pt x="4751551" y="237424"/>
                  <a:pt x="4809728" y="241640"/>
                  <a:pt x="4867483" y="242905"/>
                </a:cubicBezTo>
                <a:cubicBezTo>
                  <a:pt x="4929877" y="244591"/>
                  <a:pt x="4992691" y="243326"/>
                  <a:pt x="5055505" y="243326"/>
                </a:cubicBezTo>
                <a:cubicBezTo>
                  <a:pt x="5058035" y="238268"/>
                  <a:pt x="5060143" y="233630"/>
                  <a:pt x="5062672" y="228571"/>
                </a:cubicBezTo>
                <a:cubicBezTo>
                  <a:pt x="5040750" y="202434"/>
                  <a:pt x="5018828" y="176296"/>
                  <a:pt x="4991848" y="143835"/>
                </a:cubicBezTo>
                <a:cubicBezTo>
                  <a:pt x="4926925" y="143835"/>
                  <a:pt x="4856101" y="143414"/>
                  <a:pt x="4784855" y="143835"/>
                </a:cubicBezTo>
                <a:close/>
                <a:moveTo>
                  <a:pt x="8658269" y="2187"/>
                </a:moveTo>
                <a:cubicBezTo>
                  <a:pt x="8607680" y="2187"/>
                  <a:pt x="8555827" y="-3715"/>
                  <a:pt x="8505659" y="3873"/>
                </a:cubicBezTo>
                <a:cubicBezTo>
                  <a:pt x="8458022" y="11461"/>
                  <a:pt x="8408697" y="15677"/>
                  <a:pt x="8362325" y="32962"/>
                </a:cubicBezTo>
                <a:cubicBezTo>
                  <a:pt x="8339138" y="41815"/>
                  <a:pt x="8315109" y="49403"/>
                  <a:pt x="8293187" y="56991"/>
                </a:cubicBezTo>
                <a:cubicBezTo>
                  <a:pt x="8296981" y="105051"/>
                  <a:pt x="8305834" y="114747"/>
                  <a:pt x="8341246" y="110953"/>
                </a:cubicBezTo>
                <a:cubicBezTo>
                  <a:pt x="8378345" y="107158"/>
                  <a:pt x="8415443" y="99149"/>
                  <a:pt x="8452541" y="97884"/>
                </a:cubicBezTo>
                <a:cubicBezTo>
                  <a:pt x="8512404" y="95776"/>
                  <a:pt x="8571003" y="78491"/>
                  <a:pt x="8632131" y="92825"/>
                </a:cubicBezTo>
                <a:cubicBezTo>
                  <a:pt x="8657004" y="98727"/>
                  <a:pt x="8685249" y="91982"/>
                  <a:pt x="8720240" y="90717"/>
                </a:cubicBezTo>
                <a:cubicBezTo>
                  <a:pt x="8696632" y="56991"/>
                  <a:pt x="8678926" y="31697"/>
                  <a:pt x="8658269" y="21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5"/>
          <p:cNvGrpSpPr/>
          <p:nvPr/>
        </p:nvGrpSpPr>
        <p:grpSpPr>
          <a:xfrm>
            <a:off x="3107516" y="2080694"/>
            <a:ext cx="4921313" cy="1519600"/>
            <a:chOff x="2636645" y="3505002"/>
            <a:chExt cx="13123500" cy="4052265"/>
          </a:xfrm>
        </p:grpSpPr>
        <p:sp>
          <p:nvSpPr>
            <p:cNvPr id="353" name="Google Shape;353;p25"/>
            <p:cNvSpPr txBox="1"/>
            <p:nvPr/>
          </p:nvSpPr>
          <p:spPr>
            <a:xfrm>
              <a:off x="2636645" y="5710609"/>
              <a:ext cx="13123500" cy="1846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 dirty="0">
                  <a:solidFill>
                    <a:schemeClr val="lt1"/>
                  </a:solidFill>
                  <a:latin typeface="Just Another Hand"/>
                  <a:ea typeface="Just Another Hand"/>
                  <a:cs typeface="Just Another Hand"/>
                  <a:sym typeface="Just Another Hand"/>
                </a:rPr>
                <a:t>SKETSA ANTARMUKA</a:t>
              </a:r>
              <a:endParaRPr sz="4500" dirty="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849552" y="3505002"/>
              <a:ext cx="7424602" cy="611605"/>
            </a:xfrm>
            <a:custGeom>
              <a:avLst/>
              <a:gdLst/>
              <a:ahLst/>
              <a:cxnLst/>
              <a:rect l="l" t="t" r="r" b="b"/>
              <a:pathLst>
                <a:path w="7424602" h="611605" extrusionOk="0">
                  <a:moveTo>
                    <a:pt x="7358162" y="0"/>
                  </a:moveTo>
                  <a:cubicBezTo>
                    <a:pt x="7369167" y="38093"/>
                    <a:pt x="7375516" y="68991"/>
                    <a:pt x="7386943" y="98619"/>
                  </a:cubicBezTo>
                  <a:cubicBezTo>
                    <a:pt x="7397949" y="127401"/>
                    <a:pt x="7436042" y="144755"/>
                    <a:pt x="7421228" y="187081"/>
                  </a:cubicBezTo>
                  <a:cubicBezTo>
                    <a:pt x="7372976" y="200202"/>
                    <a:pt x="7326418" y="209937"/>
                    <a:pt x="7271394" y="198085"/>
                  </a:cubicBezTo>
                  <a:cubicBezTo>
                    <a:pt x="7209174" y="184541"/>
                    <a:pt x="7142300" y="191736"/>
                    <a:pt x="7077541" y="192160"/>
                  </a:cubicBezTo>
                  <a:cubicBezTo>
                    <a:pt x="6893000" y="193430"/>
                    <a:pt x="6708459" y="193430"/>
                    <a:pt x="6524341" y="198085"/>
                  </a:cubicBezTo>
                  <a:cubicBezTo>
                    <a:pt x="6347841" y="202741"/>
                    <a:pt x="6171766" y="213746"/>
                    <a:pt x="5995267" y="220095"/>
                  </a:cubicBezTo>
                  <a:cubicBezTo>
                    <a:pt x="5781944" y="227714"/>
                    <a:pt x="5569044" y="232369"/>
                    <a:pt x="5355722" y="240835"/>
                  </a:cubicBezTo>
                  <a:cubicBezTo>
                    <a:pt x="5194460" y="247183"/>
                    <a:pt x="5033198" y="259035"/>
                    <a:pt x="4871936" y="266230"/>
                  </a:cubicBezTo>
                  <a:cubicBezTo>
                    <a:pt x="4683586" y="275119"/>
                    <a:pt x="4494812" y="281467"/>
                    <a:pt x="4306038" y="289509"/>
                  </a:cubicBezTo>
                  <a:cubicBezTo>
                    <a:pt x="4263712" y="291202"/>
                    <a:pt x="4221386" y="295435"/>
                    <a:pt x="4179060" y="298398"/>
                  </a:cubicBezTo>
                  <a:cubicBezTo>
                    <a:pt x="3963198" y="313212"/>
                    <a:pt x="3747759" y="328026"/>
                    <a:pt x="3531897" y="342840"/>
                  </a:cubicBezTo>
                  <a:cubicBezTo>
                    <a:pt x="3368942" y="353845"/>
                    <a:pt x="3205564" y="364850"/>
                    <a:pt x="3042609" y="375854"/>
                  </a:cubicBezTo>
                  <a:cubicBezTo>
                    <a:pt x="2903780" y="385166"/>
                    <a:pt x="2764527" y="393631"/>
                    <a:pt x="2625698" y="403789"/>
                  </a:cubicBezTo>
                  <a:cubicBezTo>
                    <a:pt x="2489409" y="413524"/>
                    <a:pt x="2353543" y="426222"/>
                    <a:pt x="2217676" y="435534"/>
                  </a:cubicBezTo>
                  <a:cubicBezTo>
                    <a:pt x="1917162" y="456697"/>
                    <a:pt x="1616225" y="472357"/>
                    <a:pt x="1316134" y="497753"/>
                  </a:cubicBezTo>
                  <a:cubicBezTo>
                    <a:pt x="1033396" y="521879"/>
                    <a:pt x="751929" y="556163"/>
                    <a:pt x="469615" y="584098"/>
                  </a:cubicBezTo>
                  <a:cubicBezTo>
                    <a:pt x="348563" y="595949"/>
                    <a:pt x="226664" y="604838"/>
                    <a:pt x="105188" y="611186"/>
                  </a:cubicBezTo>
                  <a:cubicBezTo>
                    <a:pt x="43393" y="614573"/>
                    <a:pt x="21806" y="597642"/>
                    <a:pt x="6569" y="553200"/>
                  </a:cubicBezTo>
                  <a:cubicBezTo>
                    <a:pt x="-13324" y="491404"/>
                    <a:pt x="12495" y="448655"/>
                    <a:pt x="76830" y="457120"/>
                  </a:cubicBezTo>
                  <a:cubicBezTo>
                    <a:pt x="156826" y="468125"/>
                    <a:pt x="233013" y="453734"/>
                    <a:pt x="310893" y="444846"/>
                  </a:cubicBezTo>
                  <a:cubicBezTo>
                    <a:pt x="440833" y="430031"/>
                    <a:pt x="570774" y="414371"/>
                    <a:pt x="700714" y="400827"/>
                  </a:cubicBezTo>
                  <a:cubicBezTo>
                    <a:pt x="838274" y="386436"/>
                    <a:pt x="974987" y="358924"/>
                    <a:pt x="1114662" y="358501"/>
                  </a:cubicBezTo>
                  <a:cubicBezTo>
                    <a:pt x="1212012" y="358077"/>
                    <a:pt x="1308938" y="336491"/>
                    <a:pt x="1406711" y="331412"/>
                  </a:cubicBezTo>
                  <a:cubicBezTo>
                    <a:pt x="1502368" y="326333"/>
                    <a:pt x="1598448" y="316598"/>
                    <a:pt x="1694951" y="325486"/>
                  </a:cubicBezTo>
                  <a:cubicBezTo>
                    <a:pt x="1705956" y="326333"/>
                    <a:pt x="1718230" y="322524"/>
                    <a:pt x="1729235" y="318714"/>
                  </a:cubicBezTo>
                  <a:cubicBezTo>
                    <a:pt x="1738123" y="315751"/>
                    <a:pt x="1750398" y="303477"/>
                    <a:pt x="1753784" y="306017"/>
                  </a:cubicBezTo>
                  <a:cubicBezTo>
                    <a:pt x="1800766" y="338184"/>
                    <a:pt x="1843092" y="296282"/>
                    <a:pt x="1888804" y="299244"/>
                  </a:cubicBezTo>
                  <a:cubicBezTo>
                    <a:pt x="1934516" y="302207"/>
                    <a:pt x="1982767" y="282737"/>
                    <a:pt x="2026786" y="290779"/>
                  </a:cubicBezTo>
                  <a:cubicBezTo>
                    <a:pt x="2087312" y="301784"/>
                    <a:pt x="2142336" y="278505"/>
                    <a:pt x="2199476" y="278928"/>
                  </a:cubicBezTo>
                  <a:cubicBezTo>
                    <a:pt x="2306137" y="279774"/>
                    <a:pt x="2410683" y="252686"/>
                    <a:pt x="2515651" y="256918"/>
                  </a:cubicBezTo>
                  <a:cubicBezTo>
                    <a:pt x="2615540" y="261151"/>
                    <a:pt x="2715853" y="259881"/>
                    <a:pt x="2810240" y="239988"/>
                  </a:cubicBezTo>
                  <a:cubicBezTo>
                    <a:pt x="2923673" y="216286"/>
                    <a:pt x="3039223" y="246760"/>
                    <a:pt x="3149693" y="210783"/>
                  </a:cubicBezTo>
                  <a:cubicBezTo>
                    <a:pt x="3305876" y="227290"/>
                    <a:pt x="3457826" y="179462"/>
                    <a:pt x="3612739" y="178192"/>
                  </a:cubicBezTo>
                  <a:cubicBezTo>
                    <a:pt x="3711782" y="177346"/>
                    <a:pt x="3810401" y="175229"/>
                    <a:pt x="3909444" y="170574"/>
                  </a:cubicBezTo>
                  <a:cubicBezTo>
                    <a:pt x="3956003" y="168457"/>
                    <a:pt x="4002138" y="157452"/>
                    <a:pt x="4048696" y="153643"/>
                  </a:cubicBezTo>
                  <a:cubicBezTo>
                    <a:pt x="4086367" y="150680"/>
                    <a:pt x="4124460" y="153643"/>
                    <a:pt x="4162130" y="151950"/>
                  </a:cubicBezTo>
                  <a:cubicBezTo>
                    <a:pt x="4281912" y="147294"/>
                    <a:pt x="4402118" y="144331"/>
                    <a:pt x="4521477" y="135443"/>
                  </a:cubicBezTo>
                  <a:cubicBezTo>
                    <a:pt x="4571422" y="131634"/>
                    <a:pt x="4625176" y="161685"/>
                    <a:pt x="4672581" y="122322"/>
                  </a:cubicBezTo>
                  <a:cubicBezTo>
                    <a:pt x="4675967" y="119359"/>
                    <a:pt x="4688665" y="129941"/>
                    <a:pt x="4697553" y="131634"/>
                  </a:cubicBezTo>
                  <a:cubicBezTo>
                    <a:pt x="4720409" y="135443"/>
                    <a:pt x="4753847" y="148987"/>
                    <a:pt x="4765275" y="138829"/>
                  </a:cubicBezTo>
                  <a:cubicBezTo>
                    <a:pt x="4809717" y="99043"/>
                    <a:pt x="4862625" y="114703"/>
                    <a:pt x="4910453" y="110471"/>
                  </a:cubicBezTo>
                  <a:cubicBezTo>
                    <a:pt x="5016268" y="101159"/>
                    <a:pt x="5122929" y="100312"/>
                    <a:pt x="5229590" y="98196"/>
                  </a:cubicBezTo>
                  <a:cubicBezTo>
                    <a:pt x="5308316" y="96926"/>
                    <a:pt x="5386619" y="100312"/>
                    <a:pt x="5465346" y="100312"/>
                  </a:cubicBezTo>
                  <a:cubicBezTo>
                    <a:pt x="5482276" y="100312"/>
                    <a:pt x="5499206" y="96503"/>
                    <a:pt x="5516137" y="93117"/>
                  </a:cubicBezTo>
                  <a:cubicBezTo>
                    <a:pt x="5528411" y="90577"/>
                    <a:pt x="5541956" y="79996"/>
                    <a:pt x="5551691" y="83382"/>
                  </a:cubicBezTo>
                  <a:cubicBezTo>
                    <a:pt x="5662161" y="121052"/>
                    <a:pt x="5771362" y="64759"/>
                    <a:pt x="5883526" y="79996"/>
                  </a:cubicBezTo>
                  <a:cubicBezTo>
                    <a:pt x="5968178" y="91424"/>
                    <a:pt x="6057486" y="67298"/>
                    <a:pt x="6145101" y="61373"/>
                  </a:cubicBezTo>
                  <a:cubicBezTo>
                    <a:pt x="6168380" y="59680"/>
                    <a:pt x="6192082" y="65605"/>
                    <a:pt x="6215785" y="68145"/>
                  </a:cubicBezTo>
                  <a:cubicBezTo>
                    <a:pt x="6222980" y="68991"/>
                    <a:pt x="6232715" y="73647"/>
                    <a:pt x="6236948" y="70684"/>
                  </a:cubicBezTo>
                  <a:cubicBezTo>
                    <a:pt x="6280544" y="41056"/>
                    <a:pt x="6331335" y="47828"/>
                    <a:pt x="6379163" y="45289"/>
                  </a:cubicBezTo>
                  <a:cubicBezTo>
                    <a:pt x="6474396" y="40210"/>
                    <a:pt x="6570053" y="40210"/>
                    <a:pt x="6665286" y="38517"/>
                  </a:cubicBezTo>
                  <a:cubicBezTo>
                    <a:pt x="6679677" y="38093"/>
                    <a:pt x="6695338" y="44865"/>
                    <a:pt x="6708882" y="42326"/>
                  </a:cubicBezTo>
                  <a:cubicBezTo>
                    <a:pt x="6817659" y="22856"/>
                    <a:pt x="6927284" y="25396"/>
                    <a:pt x="7036908" y="26665"/>
                  </a:cubicBezTo>
                  <a:cubicBezTo>
                    <a:pt x="7120714" y="27935"/>
                    <a:pt x="7204519" y="26665"/>
                    <a:pt x="7288324" y="23279"/>
                  </a:cubicBezTo>
                  <a:cubicBezTo>
                    <a:pt x="7308217" y="23279"/>
                    <a:pt x="7328957" y="10158"/>
                    <a:pt x="7358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5"/>
          <p:cNvSpPr/>
          <p:nvPr/>
        </p:nvSpPr>
        <p:spPr>
          <a:xfrm rot="-5400000">
            <a:off x="350378" y="3509716"/>
            <a:ext cx="1074040" cy="2873869"/>
          </a:xfrm>
          <a:custGeom>
            <a:avLst/>
            <a:gdLst/>
            <a:ahLst/>
            <a:cxnLst/>
            <a:rect l="l" t="t" r="r" b="b"/>
            <a:pathLst>
              <a:path w="2148081" h="5747738" extrusionOk="0">
                <a:moveTo>
                  <a:pt x="577617" y="5747738"/>
                </a:moveTo>
                <a:cubicBezTo>
                  <a:pt x="487944" y="5650521"/>
                  <a:pt x="491584" y="5578386"/>
                  <a:pt x="587875" y="5472764"/>
                </a:cubicBezTo>
                <a:cubicBezTo>
                  <a:pt x="611756" y="5447400"/>
                  <a:pt x="634162" y="5420686"/>
                  <a:pt x="654981" y="5392753"/>
                </a:cubicBezTo>
                <a:cubicBezTo>
                  <a:pt x="732675" y="5284682"/>
                  <a:pt x="812487" y="5179788"/>
                  <a:pt x="906462" y="5083498"/>
                </a:cubicBezTo>
                <a:cubicBezTo>
                  <a:pt x="988789" y="4998987"/>
                  <a:pt x="1050004" y="4893629"/>
                  <a:pt x="1118235" y="4795949"/>
                </a:cubicBezTo>
                <a:cubicBezTo>
                  <a:pt x="1185010" y="4700717"/>
                  <a:pt x="1249468" y="4604029"/>
                  <a:pt x="1314126" y="4507275"/>
                </a:cubicBezTo>
                <a:cubicBezTo>
                  <a:pt x="1398239" y="4381535"/>
                  <a:pt x="1480500" y="4254140"/>
                  <a:pt x="1565607" y="4128730"/>
                </a:cubicBezTo>
                <a:cubicBezTo>
                  <a:pt x="1705377" y="3922383"/>
                  <a:pt x="1813580" y="3698565"/>
                  <a:pt x="1906760" y="3469452"/>
                </a:cubicBezTo>
                <a:cubicBezTo>
                  <a:pt x="1965726" y="3324454"/>
                  <a:pt x="2007948" y="3168205"/>
                  <a:pt x="2015493" y="3009904"/>
                </a:cubicBezTo>
                <a:cubicBezTo>
                  <a:pt x="2018669" y="2943725"/>
                  <a:pt x="2020919" y="2866295"/>
                  <a:pt x="1974925" y="2806800"/>
                </a:cubicBezTo>
                <a:cubicBezTo>
                  <a:pt x="1849714" y="2806204"/>
                  <a:pt x="1757791" y="2882575"/>
                  <a:pt x="1660971" y="2937107"/>
                </a:cubicBezTo>
                <a:cubicBezTo>
                  <a:pt x="1617822" y="2961395"/>
                  <a:pt x="1599424" y="3033265"/>
                  <a:pt x="1574938" y="3085878"/>
                </a:cubicBezTo>
                <a:cubicBezTo>
                  <a:pt x="1528281" y="3185147"/>
                  <a:pt x="1487912" y="3287857"/>
                  <a:pt x="1439800" y="3386596"/>
                </a:cubicBezTo>
                <a:cubicBezTo>
                  <a:pt x="1387386" y="3494137"/>
                  <a:pt x="1331067" y="3599892"/>
                  <a:pt x="1272830" y="3704257"/>
                </a:cubicBezTo>
                <a:cubicBezTo>
                  <a:pt x="1217305" y="3804054"/>
                  <a:pt x="1167803" y="3909941"/>
                  <a:pt x="1096594" y="3997695"/>
                </a:cubicBezTo>
                <a:cubicBezTo>
                  <a:pt x="981774" y="4139252"/>
                  <a:pt x="888924" y="4299406"/>
                  <a:pt x="747962" y="4419654"/>
                </a:cubicBezTo>
                <a:cubicBezTo>
                  <a:pt x="708255" y="4453405"/>
                  <a:pt x="673709" y="4484046"/>
                  <a:pt x="613950" y="4479877"/>
                </a:cubicBezTo>
                <a:cubicBezTo>
                  <a:pt x="548498" y="4475377"/>
                  <a:pt x="527917" y="4470347"/>
                  <a:pt x="515872" y="4406153"/>
                </a:cubicBezTo>
                <a:cubicBezTo>
                  <a:pt x="506673" y="4355857"/>
                  <a:pt x="505283" y="4304039"/>
                  <a:pt x="502636" y="4252750"/>
                </a:cubicBezTo>
                <a:cubicBezTo>
                  <a:pt x="489400" y="4015365"/>
                  <a:pt x="537049" y="3789495"/>
                  <a:pt x="658621" y="3586126"/>
                </a:cubicBezTo>
                <a:cubicBezTo>
                  <a:pt x="715601" y="3490894"/>
                  <a:pt x="798656" y="3408965"/>
                  <a:pt x="879659" y="3331138"/>
                </a:cubicBezTo>
                <a:cubicBezTo>
                  <a:pt x="981244" y="3233457"/>
                  <a:pt x="1091102" y="3143983"/>
                  <a:pt x="1200827" y="3055171"/>
                </a:cubicBezTo>
                <a:cubicBezTo>
                  <a:pt x="1262241" y="3005404"/>
                  <a:pt x="1331398" y="2965233"/>
                  <a:pt x="1395460" y="2918577"/>
                </a:cubicBezTo>
                <a:cubicBezTo>
                  <a:pt x="1460779" y="2870928"/>
                  <a:pt x="1513259" y="2818514"/>
                  <a:pt x="1548201" y="2737378"/>
                </a:cubicBezTo>
                <a:cubicBezTo>
                  <a:pt x="1607763" y="2598799"/>
                  <a:pt x="1642639" y="2456249"/>
                  <a:pt x="1663949" y="2309463"/>
                </a:cubicBezTo>
                <a:cubicBezTo>
                  <a:pt x="1684200" y="2170156"/>
                  <a:pt x="1683008" y="2030650"/>
                  <a:pt x="1635955" y="1895115"/>
                </a:cubicBezTo>
                <a:cubicBezTo>
                  <a:pt x="1631336" y="1882987"/>
                  <a:pt x="1625481" y="1871367"/>
                  <a:pt x="1618484" y="1860437"/>
                </a:cubicBezTo>
                <a:cubicBezTo>
                  <a:pt x="1615241" y="1855143"/>
                  <a:pt x="1609152" y="1851701"/>
                  <a:pt x="1596843" y="1840583"/>
                </a:cubicBezTo>
                <a:cubicBezTo>
                  <a:pt x="1553231" y="1908086"/>
                  <a:pt x="1512398" y="1975721"/>
                  <a:pt x="1467198" y="2040312"/>
                </a:cubicBezTo>
                <a:cubicBezTo>
                  <a:pt x="1326567" y="2241299"/>
                  <a:pt x="1200827" y="2452609"/>
                  <a:pt x="1038688" y="2638639"/>
                </a:cubicBezTo>
                <a:cubicBezTo>
                  <a:pt x="926183" y="2767754"/>
                  <a:pt x="824267" y="2906334"/>
                  <a:pt x="713218" y="3036839"/>
                </a:cubicBezTo>
                <a:cubicBezTo>
                  <a:pt x="591449" y="3179786"/>
                  <a:pt x="466833" y="3320152"/>
                  <a:pt x="310849" y="3428223"/>
                </a:cubicBezTo>
                <a:cubicBezTo>
                  <a:pt x="292186" y="3441128"/>
                  <a:pt x="274450" y="3456018"/>
                  <a:pt x="254199" y="3465614"/>
                </a:cubicBezTo>
                <a:cubicBezTo>
                  <a:pt x="138783" y="3520410"/>
                  <a:pt x="47654" y="3463761"/>
                  <a:pt x="19660" y="3337293"/>
                </a:cubicBezTo>
                <a:cubicBezTo>
                  <a:pt x="-13826" y="3187066"/>
                  <a:pt x="-1186" y="3040942"/>
                  <a:pt x="32433" y="2895282"/>
                </a:cubicBezTo>
                <a:cubicBezTo>
                  <a:pt x="50855" y="2816998"/>
                  <a:pt x="76601" y="2740621"/>
                  <a:pt x="109333" y="2667162"/>
                </a:cubicBezTo>
                <a:cubicBezTo>
                  <a:pt x="151291" y="2572393"/>
                  <a:pt x="194837" y="2476500"/>
                  <a:pt x="252214" y="2390864"/>
                </a:cubicBezTo>
                <a:cubicBezTo>
                  <a:pt x="328452" y="2277102"/>
                  <a:pt x="421236" y="2174590"/>
                  <a:pt x="502371" y="2063938"/>
                </a:cubicBezTo>
                <a:cubicBezTo>
                  <a:pt x="596809" y="1935087"/>
                  <a:pt x="736381" y="1862158"/>
                  <a:pt x="859408" y="1769176"/>
                </a:cubicBezTo>
                <a:cubicBezTo>
                  <a:pt x="887733" y="1747734"/>
                  <a:pt x="934124" y="1751440"/>
                  <a:pt x="970655" y="1738932"/>
                </a:cubicBezTo>
                <a:cubicBezTo>
                  <a:pt x="996532" y="1730064"/>
                  <a:pt x="1019496" y="1712924"/>
                  <a:pt x="1044313" y="1700482"/>
                </a:cubicBezTo>
                <a:cubicBezTo>
                  <a:pt x="1073035" y="1686121"/>
                  <a:pt x="1101558" y="1663223"/>
                  <a:pt x="1131471" y="1660774"/>
                </a:cubicBezTo>
                <a:cubicBezTo>
                  <a:pt x="1252777" y="1651178"/>
                  <a:pt x="1375209" y="1639862"/>
                  <a:pt x="1495457" y="1686650"/>
                </a:cubicBezTo>
                <a:cubicBezTo>
                  <a:pt x="1589960" y="1558991"/>
                  <a:pt x="1657199" y="1416706"/>
                  <a:pt x="1715701" y="1271111"/>
                </a:cubicBezTo>
                <a:cubicBezTo>
                  <a:pt x="1781880" y="1105994"/>
                  <a:pt x="1848523" y="940215"/>
                  <a:pt x="1898753" y="769671"/>
                </a:cubicBezTo>
                <a:cubicBezTo>
                  <a:pt x="1943688" y="617459"/>
                  <a:pt x="1967645" y="459092"/>
                  <a:pt x="1931048" y="297946"/>
                </a:cubicBezTo>
                <a:cubicBezTo>
                  <a:pt x="1907885" y="194574"/>
                  <a:pt x="1832970" y="135079"/>
                  <a:pt x="1723311" y="141498"/>
                </a:cubicBezTo>
                <a:cubicBezTo>
                  <a:pt x="1612329" y="148116"/>
                  <a:pt x="1519744" y="200464"/>
                  <a:pt x="1427888" y="255657"/>
                </a:cubicBezTo>
                <a:cubicBezTo>
                  <a:pt x="1227894" y="375773"/>
                  <a:pt x="1070057" y="542147"/>
                  <a:pt x="928565" y="723677"/>
                </a:cubicBezTo>
                <a:cubicBezTo>
                  <a:pt x="831613" y="848094"/>
                  <a:pt x="741609" y="978401"/>
                  <a:pt x="655709" y="1110693"/>
                </a:cubicBezTo>
                <a:cubicBezTo>
                  <a:pt x="610773" y="1179850"/>
                  <a:pt x="581456" y="1259133"/>
                  <a:pt x="544263" y="1335702"/>
                </a:cubicBezTo>
                <a:lnTo>
                  <a:pt x="443737" y="1324849"/>
                </a:lnTo>
                <a:cubicBezTo>
                  <a:pt x="426530" y="1272501"/>
                  <a:pt x="422758" y="1232198"/>
                  <a:pt x="440163" y="1175284"/>
                </a:cubicBezTo>
                <a:cubicBezTo>
                  <a:pt x="493570" y="1000372"/>
                  <a:pt x="611038" y="866227"/>
                  <a:pt x="707659" y="720368"/>
                </a:cubicBezTo>
                <a:cubicBezTo>
                  <a:pt x="795689" y="588550"/>
                  <a:pt x="897567" y="466528"/>
                  <a:pt x="1011554" y="356382"/>
                </a:cubicBezTo>
                <a:cubicBezTo>
                  <a:pt x="1135045" y="236465"/>
                  <a:pt x="1261712" y="112048"/>
                  <a:pt x="1426035" y="48185"/>
                </a:cubicBezTo>
                <a:cubicBezTo>
                  <a:pt x="1485596" y="25155"/>
                  <a:pt x="1547473" y="-1581"/>
                  <a:pt x="1618682" y="73"/>
                </a:cubicBezTo>
                <a:cubicBezTo>
                  <a:pt x="1738599" y="2919"/>
                  <a:pt x="1768247" y="801"/>
                  <a:pt x="1839390" y="34023"/>
                </a:cubicBezTo>
                <a:cubicBezTo>
                  <a:pt x="1853552" y="40641"/>
                  <a:pt x="1872479" y="45207"/>
                  <a:pt x="1879958" y="56656"/>
                </a:cubicBezTo>
                <a:cubicBezTo>
                  <a:pt x="1940379" y="148116"/>
                  <a:pt x="2025221" y="227730"/>
                  <a:pt x="2048979" y="337786"/>
                </a:cubicBezTo>
                <a:cubicBezTo>
                  <a:pt x="2076311" y="464784"/>
                  <a:pt x="2084518" y="593502"/>
                  <a:pt x="2055134" y="724339"/>
                </a:cubicBezTo>
                <a:cubicBezTo>
                  <a:pt x="1993654" y="998387"/>
                  <a:pt x="1889686" y="1256353"/>
                  <a:pt x="1771093" y="1509026"/>
                </a:cubicBezTo>
                <a:cubicBezTo>
                  <a:pt x="1729135" y="1598566"/>
                  <a:pt x="1675530" y="1682680"/>
                  <a:pt x="1625499" y="1772816"/>
                </a:cubicBezTo>
                <a:cubicBezTo>
                  <a:pt x="1644691" y="1796045"/>
                  <a:pt x="1661765" y="1819141"/>
                  <a:pt x="1681420" y="1840054"/>
                </a:cubicBezTo>
                <a:cubicBezTo>
                  <a:pt x="1761364" y="1924763"/>
                  <a:pt x="1789160" y="2029128"/>
                  <a:pt x="1798293" y="2141368"/>
                </a:cubicBezTo>
                <a:cubicBezTo>
                  <a:pt x="1813166" y="2313569"/>
                  <a:pt x="1790914" y="2486958"/>
                  <a:pt x="1733040" y="2649823"/>
                </a:cubicBezTo>
                <a:cubicBezTo>
                  <a:pt x="1728335" y="2665332"/>
                  <a:pt x="1724795" y="2681171"/>
                  <a:pt x="1722451" y="2697207"/>
                </a:cubicBezTo>
                <a:cubicBezTo>
                  <a:pt x="1721988" y="2699656"/>
                  <a:pt x="1724900" y="2702766"/>
                  <a:pt x="1729665" y="2712825"/>
                </a:cubicBezTo>
                <a:cubicBezTo>
                  <a:pt x="1742701" y="2708568"/>
                  <a:pt x="1755436" y="2703438"/>
                  <a:pt x="1767784" y="2697472"/>
                </a:cubicBezTo>
                <a:cubicBezTo>
                  <a:pt x="1847861" y="2652404"/>
                  <a:pt x="1950968" y="2674045"/>
                  <a:pt x="2025155" y="2729238"/>
                </a:cubicBezTo>
                <a:cubicBezTo>
                  <a:pt x="2143086" y="2816925"/>
                  <a:pt x="2160293" y="2931018"/>
                  <a:pt x="2141696" y="3063178"/>
                </a:cubicBezTo>
                <a:cubicBezTo>
                  <a:pt x="2131505" y="3135975"/>
                  <a:pt x="2135410" y="3211023"/>
                  <a:pt x="2119196" y="3281967"/>
                </a:cubicBezTo>
                <a:cubicBezTo>
                  <a:pt x="2093452" y="3395133"/>
                  <a:pt x="2059237" y="3506645"/>
                  <a:pt x="2023236" y="3617098"/>
                </a:cubicBezTo>
                <a:cubicBezTo>
                  <a:pt x="1962814" y="3802400"/>
                  <a:pt x="1885450" y="3979429"/>
                  <a:pt x="1778373" y="4143819"/>
                </a:cubicBezTo>
                <a:cubicBezTo>
                  <a:pt x="1703524" y="4258706"/>
                  <a:pt x="1641911" y="4382064"/>
                  <a:pt x="1568651" y="4498208"/>
                </a:cubicBezTo>
                <a:cubicBezTo>
                  <a:pt x="1508295" y="4593904"/>
                  <a:pt x="1441587" y="4685761"/>
                  <a:pt x="1374216" y="4776691"/>
                </a:cubicBezTo>
                <a:cubicBezTo>
                  <a:pt x="1270447" y="4916527"/>
                  <a:pt x="1192951" y="5073968"/>
                  <a:pt x="1070917" y="5201826"/>
                </a:cubicBezTo>
                <a:cubicBezTo>
                  <a:pt x="1016848" y="5258343"/>
                  <a:pt x="984156" y="5335045"/>
                  <a:pt x="939551" y="5401092"/>
                </a:cubicBezTo>
                <a:cubicBezTo>
                  <a:pt x="908844" y="5446689"/>
                  <a:pt x="874365" y="5489706"/>
                  <a:pt x="841474" y="5533450"/>
                </a:cubicBezTo>
                <a:cubicBezTo>
                  <a:pt x="793428" y="5597644"/>
                  <a:pt x="745249" y="5661772"/>
                  <a:pt x="694423" y="5729605"/>
                </a:cubicBezTo>
                <a:close/>
                <a:moveTo>
                  <a:pt x="1441521" y="1771889"/>
                </a:moveTo>
                <a:cubicBezTo>
                  <a:pt x="1393474" y="1771889"/>
                  <a:pt x="1363694" y="1767455"/>
                  <a:pt x="1335634" y="1772683"/>
                </a:cubicBezTo>
                <a:cubicBezTo>
                  <a:pt x="1217702" y="1794854"/>
                  <a:pt x="1101359" y="1822980"/>
                  <a:pt x="995804" y="1883401"/>
                </a:cubicBezTo>
                <a:cubicBezTo>
                  <a:pt x="675231" y="2066982"/>
                  <a:pt x="445854" y="2333817"/>
                  <a:pt x="286164" y="2663654"/>
                </a:cubicBezTo>
                <a:cubicBezTo>
                  <a:pt x="257839" y="2722091"/>
                  <a:pt x="235007" y="2783174"/>
                  <a:pt x="208867" y="2842338"/>
                </a:cubicBezTo>
                <a:cubicBezTo>
                  <a:pt x="143746" y="2991440"/>
                  <a:pt x="125547" y="3146035"/>
                  <a:pt x="146460" y="3318564"/>
                </a:cubicBezTo>
                <a:cubicBezTo>
                  <a:pt x="175711" y="3307843"/>
                  <a:pt x="201785" y="3304335"/>
                  <a:pt x="219852" y="3290438"/>
                </a:cubicBezTo>
                <a:cubicBezTo>
                  <a:pt x="260776" y="3258983"/>
                  <a:pt x="299432" y="3224683"/>
                  <a:pt x="335534" y="3187794"/>
                </a:cubicBezTo>
                <a:cubicBezTo>
                  <a:pt x="411507" y="3110232"/>
                  <a:pt x="487283" y="3032206"/>
                  <a:pt x="559153" y="2950872"/>
                </a:cubicBezTo>
                <a:cubicBezTo>
                  <a:pt x="668481" y="2827382"/>
                  <a:pt x="772052" y="2698729"/>
                  <a:pt x="882637" y="2576430"/>
                </a:cubicBezTo>
                <a:cubicBezTo>
                  <a:pt x="951331" y="2500390"/>
                  <a:pt x="1018503" y="2424747"/>
                  <a:pt x="1065490" y="2332758"/>
                </a:cubicBezTo>
                <a:cubicBezTo>
                  <a:pt x="1078434" y="2306510"/>
                  <a:pt x="1095630" y="2282583"/>
                  <a:pt x="1116382" y="2261946"/>
                </a:cubicBezTo>
                <a:cubicBezTo>
                  <a:pt x="1238019" y="2145802"/>
                  <a:pt x="1302743" y="1990943"/>
                  <a:pt x="1395658" y="1855275"/>
                </a:cubicBezTo>
                <a:cubicBezTo>
                  <a:pt x="1409754" y="1834760"/>
                  <a:pt x="1419946" y="1811531"/>
                  <a:pt x="1441521" y="1771889"/>
                </a:cubicBezTo>
                <a:close/>
                <a:moveTo>
                  <a:pt x="672518" y="4187100"/>
                </a:moveTo>
                <a:cubicBezTo>
                  <a:pt x="757889" y="4101067"/>
                  <a:pt x="849217" y="4037270"/>
                  <a:pt x="898322" y="3949847"/>
                </a:cubicBezTo>
                <a:cubicBezTo>
                  <a:pt x="934654" y="3885190"/>
                  <a:pt x="978663" y="3827614"/>
                  <a:pt x="1017444" y="3765671"/>
                </a:cubicBezTo>
                <a:cubicBezTo>
                  <a:pt x="1101293" y="3631327"/>
                  <a:pt x="1184613" y="3496652"/>
                  <a:pt x="1263763" y="3359595"/>
                </a:cubicBezTo>
                <a:cubicBezTo>
                  <a:pt x="1299500" y="3297784"/>
                  <a:pt x="1324780" y="3230016"/>
                  <a:pt x="1354826" y="3164962"/>
                </a:cubicBezTo>
                <a:cubicBezTo>
                  <a:pt x="1320510" y="3172022"/>
                  <a:pt x="1288597" y="3187819"/>
                  <a:pt x="1262175" y="3210824"/>
                </a:cubicBezTo>
                <a:cubicBezTo>
                  <a:pt x="1206320" y="3259400"/>
                  <a:pt x="1154634" y="3312806"/>
                  <a:pt x="1097852" y="3360191"/>
                </a:cubicBezTo>
                <a:cubicBezTo>
                  <a:pt x="972111" y="3465151"/>
                  <a:pt x="864239" y="3583810"/>
                  <a:pt x="786413" y="3729140"/>
                </a:cubicBezTo>
                <a:cubicBezTo>
                  <a:pt x="712159" y="3867256"/>
                  <a:pt x="669209" y="4012056"/>
                  <a:pt x="672518" y="41871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5"/>
          <p:cNvSpPr/>
          <p:nvPr/>
        </p:nvSpPr>
        <p:spPr>
          <a:xfrm rot="5400000" flipH="1">
            <a:off x="7735125" y="3517822"/>
            <a:ext cx="1074040" cy="2873869"/>
          </a:xfrm>
          <a:custGeom>
            <a:avLst/>
            <a:gdLst/>
            <a:ahLst/>
            <a:cxnLst/>
            <a:rect l="l" t="t" r="r" b="b"/>
            <a:pathLst>
              <a:path w="2148081" h="5747738" extrusionOk="0">
                <a:moveTo>
                  <a:pt x="577617" y="5747738"/>
                </a:moveTo>
                <a:cubicBezTo>
                  <a:pt x="487944" y="5650521"/>
                  <a:pt x="491584" y="5578386"/>
                  <a:pt x="587875" y="5472764"/>
                </a:cubicBezTo>
                <a:cubicBezTo>
                  <a:pt x="611756" y="5447400"/>
                  <a:pt x="634162" y="5420686"/>
                  <a:pt x="654981" y="5392753"/>
                </a:cubicBezTo>
                <a:cubicBezTo>
                  <a:pt x="732675" y="5284682"/>
                  <a:pt x="812487" y="5179788"/>
                  <a:pt x="906462" y="5083498"/>
                </a:cubicBezTo>
                <a:cubicBezTo>
                  <a:pt x="988789" y="4998987"/>
                  <a:pt x="1050004" y="4893629"/>
                  <a:pt x="1118235" y="4795949"/>
                </a:cubicBezTo>
                <a:cubicBezTo>
                  <a:pt x="1185010" y="4700717"/>
                  <a:pt x="1249468" y="4604029"/>
                  <a:pt x="1314126" y="4507275"/>
                </a:cubicBezTo>
                <a:cubicBezTo>
                  <a:pt x="1398239" y="4381535"/>
                  <a:pt x="1480500" y="4254140"/>
                  <a:pt x="1565607" y="4128730"/>
                </a:cubicBezTo>
                <a:cubicBezTo>
                  <a:pt x="1705377" y="3922383"/>
                  <a:pt x="1813580" y="3698565"/>
                  <a:pt x="1906760" y="3469452"/>
                </a:cubicBezTo>
                <a:cubicBezTo>
                  <a:pt x="1965726" y="3324454"/>
                  <a:pt x="2007948" y="3168205"/>
                  <a:pt x="2015493" y="3009904"/>
                </a:cubicBezTo>
                <a:cubicBezTo>
                  <a:pt x="2018669" y="2943725"/>
                  <a:pt x="2020919" y="2866295"/>
                  <a:pt x="1974925" y="2806800"/>
                </a:cubicBezTo>
                <a:cubicBezTo>
                  <a:pt x="1849714" y="2806204"/>
                  <a:pt x="1757791" y="2882575"/>
                  <a:pt x="1660971" y="2937107"/>
                </a:cubicBezTo>
                <a:cubicBezTo>
                  <a:pt x="1617822" y="2961395"/>
                  <a:pt x="1599424" y="3033265"/>
                  <a:pt x="1574938" y="3085878"/>
                </a:cubicBezTo>
                <a:cubicBezTo>
                  <a:pt x="1528281" y="3185147"/>
                  <a:pt x="1487912" y="3287857"/>
                  <a:pt x="1439800" y="3386596"/>
                </a:cubicBezTo>
                <a:cubicBezTo>
                  <a:pt x="1387386" y="3494137"/>
                  <a:pt x="1331067" y="3599892"/>
                  <a:pt x="1272830" y="3704257"/>
                </a:cubicBezTo>
                <a:cubicBezTo>
                  <a:pt x="1217305" y="3804054"/>
                  <a:pt x="1167803" y="3909941"/>
                  <a:pt x="1096594" y="3997695"/>
                </a:cubicBezTo>
                <a:cubicBezTo>
                  <a:pt x="981774" y="4139252"/>
                  <a:pt x="888924" y="4299406"/>
                  <a:pt x="747962" y="4419654"/>
                </a:cubicBezTo>
                <a:cubicBezTo>
                  <a:pt x="708255" y="4453405"/>
                  <a:pt x="673709" y="4484046"/>
                  <a:pt x="613950" y="4479877"/>
                </a:cubicBezTo>
                <a:cubicBezTo>
                  <a:pt x="548498" y="4475377"/>
                  <a:pt x="527917" y="4470347"/>
                  <a:pt x="515872" y="4406153"/>
                </a:cubicBezTo>
                <a:cubicBezTo>
                  <a:pt x="506673" y="4355857"/>
                  <a:pt x="505283" y="4304039"/>
                  <a:pt x="502636" y="4252750"/>
                </a:cubicBezTo>
                <a:cubicBezTo>
                  <a:pt x="489400" y="4015365"/>
                  <a:pt x="537049" y="3789495"/>
                  <a:pt x="658621" y="3586126"/>
                </a:cubicBezTo>
                <a:cubicBezTo>
                  <a:pt x="715601" y="3490894"/>
                  <a:pt x="798656" y="3408965"/>
                  <a:pt x="879659" y="3331138"/>
                </a:cubicBezTo>
                <a:cubicBezTo>
                  <a:pt x="981244" y="3233457"/>
                  <a:pt x="1091102" y="3143983"/>
                  <a:pt x="1200827" y="3055171"/>
                </a:cubicBezTo>
                <a:cubicBezTo>
                  <a:pt x="1262241" y="3005404"/>
                  <a:pt x="1331398" y="2965233"/>
                  <a:pt x="1395460" y="2918577"/>
                </a:cubicBezTo>
                <a:cubicBezTo>
                  <a:pt x="1460779" y="2870928"/>
                  <a:pt x="1513259" y="2818514"/>
                  <a:pt x="1548201" y="2737378"/>
                </a:cubicBezTo>
                <a:cubicBezTo>
                  <a:pt x="1607763" y="2598799"/>
                  <a:pt x="1642639" y="2456249"/>
                  <a:pt x="1663949" y="2309463"/>
                </a:cubicBezTo>
                <a:cubicBezTo>
                  <a:pt x="1684200" y="2170156"/>
                  <a:pt x="1683008" y="2030650"/>
                  <a:pt x="1635955" y="1895115"/>
                </a:cubicBezTo>
                <a:cubicBezTo>
                  <a:pt x="1631336" y="1882987"/>
                  <a:pt x="1625481" y="1871367"/>
                  <a:pt x="1618484" y="1860437"/>
                </a:cubicBezTo>
                <a:cubicBezTo>
                  <a:pt x="1615241" y="1855143"/>
                  <a:pt x="1609152" y="1851701"/>
                  <a:pt x="1596843" y="1840583"/>
                </a:cubicBezTo>
                <a:cubicBezTo>
                  <a:pt x="1553231" y="1908086"/>
                  <a:pt x="1512398" y="1975721"/>
                  <a:pt x="1467198" y="2040312"/>
                </a:cubicBezTo>
                <a:cubicBezTo>
                  <a:pt x="1326567" y="2241299"/>
                  <a:pt x="1200827" y="2452609"/>
                  <a:pt x="1038688" y="2638639"/>
                </a:cubicBezTo>
                <a:cubicBezTo>
                  <a:pt x="926183" y="2767754"/>
                  <a:pt x="824267" y="2906334"/>
                  <a:pt x="713218" y="3036839"/>
                </a:cubicBezTo>
                <a:cubicBezTo>
                  <a:pt x="591449" y="3179786"/>
                  <a:pt x="466833" y="3320152"/>
                  <a:pt x="310849" y="3428223"/>
                </a:cubicBezTo>
                <a:cubicBezTo>
                  <a:pt x="292186" y="3441128"/>
                  <a:pt x="274450" y="3456018"/>
                  <a:pt x="254199" y="3465614"/>
                </a:cubicBezTo>
                <a:cubicBezTo>
                  <a:pt x="138783" y="3520410"/>
                  <a:pt x="47654" y="3463761"/>
                  <a:pt x="19660" y="3337293"/>
                </a:cubicBezTo>
                <a:cubicBezTo>
                  <a:pt x="-13826" y="3187066"/>
                  <a:pt x="-1186" y="3040942"/>
                  <a:pt x="32433" y="2895282"/>
                </a:cubicBezTo>
                <a:cubicBezTo>
                  <a:pt x="50855" y="2816998"/>
                  <a:pt x="76601" y="2740621"/>
                  <a:pt x="109333" y="2667162"/>
                </a:cubicBezTo>
                <a:cubicBezTo>
                  <a:pt x="151291" y="2572393"/>
                  <a:pt x="194837" y="2476500"/>
                  <a:pt x="252214" y="2390864"/>
                </a:cubicBezTo>
                <a:cubicBezTo>
                  <a:pt x="328452" y="2277102"/>
                  <a:pt x="421236" y="2174590"/>
                  <a:pt x="502371" y="2063938"/>
                </a:cubicBezTo>
                <a:cubicBezTo>
                  <a:pt x="596809" y="1935087"/>
                  <a:pt x="736381" y="1862158"/>
                  <a:pt x="859408" y="1769176"/>
                </a:cubicBezTo>
                <a:cubicBezTo>
                  <a:pt x="887733" y="1747734"/>
                  <a:pt x="934124" y="1751440"/>
                  <a:pt x="970655" y="1738932"/>
                </a:cubicBezTo>
                <a:cubicBezTo>
                  <a:pt x="996532" y="1730064"/>
                  <a:pt x="1019496" y="1712924"/>
                  <a:pt x="1044313" y="1700482"/>
                </a:cubicBezTo>
                <a:cubicBezTo>
                  <a:pt x="1073035" y="1686121"/>
                  <a:pt x="1101558" y="1663223"/>
                  <a:pt x="1131471" y="1660774"/>
                </a:cubicBezTo>
                <a:cubicBezTo>
                  <a:pt x="1252777" y="1651178"/>
                  <a:pt x="1375209" y="1639862"/>
                  <a:pt x="1495457" y="1686650"/>
                </a:cubicBezTo>
                <a:cubicBezTo>
                  <a:pt x="1589960" y="1558991"/>
                  <a:pt x="1657199" y="1416706"/>
                  <a:pt x="1715701" y="1271111"/>
                </a:cubicBezTo>
                <a:cubicBezTo>
                  <a:pt x="1781880" y="1105994"/>
                  <a:pt x="1848523" y="940215"/>
                  <a:pt x="1898753" y="769671"/>
                </a:cubicBezTo>
                <a:cubicBezTo>
                  <a:pt x="1943688" y="617459"/>
                  <a:pt x="1967645" y="459092"/>
                  <a:pt x="1931048" y="297946"/>
                </a:cubicBezTo>
                <a:cubicBezTo>
                  <a:pt x="1907885" y="194574"/>
                  <a:pt x="1832970" y="135079"/>
                  <a:pt x="1723311" y="141498"/>
                </a:cubicBezTo>
                <a:cubicBezTo>
                  <a:pt x="1612329" y="148116"/>
                  <a:pt x="1519744" y="200464"/>
                  <a:pt x="1427888" y="255657"/>
                </a:cubicBezTo>
                <a:cubicBezTo>
                  <a:pt x="1227894" y="375773"/>
                  <a:pt x="1070057" y="542147"/>
                  <a:pt x="928565" y="723677"/>
                </a:cubicBezTo>
                <a:cubicBezTo>
                  <a:pt x="831613" y="848094"/>
                  <a:pt x="741609" y="978401"/>
                  <a:pt x="655709" y="1110693"/>
                </a:cubicBezTo>
                <a:cubicBezTo>
                  <a:pt x="610773" y="1179850"/>
                  <a:pt x="581456" y="1259133"/>
                  <a:pt x="544263" y="1335702"/>
                </a:cubicBezTo>
                <a:lnTo>
                  <a:pt x="443737" y="1324849"/>
                </a:lnTo>
                <a:cubicBezTo>
                  <a:pt x="426530" y="1272501"/>
                  <a:pt x="422758" y="1232198"/>
                  <a:pt x="440163" y="1175284"/>
                </a:cubicBezTo>
                <a:cubicBezTo>
                  <a:pt x="493570" y="1000372"/>
                  <a:pt x="611038" y="866227"/>
                  <a:pt x="707659" y="720368"/>
                </a:cubicBezTo>
                <a:cubicBezTo>
                  <a:pt x="795689" y="588550"/>
                  <a:pt x="897567" y="466528"/>
                  <a:pt x="1011554" y="356382"/>
                </a:cubicBezTo>
                <a:cubicBezTo>
                  <a:pt x="1135045" y="236465"/>
                  <a:pt x="1261712" y="112048"/>
                  <a:pt x="1426035" y="48185"/>
                </a:cubicBezTo>
                <a:cubicBezTo>
                  <a:pt x="1485596" y="25155"/>
                  <a:pt x="1547473" y="-1581"/>
                  <a:pt x="1618682" y="73"/>
                </a:cubicBezTo>
                <a:cubicBezTo>
                  <a:pt x="1738599" y="2919"/>
                  <a:pt x="1768247" y="801"/>
                  <a:pt x="1839390" y="34023"/>
                </a:cubicBezTo>
                <a:cubicBezTo>
                  <a:pt x="1853552" y="40641"/>
                  <a:pt x="1872479" y="45207"/>
                  <a:pt x="1879958" y="56656"/>
                </a:cubicBezTo>
                <a:cubicBezTo>
                  <a:pt x="1940379" y="148116"/>
                  <a:pt x="2025221" y="227730"/>
                  <a:pt x="2048979" y="337786"/>
                </a:cubicBezTo>
                <a:cubicBezTo>
                  <a:pt x="2076311" y="464784"/>
                  <a:pt x="2084518" y="593502"/>
                  <a:pt x="2055134" y="724339"/>
                </a:cubicBezTo>
                <a:cubicBezTo>
                  <a:pt x="1993654" y="998387"/>
                  <a:pt x="1889686" y="1256353"/>
                  <a:pt x="1771093" y="1509026"/>
                </a:cubicBezTo>
                <a:cubicBezTo>
                  <a:pt x="1729135" y="1598566"/>
                  <a:pt x="1675530" y="1682680"/>
                  <a:pt x="1625499" y="1772816"/>
                </a:cubicBezTo>
                <a:cubicBezTo>
                  <a:pt x="1644691" y="1796045"/>
                  <a:pt x="1661765" y="1819141"/>
                  <a:pt x="1681420" y="1840054"/>
                </a:cubicBezTo>
                <a:cubicBezTo>
                  <a:pt x="1761364" y="1924763"/>
                  <a:pt x="1789160" y="2029128"/>
                  <a:pt x="1798293" y="2141368"/>
                </a:cubicBezTo>
                <a:cubicBezTo>
                  <a:pt x="1813166" y="2313569"/>
                  <a:pt x="1790914" y="2486958"/>
                  <a:pt x="1733040" y="2649823"/>
                </a:cubicBezTo>
                <a:cubicBezTo>
                  <a:pt x="1728335" y="2665332"/>
                  <a:pt x="1724795" y="2681171"/>
                  <a:pt x="1722451" y="2697207"/>
                </a:cubicBezTo>
                <a:cubicBezTo>
                  <a:pt x="1721988" y="2699656"/>
                  <a:pt x="1724900" y="2702766"/>
                  <a:pt x="1729665" y="2712825"/>
                </a:cubicBezTo>
                <a:cubicBezTo>
                  <a:pt x="1742701" y="2708568"/>
                  <a:pt x="1755436" y="2703438"/>
                  <a:pt x="1767784" y="2697472"/>
                </a:cubicBezTo>
                <a:cubicBezTo>
                  <a:pt x="1847861" y="2652404"/>
                  <a:pt x="1950968" y="2674045"/>
                  <a:pt x="2025155" y="2729238"/>
                </a:cubicBezTo>
                <a:cubicBezTo>
                  <a:pt x="2143086" y="2816925"/>
                  <a:pt x="2160293" y="2931018"/>
                  <a:pt x="2141696" y="3063178"/>
                </a:cubicBezTo>
                <a:cubicBezTo>
                  <a:pt x="2131505" y="3135975"/>
                  <a:pt x="2135410" y="3211023"/>
                  <a:pt x="2119196" y="3281967"/>
                </a:cubicBezTo>
                <a:cubicBezTo>
                  <a:pt x="2093452" y="3395133"/>
                  <a:pt x="2059237" y="3506645"/>
                  <a:pt x="2023236" y="3617098"/>
                </a:cubicBezTo>
                <a:cubicBezTo>
                  <a:pt x="1962814" y="3802400"/>
                  <a:pt x="1885450" y="3979429"/>
                  <a:pt x="1778373" y="4143819"/>
                </a:cubicBezTo>
                <a:cubicBezTo>
                  <a:pt x="1703524" y="4258706"/>
                  <a:pt x="1641911" y="4382064"/>
                  <a:pt x="1568651" y="4498208"/>
                </a:cubicBezTo>
                <a:cubicBezTo>
                  <a:pt x="1508295" y="4593904"/>
                  <a:pt x="1441587" y="4685761"/>
                  <a:pt x="1374216" y="4776691"/>
                </a:cubicBezTo>
                <a:cubicBezTo>
                  <a:pt x="1270447" y="4916527"/>
                  <a:pt x="1192951" y="5073968"/>
                  <a:pt x="1070917" y="5201826"/>
                </a:cubicBezTo>
                <a:cubicBezTo>
                  <a:pt x="1016848" y="5258343"/>
                  <a:pt x="984156" y="5335045"/>
                  <a:pt x="939551" y="5401092"/>
                </a:cubicBezTo>
                <a:cubicBezTo>
                  <a:pt x="908844" y="5446689"/>
                  <a:pt x="874365" y="5489706"/>
                  <a:pt x="841474" y="5533450"/>
                </a:cubicBezTo>
                <a:cubicBezTo>
                  <a:pt x="793428" y="5597644"/>
                  <a:pt x="745249" y="5661772"/>
                  <a:pt x="694423" y="5729605"/>
                </a:cubicBezTo>
                <a:close/>
                <a:moveTo>
                  <a:pt x="1441521" y="1771889"/>
                </a:moveTo>
                <a:cubicBezTo>
                  <a:pt x="1393474" y="1771889"/>
                  <a:pt x="1363694" y="1767455"/>
                  <a:pt x="1335634" y="1772683"/>
                </a:cubicBezTo>
                <a:cubicBezTo>
                  <a:pt x="1217702" y="1794854"/>
                  <a:pt x="1101359" y="1822980"/>
                  <a:pt x="995804" y="1883401"/>
                </a:cubicBezTo>
                <a:cubicBezTo>
                  <a:pt x="675231" y="2066982"/>
                  <a:pt x="445854" y="2333817"/>
                  <a:pt x="286164" y="2663654"/>
                </a:cubicBezTo>
                <a:cubicBezTo>
                  <a:pt x="257839" y="2722091"/>
                  <a:pt x="235007" y="2783174"/>
                  <a:pt x="208867" y="2842338"/>
                </a:cubicBezTo>
                <a:cubicBezTo>
                  <a:pt x="143746" y="2991440"/>
                  <a:pt x="125547" y="3146035"/>
                  <a:pt x="146460" y="3318564"/>
                </a:cubicBezTo>
                <a:cubicBezTo>
                  <a:pt x="175711" y="3307843"/>
                  <a:pt x="201785" y="3304335"/>
                  <a:pt x="219852" y="3290438"/>
                </a:cubicBezTo>
                <a:cubicBezTo>
                  <a:pt x="260776" y="3258983"/>
                  <a:pt x="299432" y="3224683"/>
                  <a:pt x="335534" y="3187794"/>
                </a:cubicBezTo>
                <a:cubicBezTo>
                  <a:pt x="411507" y="3110232"/>
                  <a:pt x="487283" y="3032206"/>
                  <a:pt x="559153" y="2950872"/>
                </a:cubicBezTo>
                <a:cubicBezTo>
                  <a:pt x="668481" y="2827382"/>
                  <a:pt x="772052" y="2698729"/>
                  <a:pt x="882637" y="2576430"/>
                </a:cubicBezTo>
                <a:cubicBezTo>
                  <a:pt x="951331" y="2500390"/>
                  <a:pt x="1018503" y="2424747"/>
                  <a:pt x="1065490" y="2332758"/>
                </a:cubicBezTo>
                <a:cubicBezTo>
                  <a:pt x="1078434" y="2306510"/>
                  <a:pt x="1095630" y="2282583"/>
                  <a:pt x="1116382" y="2261946"/>
                </a:cubicBezTo>
                <a:cubicBezTo>
                  <a:pt x="1238019" y="2145802"/>
                  <a:pt x="1302743" y="1990943"/>
                  <a:pt x="1395658" y="1855275"/>
                </a:cubicBezTo>
                <a:cubicBezTo>
                  <a:pt x="1409754" y="1834760"/>
                  <a:pt x="1419946" y="1811531"/>
                  <a:pt x="1441521" y="1771889"/>
                </a:cubicBezTo>
                <a:close/>
                <a:moveTo>
                  <a:pt x="672518" y="4187100"/>
                </a:moveTo>
                <a:cubicBezTo>
                  <a:pt x="757889" y="4101067"/>
                  <a:pt x="849217" y="4037270"/>
                  <a:pt x="898322" y="3949847"/>
                </a:cubicBezTo>
                <a:cubicBezTo>
                  <a:pt x="934654" y="3885190"/>
                  <a:pt x="978663" y="3827614"/>
                  <a:pt x="1017444" y="3765671"/>
                </a:cubicBezTo>
                <a:cubicBezTo>
                  <a:pt x="1101293" y="3631327"/>
                  <a:pt x="1184613" y="3496652"/>
                  <a:pt x="1263763" y="3359595"/>
                </a:cubicBezTo>
                <a:cubicBezTo>
                  <a:pt x="1299500" y="3297784"/>
                  <a:pt x="1324780" y="3230016"/>
                  <a:pt x="1354826" y="3164962"/>
                </a:cubicBezTo>
                <a:cubicBezTo>
                  <a:pt x="1320510" y="3172022"/>
                  <a:pt x="1288597" y="3187819"/>
                  <a:pt x="1262175" y="3210824"/>
                </a:cubicBezTo>
                <a:cubicBezTo>
                  <a:pt x="1206320" y="3259400"/>
                  <a:pt x="1154634" y="3312806"/>
                  <a:pt x="1097852" y="3360191"/>
                </a:cubicBezTo>
                <a:cubicBezTo>
                  <a:pt x="972111" y="3465151"/>
                  <a:pt x="864239" y="3583810"/>
                  <a:pt x="786413" y="3729140"/>
                </a:cubicBezTo>
                <a:cubicBezTo>
                  <a:pt x="712159" y="3867256"/>
                  <a:pt x="669209" y="4012056"/>
                  <a:pt x="672518" y="41871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FE2CD-80A8-EDFC-144C-5010C1BC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959" y="526386"/>
            <a:ext cx="3361318" cy="2256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/>
          <p:nvPr/>
        </p:nvSpPr>
        <p:spPr>
          <a:xfrm rot="10800000">
            <a:off x="4692166" y="4074261"/>
            <a:ext cx="1011893" cy="729205"/>
          </a:xfrm>
          <a:custGeom>
            <a:avLst/>
            <a:gdLst/>
            <a:ahLst/>
            <a:cxnLst/>
            <a:rect l="l" t="t" r="r" b="b"/>
            <a:pathLst>
              <a:path w="2023786" h="1458410" extrusionOk="0">
                <a:moveTo>
                  <a:pt x="824789" y="1206837"/>
                </a:moveTo>
                <a:cubicBezTo>
                  <a:pt x="802484" y="1206837"/>
                  <a:pt x="788079" y="1208608"/>
                  <a:pt x="774219" y="1206565"/>
                </a:cubicBezTo>
                <a:cubicBezTo>
                  <a:pt x="712513" y="1197438"/>
                  <a:pt x="649786" y="1191819"/>
                  <a:pt x="589783" y="1175916"/>
                </a:cubicBezTo>
                <a:cubicBezTo>
                  <a:pt x="538906" y="1162499"/>
                  <a:pt x="487621" y="1160592"/>
                  <a:pt x="436540" y="1152828"/>
                </a:cubicBezTo>
                <a:cubicBezTo>
                  <a:pt x="409467" y="1148707"/>
                  <a:pt x="383144" y="1139785"/>
                  <a:pt x="356173" y="1134677"/>
                </a:cubicBezTo>
                <a:cubicBezTo>
                  <a:pt x="306250" y="1125278"/>
                  <a:pt x="255135" y="1120647"/>
                  <a:pt x="206336" y="1107195"/>
                </a:cubicBezTo>
                <a:cubicBezTo>
                  <a:pt x="168059" y="1096639"/>
                  <a:pt x="128012" y="1104573"/>
                  <a:pt x="90382" y="1088227"/>
                </a:cubicBezTo>
                <a:cubicBezTo>
                  <a:pt x="73866" y="1081042"/>
                  <a:pt x="52174" y="1086320"/>
                  <a:pt x="33001" y="1084379"/>
                </a:cubicBezTo>
                <a:cubicBezTo>
                  <a:pt x="10662" y="1082166"/>
                  <a:pt x="6814" y="1063402"/>
                  <a:pt x="1808" y="1046103"/>
                </a:cubicBezTo>
                <a:cubicBezTo>
                  <a:pt x="-2279" y="1031732"/>
                  <a:pt x="37" y="1019200"/>
                  <a:pt x="14203" y="1012253"/>
                </a:cubicBezTo>
                <a:cubicBezTo>
                  <a:pt x="21271" y="1008792"/>
                  <a:pt x="29088" y="1007142"/>
                  <a:pt x="36951" y="1007451"/>
                </a:cubicBezTo>
                <a:cubicBezTo>
                  <a:pt x="67293" y="1009290"/>
                  <a:pt x="97329" y="1015829"/>
                  <a:pt x="128114" y="1008541"/>
                </a:cubicBezTo>
                <a:cubicBezTo>
                  <a:pt x="136559" y="1006532"/>
                  <a:pt x="147048" y="1011504"/>
                  <a:pt x="156174" y="1014535"/>
                </a:cubicBezTo>
                <a:cubicBezTo>
                  <a:pt x="167480" y="1018280"/>
                  <a:pt x="177798" y="1025977"/>
                  <a:pt x="190228" y="1016203"/>
                </a:cubicBezTo>
                <a:cubicBezTo>
                  <a:pt x="193293" y="1013819"/>
                  <a:pt x="199729" y="1014739"/>
                  <a:pt x="204360" y="1015488"/>
                </a:cubicBezTo>
                <a:cubicBezTo>
                  <a:pt x="246655" y="1022537"/>
                  <a:pt x="288985" y="1029110"/>
                  <a:pt x="331041" y="1037487"/>
                </a:cubicBezTo>
                <a:cubicBezTo>
                  <a:pt x="344663" y="1040143"/>
                  <a:pt x="357467" y="1047703"/>
                  <a:pt x="370986" y="1051824"/>
                </a:cubicBezTo>
                <a:cubicBezTo>
                  <a:pt x="380825" y="1054661"/>
                  <a:pt x="390920" y="1056520"/>
                  <a:pt x="401124" y="1057374"/>
                </a:cubicBezTo>
                <a:cubicBezTo>
                  <a:pt x="414746" y="1058703"/>
                  <a:pt x="428878" y="1058226"/>
                  <a:pt x="442670" y="1059690"/>
                </a:cubicBezTo>
                <a:cubicBezTo>
                  <a:pt x="479584" y="1063606"/>
                  <a:pt x="514830" y="1075491"/>
                  <a:pt x="551915" y="1080565"/>
                </a:cubicBezTo>
                <a:cubicBezTo>
                  <a:pt x="604528" y="1087785"/>
                  <a:pt x="660002" y="1083562"/>
                  <a:pt x="709550" y="1108898"/>
                </a:cubicBezTo>
                <a:cubicBezTo>
                  <a:pt x="729710" y="1100419"/>
                  <a:pt x="748542" y="1111316"/>
                  <a:pt x="767885" y="1113495"/>
                </a:cubicBezTo>
                <a:cubicBezTo>
                  <a:pt x="782903" y="1115198"/>
                  <a:pt x="797376" y="1121157"/>
                  <a:pt x="812155" y="1124563"/>
                </a:cubicBezTo>
                <a:cubicBezTo>
                  <a:pt x="817707" y="1125541"/>
                  <a:pt x="823365" y="1125770"/>
                  <a:pt x="828978" y="1125244"/>
                </a:cubicBezTo>
                <a:cubicBezTo>
                  <a:pt x="839194" y="1124699"/>
                  <a:pt x="851249" y="1119931"/>
                  <a:pt x="859626" y="1123541"/>
                </a:cubicBezTo>
                <a:cubicBezTo>
                  <a:pt x="890513" y="1136720"/>
                  <a:pt x="925180" y="1132327"/>
                  <a:pt x="955862" y="1146766"/>
                </a:cubicBezTo>
                <a:cubicBezTo>
                  <a:pt x="965364" y="1151261"/>
                  <a:pt x="979258" y="1145608"/>
                  <a:pt x="989916" y="1148979"/>
                </a:cubicBezTo>
                <a:cubicBezTo>
                  <a:pt x="1007829" y="1154735"/>
                  <a:pt x="1023970" y="1167028"/>
                  <a:pt x="1042155" y="1170808"/>
                </a:cubicBezTo>
                <a:cubicBezTo>
                  <a:pt x="1060340" y="1174588"/>
                  <a:pt x="1080364" y="1168629"/>
                  <a:pt x="1098719" y="1171864"/>
                </a:cubicBezTo>
                <a:cubicBezTo>
                  <a:pt x="1118606" y="1175269"/>
                  <a:pt x="1137370" y="1185111"/>
                  <a:pt x="1156951" y="1191070"/>
                </a:cubicBezTo>
                <a:cubicBezTo>
                  <a:pt x="1169585" y="1194918"/>
                  <a:pt x="1182798" y="1196825"/>
                  <a:pt x="1195704" y="1199686"/>
                </a:cubicBezTo>
                <a:cubicBezTo>
                  <a:pt x="1215285" y="1204011"/>
                  <a:pt x="1234866" y="1208233"/>
                  <a:pt x="1254345" y="1212899"/>
                </a:cubicBezTo>
                <a:cubicBezTo>
                  <a:pt x="1258806" y="1213988"/>
                  <a:pt x="1265413" y="1219437"/>
                  <a:pt x="1266741" y="1218245"/>
                </a:cubicBezTo>
                <a:cubicBezTo>
                  <a:pt x="1285641" y="1200878"/>
                  <a:pt x="1303621" y="1217837"/>
                  <a:pt x="1321704" y="1219335"/>
                </a:cubicBezTo>
                <a:cubicBezTo>
                  <a:pt x="1343124" y="1221106"/>
                  <a:pt x="1364339" y="1225056"/>
                  <a:pt x="1385623" y="1228257"/>
                </a:cubicBezTo>
                <a:cubicBezTo>
                  <a:pt x="1435001" y="1235726"/>
                  <a:pt x="1484391" y="1243241"/>
                  <a:pt x="1533792" y="1250801"/>
                </a:cubicBezTo>
                <a:cubicBezTo>
                  <a:pt x="1537401" y="1251346"/>
                  <a:pt x="1542612" y="1250494"/>
                  <a:pt x="1544314" y="1252537"/>
                </a:cubicBezTo>
                <a:cubicBezTo>
                  <a:pt x="1561137" y="1272970"/>
                  <a:pt x="1590389" y="1258565"/>
                  <a:pt x="1608234" y="1275899"/>
                </a:cubicBezTo>
                <a:cubicBezTo>
                  <a:pt x="1611225" y="1278111"/>
                  <a:pt x="1614979" y="1279031"/>
                  <a:pt x="1618654" y="1278453"/>
                </a:cubicBezTo>
                <a:cubicBezTo>
                  <a:pt x="1655330" y="1272936"/>
                  <a:pt x="1689180" y="1289384"/>
                  <a:pt x="1724562" y="1293743"/>
                </a:cubicBezTo>
                <a:cubicBezTo>
                  <a:pt x="1754700" y="1297455"/>
                  <a:pt x="1788583" y="1297148"/>
                  <a:pt x="1814839" y="1309544"/>
                </a:cubicBezTo>
                <a:cubicBezTo>
                  <a:pt x="1848450" y="1325481"/>
                  <a:pt x="1886522" y="1322552"/>
                  <a:pt x="1918363" y="1342576"/>
                </a:cubicBezTo>
                <a:cubicBezTo>
                  <a:pt x="1930520" y="1350204"/>
                  <a:pt x="1948671" y="1347582"/>
                  <a:pt x="1963212" y="1352315"/>
                </a:cubicBezTo>
                <a:cubicBezTo>
                  <a:pt x="1981975" y="1358411"/>
                  <a:pt x="2003361" y="1361510"/>
                  <a:pt x="1999309" y="1392363"/>
                </a:cubicBezTo>
                <a:cubicBezTo>
                  <a:pt x="1997810" y="1403669"/>
                  <a:pt x="2013407" y="1416711"/>
                  <a:pt x="2019503" y="1429822"/>
                </a:cubicBezTo>
                <a:cubicBezTo>
                  <a:pt x="2022670" y="1436633"/>
                  <a:pt x="2025633" y="1447666"/>
                  <a:pt x="2022363" y="1452025"/>
                </a:cubicBezTo>
                <a:cubicBezTo>
                  <a:pt x="2018651" y="1456963"/>
                  <a:pt x="2007175" y="1459517"/>
                  <a:pt x="2000228" y="1457951"/>
                </a:cubicBezTo>
                <a:cubicBezTo>
                  <a:pt x="1964914" y="1450118"/>
                  <a:pt x="1929975" y="1440413"/>
                  <a:pt x="1894661" y="1431729"/>
                </a:cubicBezTo>
                <a:cubicBezTo>
                  <a:pt x="1875897" y="1427064"/>
                  <a:pt x="1856997" y="1422943"/>
                  <a:pt x="1838098" y="1418959"/>
                </a:cubicBezTo>
                <a:cubicBezTo>
                  <a:pt x="1784224" y="1407608"/>
                  <a:pt x="1730340" y="1396256"/>
                  <a:pt x="1676444" y="1384905"/>
                </a:cubicBezTo>
                <a:cubicBezTo>
                  <a:pt x="1608097" y="1370671"/>
                  <a:pt x="1539887" y="1355857"/>
                  <a:pt x="1471371" y="1342576"/>
                </a:cubicBezTo>
                <a:cubicBezTo>
                  <a:pt x="1414569" y="1331577"/>
                  <a:pt x="1356439" y="1326026"/>
                  <a:pt x="1300624" y="1311485"/>
                </a:cubicBezTo>
                <a:cubicBezTo>
                  <a:pt x="1231154" y="1293402"/>
                  <a:pt x="1158586" y="1291359"/>
                  <a:pt x="1090478" y="1267692"/>
                </a:cubicBezTo>
                <a:cubicBezTo>
                  <a:pt x="1078319" y="1262874"/>
                  <a:pt x="1065918" y="1258691"/>
                  <a:pt x="1053325" y="1255160"/>
                </a:cubicBezTo>
                <a:cubicBezTo>
                  <a:pt x="1037319" y="1251414"/>
                  <a:pt x="1020871" y="1249711"/>
                  <a:pt x="1004662" y="1246885"/>
                </a:cubicBezTo>
                <a:cubicBezTo>
                  <a:pt x="959779" y="1239052"/>
                  <a:pt x="914862" y="1231458"/>
                  <a:pt x="870115" y="1223047"/>
                </a:cubicBezTo>
                <a:cubicBezTo>
                  <a:pt x="858400" y="1220833"/>
                  <a:pt x="847196" y="1215930"/>
                  <a:pt x="835891" y="1211877"/>
                </a:cubicBezTo>
                <a:cubicBezTo>
                  <a:pt x="832074" y="1210466"/>
                  <a:pt x="828364" y="1208781"/>
                  <a:pt x="824789" y="1206837"/>
                </a:cubicBezTo>
                <a:close/>
                <a:moveTo>
                  <a:pt x="1540602" y="576192"/>
                </a:moveTo>
                <a:cubicBezTo>
                  <a:pt x="1532123" y="548268"/>
                  <a:pt x="1526164" y="544182"/>
                  <a:pt x="1499227" y="549801"/>
                </a:cubicBezTo>
                <a:cubicBezTo>
                  <a:pt x="1493688" y="550570"/>
                  <a:pt x="1488096" y="550877"/>
                  <a:pt x="1482506" y="550720"/>
                </a:cubicBezTo>
                <a:cubicBezTo>
                  <a:pt x="1450496" y="551810"/>
                  <a:pt x="1418383" y="552150"/>
                  <a:pt x="1386406" y="554126"/>
                </a:cubicBezTo>
                <a:cubicBezTo>
                  <a:pt x="1361717" y="555726"/>
                  <a:pt x="1337198" y="559778"/>
                  <a:pt x="1312543" y="562162"/>
                </a:cubicBezTo>
                <a:cubicBezTo>
                  <a:pt x="1250054" y="568156"/>
                  <a:pt x="1187463" y="573059"/>
                  <a:pt x="1125247" y="579904"/>
                </a:cubicBezTo>
                <a:cubicBezTo>
                  <a:pt x="1074983" y="585387"/>
                  <a:pt x="1025060" y="593730"/>
                  <a:pt x="974831" y="599417"/>
                </a:cubicBezTo>
                <a:cubicBezTo>
                  <a:pt x="958314" y="601256"/>
                  <a:pt x="940777" y="595603"/>
                  <a:pt x="924635" y="598804"/>
                </a:cubicBezTo>
                <a:cubicBezTo>
                  <a:pt x="885167" y="606637"/>
                  <a:pt x="845085" y="606024"/>
                  <a:pt x="805446" y="609701"/>
                </a:cubicBezTo>
                <a:cubicBezTo>
                  <a:pt x="751675" y="614707"/>
                  <a:pt x="697223" y="611643"/>
                  <a:pt x="643179" y="614401"/>
                </a:cubicBezTo>
                <a:cubicBezTo>
                  <a:pt x="596219" y="616819"/>
                  <a:pt x="549361" y="621552"/>
                  <a:pt x="502673" y="627069"/>
                </a:cubicBezTo>
                <a:cubicBezTo>
                  <a:pt x="470560" y="630849"/>
                  <a:pt x="438822" y="637932"/>
                  <a:pt x="406845" y="642938"/>
                </a:cubicBezTo>
                <a:cubicBezTo>
                  <a:pt x="397957" y="644300"/>
                  <a:pt x="388354" y="641882"/>
                  <a:pt x="379602" y="643858"/>
                </a:cubicBezTo>
                <a:cubicBezTo>
                  <a:pt x="338465" y="653222"/>
                  <a:pt x="297873" y="665618"/>
                  <a:pt x="254965" y="664494"/>
                </a:cubicBezTo>
                <a:cubicBezTo>
                  <a:pt x="246552" y="664511"/>
                  <a:pt x="238179" y="665657"/>
                  <a:pt x="230071" y="667900"/>
                </a:cubicBezTo>
                <a:cubicBezTo>
                  <a:pt x="189207" y="677912"/>
                  <a:pt x="148546" y="688332"/>
                  <a:pt x="107818" y="698548"/>
                </a:cubicBezTo>
                <a:cubicBezTo>
                  <a:pt x="69030" y="708458"/>
                  <a:pt x="63990" y="714724"/>
                  <a:pt x="61743" y="754839"/>
                </a:cubicBezTo>
                <a:cubicBezTo>
                  <a:pt x="60108" y="784296"/>
                  <a:pt x="76795" y="798905"/>
                  <a:pt x="105127" y="792605"/>
                </a:cubicBezTo>
                <a:cubicBezTo>
                  <a:pt x="109895" y="791549"/>
                  <a:pt x="114322" y="789200"/>
                  <a:pt x="119089" y="788212"/>
                </a:cubicBezTo>
                <a:cubicBezTo>
                  <a:pt x="145073" y="782593"/>
                  <a:pt x="170988" y="776395"/>
                  <a:pt x="197175" y="771968"/>
                </a:cubicBezTo>
                <a:cubicBezTo>
                  <a:pt x="229458" y="766486"/>
                  <a:pt x="262082" y="763046"/>
                  <a:pt x="294399" y="757768"/>
                </a:cubicBezTo>
                <a:cubicBezTo>
                  <a:pt x="354913" y="747858"/>
                  <a:pt x="415052" y="735054"/>
                  <a:pt x="475872" y="727562"/>
                </a:cubicBezTo>
                <a:cubicBezTo>
                  <a:pt x="546875" y="718844"/>
                  <a:pt x="618456" y="714451"/>
                  <a:pt x="689765" y="708390"/>
                </a:cubicBezTo>
                <a:cubicBezTo>
                  <a:pt x="724739" y="705393"/>
                  <a:pt x="759712" y="702294"/>
                  <a:pt x="794719" y="700149"/>
                </a:cubicBezTo>
                <a:cubicBezTo>
                  <a:pt x="862214" y="695960"/>
                  <a:pt x="929777" y="692929"/>
                  <a:pt x="997238" y="688434"/>
                </a:cubicBezTo>
                <a:cubicBezTo>
                  <a:pt x="1050158" y="685029"/>
                  <a:pt x="1103078" y="680874"/>
                  <a:pt x="1155793" y="675289"/>
                </a:cubicBezTo>
                <a:cubicBezTo>
                  <a:pt x="1200234" y="670556"/>
                  <a:pt x="1244333" y="663268"/>
                  <a:pt x="1288603" y="657173"/>
                </a:cubicBezTo>
                <a:cubicBezTo>
                  <a:pt x="1316221" y="653325"/>
                  <a:pt x="1343771" y="648421"/>
                  <a:pt x="1371525" y="646037"/>
                </a:cubicBezTo>
                <a:cubicBezTo>
                  <a:pt x="1408780" y="642870"/>
                  <a:pt x="1446273" y="642053"/>
                  <a:pt x="1483596" y="639431"/>
                </a:cubicBezTo>
                <a:cubicBezTo>
                  <a:pt x="1506855" y="637830"/>
                  <a:pt x="1529978" y="634799"/>
                  <a:pt x="1560933" y="631632"/>
                </a:cubicBezTo>
                <a:cubicBezTo>
                  <a:pt x="1551942" y="607454"/>
                  <a:pt x="1545404" y="592062"/>
                  <a:pt x="1540602" y="576192"/>
                </a:cubicBezTo>
                <a:close/>
                <a:moveTo>
                  <a:pt x="1324701" y="21318"/>
                </a:moveTo>
                <a:cubicBezTo>
                  <a:pt x="1238612" y="48561"/>
                  <a:pt x="1152762" y="76758"/>
                  <a:pt x="1066742" y="104273"/>
                </a:cubicBezTo>
                <a:cubicBezTo>
                  <a:pt x="1043109" y="111867"/>
                  <a:pt x="1019237" y="118746"/>
                  <a:pt x="995399" y="125557"/>
                </a:cubicBezTo>
                <a:cubicBezTo>
                  <a:pt x="971561" y="132368"/>
                  <a:pt x="948030" y="137987"/>
                  <a:pt x="924703" y="145240"/>
                </a:cubicBezTo>
                <a:cubicBezTo>
                  <a:pt x="900014" y="152936"/>
                  <a:pt x="879480" y="170917"/>
                  <a:pt x="850295" y="168771"/>
                </a:cubicBezTo>
                <a:cubicBezTo>
                  <a:pt x="836265" y="167716"/>
                  <a:pt x="821622" y="180622"/>
                  <a:pt x="806706" y="185526"/>
                </a:cubicBezTo>
                <a:cubicBezTo>
                  <a:pt x="745409" y="205720"/>
                  <a:pt x="682512" y="220601"/>
                  <a:pt x="624790" y="250501"/>
                </a:cubicBezTo>
                <a:cubicBezTo>
                  <a:pt x="622645" y="251590"/>
                  <a:pt x="619955" y="253327"/>
                  <a:pt x="617979" y="252884"/>
                </a:cubicBezTo>
                <a:cubicBezTo>
                  <a:pt x="591758" y="246823"/>
                  <a:pt x="573437" y="264361"/>
                  <a:pt x="551540" y="272636"/>
                </a:cubicBezTo>
                <a:cubicBezTo>
                  <a:pt x="530257" y="280638"/>
                  <a:pt x="512651" y="302263"/>
                  <a:pt x="484999" y="293919"/>
                </a:cubicBezTo>
                <a:cubicBezTo>
                  <a:pt x="477745" y="291740"/>
                  <a:pt x="467325" y="298210"/>
                  <a:pt x="458880" y="301888"/>
                </a:cubicBezTo>
                <a:cubicBezTo>
                  <a:pt x="409161" y="323546"/>
                  <a:pt x="361758" y="350415"/>
                  <a:pt x="309042" y="365569"/>
                </a:cubicBezTo>
                <a:cubicBezTo>
                  <a:pt x="280369" y="373844"/>
                  <a:pt x="248937" y="381200"/>
                  <a:pt x="225883" y="398465"/>
                </a:cubicBezTo>
                <a:cubicBezTo>
                  <a:pt x="194587" y="421928"/>
                  <a:pt x="157775" y="430408"/>
                  <a:pt x="124640" y="448558"/>
                </a:cubicBezTo>
                <a:cubicBezTo>
                  <a:pt x="96580" y="464053"/>
                  <a:pt x="87726" y="477402"/>
                  <a:pt x="99100" y="508391"/>
                </a:cubicBezTo>
                <a:cubicBezTo>
                  <a:pt x="108499" y="534000"/>
                  <a:pt x="130327" y="543637"/>
                  <a:pt x="156651" y="533285"/>
                </a:cubicBezTo>
                <a:cubicBezTo>
                  <a:pt x="187129" y="521263"/>
                  <a:pt x="217199" y="508119"/>
                  <a:pt x="247915" y="496711"/>
                </a:cubicBezTo>
                <a:cubicBezTo>
                  <a:pt x="331824" y="465585"/>
                  <a:pt x="416040" y="435414"/>
                  <a:pt x="499915" y="404288"/>
                </a:cubicBezTo>
                <a:cubicBezTo>
                  <a:pt x="525659" y="394787"/>
                  <a:pt x="550995" y="383856"/>
                  <a:pt x="576536" y="374185"/>
                </a:cubicBezTo>
                <a:cubicBezTo>
                  <a:pt x="619239" y="358247"/>
                  <a:pt x="662284" y="343161"/>
                  <a:pt x="704953" y="327224"/>
                </a:cubicBezTo>
                <a:cubicBezTo>
                  <a:pt x="750279" y="310197"/>
                  <a:pt x="794856" y="291365"/>
                  <a:pt x="840658" y="275939"/>
                </a:cubicBezTo>
                <a:cubicBezTo>
                  <a:pt x="879241" y="262964"/>
                  <a:pt x="919323" y="254519"/>
                  <a:pt x="958280" y="242634"/>
                </a:cubicBezTo>
                <a:cubicBezTo>
                  <a:pt x="991483" y="232418"/>
                  <a:pt x="1023698" y="219171"/>
                  <a:pt x="1057037" y="209227"/>
                </a:cubicBezTo>
                <a:cubicBezTo>
                  <a:pt x="1143023" y="183551"/>
                  <a:pt x="1229520" y="159577"/>
                  <a:pt x="1315438" y="133628"/>
                </a:cubicBezTo>
                <a:cubicBezTo>
                  <a:pt x="1353646" y="122083"/>
                  <a:pt x="1390901" y="107406"/>
                  <a:pt x="1430268" y="93580"/>
                </a:cubicBezTo>
                <a:lnTo>
                  <a:pt x="1400300" y="0"/>
                </a:lnTo>
                <a:cubicBezTo>
                  <a:pt x="1377484" y="6368"/>
                  <a:pt x="1350786" y="13009"/>
                  <a:pt x="1324701" y="213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2776018" y="1017155"/>
            <a:ext cx="543628" cy="777679"/>
          </a:xfrm>
          <a:custGeom>
            <a:avLst/>
            <a:gdLst/>
            <a:ahLst/>
            <a:cxnLst/>
            <a:rect l="l" t="t" r="r" b="b"/>
            <a:pathLst>
              <a:path w="1087255" h="1555357" extrusionOk="0">
                <a:moveTo>
                  <a:pt x="607749" y="2016"/>
                </a:moveTo>
                <a:cubicBezTo>
                  <a:pt x="633978" y="2016"/>
                  <a:pt x="660207" y="1210"/>
                  <a:pt x="686437" y="2016"/>
                </a:cubicBezTo>
                <a:cubicBezTo>
                  <a:pt x="753422" y="4839"/>
                  <a:pt x="805073" y="33871"/>
                  <a:pt x="852286" y="69758"/>
                </a:cubicBezTo>
                <a:cubicBezTo>
                  <a:pt x="1030241" y="203630"/>
                  <a:pt x="1100858" y="370970"/>
                  <a:pt x="1085120" y="566132"/>
                </a:cubicBezTo>
                <a:cubicBezTo>
                  <a:pt x="1078261" y="649600"/>
                  <a:pt x="1057681" y="731052"/>
                  <a:pt x="1030644" y="811294"/>
                </a:cubicBezTo>
                <a:cubicBezTo>
                  <a:pt x="1012889" y="863714"/>
                  <a:pt x="987871" y="914117"/>
                  <a:pt x="964466" y="964924"/>
                </a:cubicBezTo>
                <a:cubicBezTo>
                  <a:pt x="936623" y="1025005"/>
                  <a:pt x="910394" y="1086295"/>
                  <a:pt x="876497" y="1143957"/>
                </a:cubicBezTo>
                <a:cubicBezTo>
                  <a:pt x="815161" y="1248796"/>
                  <a:pt x="744141" y="1349603"/>
                  <a:pt x="652137" y="1438717"/>
                </a:cubicBezTo>
                <a:cubicBezTo>
                  <a:pt x="612591" y="1476620"/>
                  <a:pt x="566186" y="1510088"/>
                  <a:pt x="521394" y="1543959"/>
                </a:cubicBezTo>
                <a:cubicBezTo>
                  <a:pt x="496376" y="1563314"/>
                  <a:pt x="441900" y="1558072"/>
                  <a:pt x="419706" y="1527830"/>
                </a:cubicBezTo>
                <a:cubicBezTo>
                  <a:pt x="372897" y="1463717"/>
                  <a:pt x="299051" y="1416539"/>
                  <a:pt x="261523" y="1346377"/>
                </a:cubicBezTo>
                <a:cubicBezTo>
                  <a:pt x="233680" y="1294361"/>
                  <a:pt x="188889" y="1248393"/>
                  <a:pt x="160642" y="1196377"/>
                </a:cubicBezTo>
                <a:cubicBezTo>
                  <a:pt x="106569" y="1097183"/>
                  <a:pt x="55725" y="996779"/>
                  <a:pt x="34741" y="887907"/>
                </a:cubicBezTo>
                <a:cubicBezTo>
                  <a:pt x="21829" y="820165"/>
                  <a:pt x="845" y="753229"/>
                  <a:pt x="38" y="684277"/>
                </a:cubicBezTo>
                <a:cubicBezTo>
                  <a:pt x="-365" y="625809"/>
                  <a:pt x="2459" y="566938"/>
                  <a:pt x="6898" y="508470"/>
                </a:cubicBezTo>
                <a:cubicBezTo>
                  <a:pt x="10126" y="468551"/>
                  <a:pt x="13758" y="428228"/>
                  <a:pt x="25864" y="389518"/>
                </a:cubicBezTo>
                <a:cubicBezTo>
                  <a:pt x="41601" y="339921"/>
                  <a:pt x="65409" y="291937"/>
                  <a:pt x="86393" y="243550"/>
                </a:cubicBezTo>
                <a:cubicBezTo>
                  <a:pt x="88814" y="238308"/>
                  <a:pt x="91639" y="232662"/>
                  <a:pt x="96077" y="228227"/>
                </a:cubicBezTo>
                <a:cubicBezTo>
                  <a:pt x="198977" y="127823"/>
                  <a:pt x="317613" y="46774"/>
                  <a:pt x="479024" y="17742"/>
                </a:cubicBezTo>
                <a:cubicBezTo>
                  <a:pt x="521394" y="10081"/>
                  <a:pt x="564975" y="6048"/>
                  <a:pt x="607749" y="0"/>
                </a:cubicBezTo>
                <a:cubicBezTo>
                  <a:pt x="607345" y="806"/>
                  <a:pt x="607749" y="1613"/>
                  <a:pt x="607749" y="2016"/>
                </a:cubicBezTo>
                <a:close/>
                <a:moveTo>
                  <a:pt x="468129" y="1507265"/>
                </a:moveTo>
                <a:cubicBezTo>
                  <a:pt x="518166" y="1461297"/>
                  <a:pt x="565782" y="1422991"/>
                  <a:pt x="605731" y="1379442"/>
                </a:cubicBezTo>
                <a:cubicBezTo>
                  <a:pt x="658997" y="1321377"/>
                  <a:pt x="710648" y="1261296"/>
                  <a:pt x="755439" y="1198393"/>
                </a:cubicBezTo>
                <a:cubicBezTo>
                  <a:pt x="800231" y="1135489"/>
                  <a:pt x="839373" y="1069360"/>
                  <a:pt x="873673" y="1002424"/>
                </a:cubicBezTo>
                <a:cubicBezTo>
                  <a:pt x="909183" y="932666"/>
                  <a:pt x="936623" y="860085"/>
                  <a:pt x="966887" y="788310"/>
                </a:cubicBezTo>
                <a:cubicBezTo>
                  <a:pt x="1020960" y="660084"/>
                  <a:pt x="1043961" y="528632"/>
                  <a:pt x="1014503" y="394357"/>
                </a:cubicBezTo>
                <a:cubicBezTo>
                  <a:pt x="999573" y="326614"/>
                  <a:pt x="975765" y="259679"/>
                  <a:pt x="916850" y="206453"/>
                </a:cubicBezTo>
                <a:cubicBezTo>
                  <a:pt x="879322" y="172178"/>
                  <a:pt x="840584" y="138710"/>
                  <a:pt x="802249" y="105242"/>
                </a:cubicBezTo>
                <a:cubicBezTo>
                  <a:pt x="777230" y="83468"/>
                  <a:pt x="744948" y="73791"/>
                  <a:pt x="709841" y="67742"/>
                </a:cubicBezTo>
                <a:cubicBezTo>
                  <a:pt x="638417" y="55645"/>
                  <a:pt x="569414" y="69355"/>
                  <a:pt x="503639" y="87097"/>
                </a:cubicBezTo>
                <a:cubicBezTo>
                  <a:pt x="445935" y="102017"/>
                  <a:pt x="391459" y="126614"/>
                  <a:pt x="339000" y="151614"/>
                </a:cubicBezTo>
                <a:cubicBezTo>
                  <a:pt x="239329" y="198791"/>
                  <a:pt x="163870" y="263711"/>
                  <a:pt x="130377" y="356857"/>
                </a:cubicBezTo>
                <a:cubicBezTo>
                  <a:pt x="103341" y="432663"/>
                  <a:pt x="82358" y="509680"/>
                  <a:pt x="78726" y="588712"/>
                </a:cubicBezTo>
                <a:cubicBezTo>
                  <a:pt x="75901" y="647180"/>
                  <a:pt x="73480" y="707261"/>
                  <a:pt x="83972" y="764923"/>
                </a:cubicBezTo>
                <a:cubicBezTo>
                  <a:pt x="104552" y="880246"/>
                  <a:pt x="154589" y="989924"/>
                  <a:pt x="204223" y="1098392"/>
                </a:cubicBezTo>
                <a:cubicBezTo>
                  <a:pt x="249417" y="1197586"/>
                  <a:pt x="305911" y="1292748"/>
                  <a:pt x="376932" y="1382265"/>
                </a:cubicBezTo>
                <a:cubicBezTo>
                  <a:pt x="407196" y="1420168"/>
                  <a:pt x="434233" y="1460088"/>
                  <a:pt x="468129" y="1507265"/>
                </a:cubicBezTo>
                <a:close/>
                <a:moveTo>
                  <a:pt x="889410" y="570970"/>
                </a:moveTo>
                <a:cubicBezTo>
                  <a:pt x="887796" y="606051"/>
                  <a:pt x="876901" y="637906"/>
                  <a:pt x="861567" y="670971"/>
                </a:cubicBezTo>
                <a:cubicBezTo>
                  <a:pt x="834127" y="729439"/>
                  <a:pt x="790950" y="775810"/>
                  <a:pt x="727193" y="808875"/>
                </a:cubicBezTo>
                <a:cubicBezTo>
                  <a:pt x="646891" y="850810"/>
                  <a:pt x="564168" y="876214"/>
                  <a:pt x="464901" y="852827"/>
                </a:cubicBezTo>
                <a:cubicBezTo>
                  <a:pt x="317210" y="818149"/>
                  <a:pt x="232066" y="735084"/>
                  <a:pt x="202608" y="618955"/>
                </a:cubicBezTo>
                <a:cubicBezTo>
                  <a:pt x="174362" y="506857"/>
                  <a:pt x="202608" y="399195"/>
                  <a:pt x="302683" y="311292"/>
                </a:cubicBezTo>
                <a:cubicBezTo>
                  <a:pt x="344650" y="274195"/>
                  <a:pt x="399933" y="257663"/>
                  <a:pt x="457234" y="255243"/>
                </a:cubicBezTo>
                <a:cubicBezTo>
                  <a:pt x="542781" y="252017"/>
                  <a:pt x="627522" y="259275"/>
                  <a:pt x="706209" y="294356"/>
                </a:cubicBezTo>
                <a:cubicBezTo>
                  <a:pt x="798617" y="335889"/>
                  <a:pt x="851882" y="399599"/>
                  <a:pt x="875287" y="481454"/>
                </a:cubicBezTo>
                <a:cubicBezTo>
                  <a:pt x="883761" y="510486"/>
                  <a:pt x="884971" y="541132"/>
                  <a:pt x="889410" y="570970"/>
                </a:cubicBezTo>
                <a:close/>
                <a:moveTo>
                  <a:pt x="512517" y="334276"/>
                </a:moveTo>
                <a:cubicBezTo>
                  <a:pt x="477006" y="331050"/>
                  <a:pt x="435847" y="335889"/>
                  <a:pt x="399933" y="356857"/>
                </a:cubicBezTo>
                <a:cubicBezTo>
                  <a:pt x="352720" y="384276"/>
                  <a:pt x="320842" y="421373"/>
                  <a:pt x="303894" y="466534"/>
                </a:cubicBezTo>
                <a:cubicBezTo>
                  <a:pt x="283717" y="520970"/>
                  <a:pt x="280893" y="574600"/>
                  <a:pt x="292191" y="631858"/>
                </a:cubicBezTo>
                <a:cubicBezTo>
                  <a:pt x="307122" y="706052"/>
                  <a:pt x="376528" y="736294"/>
                  <a:pt x="437057" y="775810"/>
                </a:cubicBezTo>
                <a:cubicBezTo>
                  <a:pt x="514131" y="777423"/>
                  <a:pt x="590397" y="808068"/>
                  <a:pt x="667874" y="760084"/>
                </a:cubicBezTo>
                <a:cubicBezTo>
                  <a:pt x="743737" y="712907"/>
                  <a:pt x="795792" y="659277"/>
                  <a:pt x="801442" y="581858"/>
                </a:cubicBezTo>
                <a:cubicBezTo>
                  <a:pt x="804266" y="545164"/>
                  <a:pt x="797810" y="507260"/>
                  <a:pt x="787318" y="471373"/>
                </a:cubicBezTo>
                <a:cubicBezTo>
                  <a:pt x="776826" y="435083"/>
                  <a:pt x="752615" y="403631"/>
                  <a:pt x="713473" y="380647"/>
                </a:cubicBezTo>
                <a:cubicBezTo>
                  <a:pt x="654961" y="344760"/>
                  <a:pt x="588783" y="337502"/>
                  <a:pt x="512517" y="3342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C35F5-B83B-7EED-4C46-80EAEB5A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6" y="938773"/>
            <a:ext cx="3555736" cy="3958880"/>
          </a:xfrm>
          <a:prstGeom prst="rect">
            <a:avLst/>
          </a:prstGeom>
        </p:spPr>
      </p:pic>
      <p:sp>
        <p:nvSpPr>
          <p:cNvPr id="163" name="Google Shape;163;p17"/>
          <p:cNvSpPr/>
          <p:nvPr/>
        </p:nvSpPr>
        <p:spPr>
          <a:xfrm>
            <a:off x="0" y="0"/>
            <a:ext cx="585429" cy="786782"/>
          </a:xfrm>
          <a:custGeom>
            <a:avLst/>
            <a:gdLst/>
            <a:ahLst/>
            <a:cxnLst/>
            <a:rect l="l" t="t" r="r" b="b"/>
            <a:pathLst>
              <a:path w="1170857" h="1573564" extrusionOk="0">
                <a:moveTo>
                  <a:pt x="773976" y="1409613"/>
                </a:moveTo>
                <a:cubicBezTo>
                  <a:pt x="764236" y="1416912"/>
                  <a:pt x="754984" y="1421777"/>
                  <a:pt x="748166" y="1429076"/>
                </a:cubicBezTo>
                <a:cubicBezTo>
                  <a:pt x="718948" y="1460217"/>
                  <a:pt x="702878" y="1463623"/>
                  <a:pt x="673173" y="1437834"/>
                </a:cubicBezTo>
                <a:cubicBezTo>
                  <a:pt x="644441" y="1412532"/>
                  <a:pt x="619606" y="1383824"/>
                  <a:pt x="608405" y="1345385"/>
                </a:cubicBezTo>
                <a:cubicBezTo>
                  <a:pt x="584544" y="1264126"/>
                  <a:pt x="562143" y="1182382"/>
                  <a:pt x="536334" y="1102096"/>
                </a:cubicBezTo>
                <a:cubicBezTo>
                  <a:pt x="525133" y="1066090"/>
                  <a:pt x="507602" y="1032029"/>
                  <a:pt x="492019" y="994563"/>
                </a:cubicBezTo>
                <a:cubicBezTo>
                  <a:pt x="452575" y="1021811"/>
                  <a:pt x="433096" y="1064630"/>
                  <a:pt x="407773" y="1101610"/>
                </a:cubicBezTo>
                <a:cubicBezTo>
                  <a:pt x="355180" y="1178489"/>
                  <a:pt x="304048" y="1256341"/>
                  <a:pt x="254864" y="1335167"/>
                </a:cubicBezTo>
                <a:cubicBezTo>
                  <a:pt x="224185" y="1384798"/>
                  <a:pt x="198376" y="1437348"/>
                  <a:pt x="169644" y="1488438"/>
                </a:cubicBezTo>
                <a:cubicBezTo>
                  <a:pt x="158444" y="1507901"/>
                  <a:pt x="146270" y="1526878"/>
                  <a:pt x="132147" y="1544395"/>
                </a:cubicBezTo>
                <a:cubicBezTo>
                  <a:pt x="103416" y="1579915"/>
                  <a:pt x="102929" y="1579428"/>
                  <a:pt x="64458" y="1561912"/>
                </a:cubicBezTo>
                <a:cubicBezTo>
                  <a:pt x="37188" y="1549747"/>
                  <a:pt x="25014" y="1526878"/>
                  <a:pt x="33292" y="1494764"/>
                </a:cubicBezTo>
                <a:cubicBezTo>
                  <a:pt x="40110" y="1468489"/>
                  <a:pt x="49849" y="1441727"/>
                  <a:pt x="63484" y="1418371"/>
                </a:cubicBezTo>
                <a:cubicBezTo>
                  <a:pt x="86372" y="1379932"/>
                  <a:pt x="114616" y="1344898"/>
                  <a:pt x="137991" y="1306945"/>
                </a:cubicBezTo>
                <a:cubicBezTo>
                  <a:pt x="175488" y="1246123"/>
                  <a:pt x="208602" y="1182868"/>
                  <a:pt x="247073" y="1122533"/>
                </a:cubicBezTo>
                <a:cubicBezTo>
                  <a:pt x="272395" y="1082633"/>
                  <a:pt x="297231" y="1042734"/>
                  <a:pt x="330832" y="1008187"/>
                </a:cubicBezTo>
                <a:cubicBezTo>
                  <a:pt x="347876" y="991157"/>
                  <a:pt x="355180" y="964395"/>
                  <a:pt x="370276" y="935687"/>
                </a:cubicBezTo>
                <a:cubicBezTo>
                  <a:pt x="353719" y="935687"/>
                  <a:pt x="340571" y="932281"/>
                  <a:pt x="330345" y="936174"/>
                </a:cubicBezTo>
                <a:cubicBezTo>
                  <a:pt x="260221" y="964395"/>
                  <a:pt x="186688" y="973640"/>
                  <a:pt x="112669" y="976073"/>
                </a:cubicBezTo>
                <a:cubicBezTo>
                  <a:pt x="83450" y="977046"/>
                  <a:pt x="52284" y="964395"/>
                  <a:pt x="24040" y="952231"/>
                </a:cubicBezTo>
                <a:cubicBezTo>
                  <a:pt x="2126" y="942986"/>
                  <a:pt x="-11022" y="924009"/>
                  <a:pt x="12353" y="892382"/>
                </a:cubicBezTo>
                <a:cubicBezTo>
                  <a:pt x="149678" y="881191"/>
                  <a:pt x="288952" y="836425"/>
                  <a:pt x="428713" y="798473"/>
                </a:cubicBezTo>
                <a:cubicBezTo>
                  <a:pt x="392677" y="664177"/>
                  <a:pt x="355180" y="534748"/>
                  <a:pt x="324501" y="404345"/>
                </a:cubicBezTo>
                <a:cubicBezTo>
                  <a:pt x="293822" y="272970"/>
                  <a:pt x="269473" y="141107"/>
                  <a:pt x="240255" y="0"/>
                </a:cubicBezTo>
                <a:cubicBezTo>
                  <a:pt x="276291" y="6812"/>
                  <a:pt x="304048" y="11678"/>
                  <a:pt x="329371" y="16544"/>
                </a:cubicBezTo>
                <a:cubicBezTo>
                  <a:pt x="355667" y="106074"/>
                  <a:pt x="381964" y="192198"/>
                  <a:pt x="405825" y="278809"/>
                </a:cubicBezTo>
                <a:cubicBezTo>
                  <a:pt x="419947" y="330386"/>
                  <a:pt x="430174" y="382936"/>
                  <a:pt x="442835" y="435486"/>
                </a:cubicBezTo>
                <a:cubicBezTo>
                  <a:pt x="448679" y="458842"/>
                  <a:pt x="455009" y="482684"/>
                  <a:pt x="461827" y="506040"/>
                </a:cubicBezTo>
                <a:cubicBezTo>
                  <a:pt x="479358" y="565402"/>
                  <a:pt x="496402" y="625251"/>
                  <a:pt x="514907" y="684614"/>
                </a:cubicBezTo>
                <a:cubicBezTo>
                  <a:pt x="525133" y="717214"/>
                  <a:pt x="538282" y="720134"/>
                  <a:pt x="560682" y="695805"/>
                </a:cubicBezTo>
                <a:cubicBezTo>
                  <a:pt x="567500" y="688506"/>
                  <a:pt x="571883" y="678288"/>
                  <a:pt x="577726" y="670016"/>
                </a:cubicBezTo>
                <a:cubicBezTo>
                  <a:pt x="590874" y="652500"/>
                  <a:pt x="604023" y="634496"/>
                  <a:pt x="617171" y="617466"/>
                </a:cubicBezTo>
                <a:cubicBezTo>
                  <a:pt x="623501" y="609681"/>
                  <a:pt x="634215" y="602869"/>
                  <a:pt x="636163" y="594110"/>
                </a:cubicBezTo>
                <a:cubicBezTo>
                  <a:pt x="641519" y="569781"/>
                  <a:pt x="657589" y="556644"/>
                  <a:pt x="676094" y="542047"/>
                </a:cubicBezTo>
                <a:cubicBezTo>
                  <a:pt x="691190" y="530369"/>
                  <a:pt x="699956" y="509932"/>
                  <a:pt x="712617" y="494362"/>
                </a:cubicBezTo>
                <a:cubicBezTo>
                  <a:pt x="744757" y="455436"/>
                  <a:pt x="779332" y="417969"/>
                  <a:pt x="810498" y="378557"/>
                </a:cubicBezTo>
                <a:cubicBezTo>
                  <a:pt x="830464" y="352768"/>
                  <a:pt x="840691" y="317248"/>
                  <a:pt x="864552" y="297298"/>
                </a:cubicBezTo>
                <a:cubicBezTo>
                  <a:pt x="913736" y="256913"/>
                  <a:pt x="930293" y="189765"/>
                  <a:pt x="987756" y="157651"/>
                </a:cubicBezTo>
                <a:cubicBezTo>
                  <a:pt x="990191" y="156191"/>
                  <a:pt x="991165" y="152785"/>
                  <a:pt x="993113" y="150352"/>
                </a:cubicBezTo>
                <a:cubicBezTo>
                  <a:pt x="1011618" y="120671"/>
                  <a:pt x="1030122" y="90503"/>
                  <a:pt x="1048627" y="60822"/>
                </a:cubicBezTo>
                <a:cubicBezTo>
                  <a:pt x="1090507" y="68607"/>
                  <a:pt x="1126056" y="74933"/>
                  <a:pt x="1170857" y="83205"/>
                </a:cubicBezTo>
                <a:cubicBezTo>
                  <a:pt x="1013565" y="300218"/>
                  <a:pt x="852865" y="505067"/>
                  <a:pt x="688269" y="715755"/>
                </a:cubicBezTo>
                <a:cubicBezTo>
                  <a:pt x="747192" y="724513"/>
                  <a:pt x="794428" y="712348"/>
                  <a:pt x="840691" y="702130"/>
                </a:cubicBezTo>
                <a:cubicBezTo>
                  <a:pt x="893770" y="690452"/>
                  <a:pt x="946363" y="679748"/>
                  <a:pt x="999930" y="669530"/>
                </a:cubicBezTo>
                <a:cubicBezTo>
                  <a:pt x="1003339" y="669043"/>
                  <a:pt x="1008209" y="666124"/>
                  <a:pt x="1009670" y="667097"/>
                </a:cubicBezTo>
                <a:cubicBezTo>
                  <a:pt x="1049114" y="697265"/>
                  <a:pt x="1096838" y="678775"/>
                  <a:pt x="1139691" y="688506"/>
                </a:cubicBezTo>
                <a:cubicBezTo>
                  <a:pt x="1140665" y="695318"/>
                  <a:pt x="1143587" y="704077"/>
                  <a:pt x="1141639" y="705050"/>
                </a:cubicBezTo>
                <a:cubicBezTo>
                  <a:pt x="1112421" y="722080"/>
                  <a:pt x="1100246" y="759060"/>
                  <a:pt x="1061776" y="766845"/>
                </a:cubicBezTo>
                <a:cubicBezTo>
                  <a:pt x="967790" y="786308"/>
                  <a:pt x="874292" y="809664"/>
                  <a:pt x="780793" y="831560"/>
                </a:cubicBezTo>
                <a:cubicBezTo>
                  <a:pt x="770567" y="833993"/>
                  <a:pt x="760340" y="837885"/>
                  <a:pt x="750114" y="837399"/>
                </a:cubicBezTo>
                <a:cubicBezTo>
                  <a:pt x="693625" y="833506"/>
                  <a:pt x="645902" y="856862"/>
                  <a:pt x="594283" y="884597"/>
                </a:cubicBezTo>
                <a:cubicBezTo>
                  <a:pt x="640545" y="1062684"/>
                  <a:pt x="721383" y="1230553"/>
                  <a:pt x="773976" y="14096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03CBAE-C48B-8319-9531-A6B2AEA3B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142" y="938773"/>
            <a:ext cx="5203662" cy="3958880"/>
          </a:xfrm>
          <a:prstGeom prst="rect">
            <a:avLst/>
          </a:prstGeom>
        </p:spPr>
      </p:pic>
      <p:sp>
        <p:nvSpPr>
          <p:cNvPr id="9" name="Google Shape;151;p16">
            <a:extLst>
              <a:ext uri="{FF2B5EF4-FFF2-40B4-BE49-F238E27FC236}">
                <a16:creationId xmlns:a16="http://schemas.microsoft.com/office/drawing/2014/main" id="{7022178C-11BD-BBAA-B5CD-ECD65DC59E42}"/>
              </a:ext>
            </a:extLst>
          </p:cNvPr>
          <p:cNvSpPr txBox="1"/>
          <p:nvPr/>
        </p:nvSpPr>
        <p:spPr>
          <a:xfrm>
            <a:off x="220226" y="-18110"/>
            <a:ext cx="309942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SYNTAX</a:t>
            </a:r>
            <a:endParaRPr sz="4500" dirty="0">
              <a:solidFill>
                <a:schemeClr val="dk1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</p:spTree>
    <p:extLst>
      <p:ext uri="{BB962C8B-B14F-4D97-AF65-F5344CB8AC3E}">
        <p14:creationId xmlns:p14="http://schemas.microsoft.com/office/powerpoint/2010/main" val="12259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-492875" y="147753"/>
            <a:ext cx="31542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SYNTAX</a:t>
            </a:r>
            <a:endParaRPr sz="4800" dirty="0">
              <a:solidFill>
                <a:schemeClr val="tx1">
                  <a:lumMod val="95000"/>
                  <a:lumOff val="5000"/>
                </a:schemeClr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  <p:sp>
        <p:nvSpPr>
          <p:cNvPr id="161" name="Google Shape;161;p17"/>
          <p:cNvSpPr/>
          <p:nvPr/>
        </p:nvSpPr>
        <p:spPr>
          <a:xfrm rot="10800000">
            <a:off x="4692166" y="4074261"/>
            <a:ext cx="1011893" cy="729205"/>
          </a:xfrm>
          <a:custGeom>
            <a:avLst/>
            <a:gdLst/>
            <a:ahLst/>
            <a:cxnLst/>
            <a:rect l="l" t="t" r="r" b="b"/>
            <a:pathLst>
              <a:path w="2023786" h="1458410" extrusionOk="0">
                <a:moveTo>
                  <a:pt x="824789" y="1206837"/>
                </a:moveTo>
                <a:cubicBezTo>
                  <a:pt x="802484" y="1206837"/>
                  <a:pt x="788079" y="1208608"/>
                  <a:pt x="774219" y="1206565"/>
                </a:cubicBezTo>
                <a:cubicBezTo>
                  <a:pt x="712513" y="1197438"/>
                  <a:pt x="649786" y="1191819"/>
                  <a:pt x="589783" y="1175916"/>
                </a:cubicBezTo>
                <a:cubicBezTo>
                  <a:pt x="538906" y="1162499"/>
                  <a:pt x="487621" y="1160592"/>
                  <a:pt x="436540" y="1152828"/>
                </a:cubicBezTo>
                <a:cubicBezTo>
                  <a:pt x="409467" y="1148707"/>
                  <a:pt x="383144" y="1139785"/>
                  <a:pt x="356173" y="1134677"/>
                </a:cubicBezTo>
                <a:cubicBezTo>
                  <a:pt x="306250" y="1125278"/>
                  <a:pt x="255135" y="1120647"/>
                  <a:pt x="206336" y="1107195"/>
                </a:cubicBezTo>
                <a:cubicBezTo>
                  <a:pt x="168059" y="1096639"/>
                  <a:pt x="128012" y="1104573"/>
                  <a:pt x="90382" y="1088227"/>
                </a:cubicBezTo>
                <a:cubicBezTo>
                  <a:pt x="73866" y="1081042"/>
                  <a:pt x="52174" y="1086320"/>
                  <a:pt x="33001" y="1084379"/>
                </a:cubicBezTo>
                <a:cubicBezTo>
                  <a:pt x="10662" y="1082166"/>
                  <a:pt x="6814" y="1063402"/>
                  <a:pt x="1808" y="1046103"/>
                </a:cubicBezTo>
                <a:cubicBezTo>
                  <a:pt x="-2279" y="1031732"/>
                  <a:pt x="37" y="1019200"/>
                  <a:pt x="14203" y="1012253"/>
                </a:cubicBezTo>
                <a:cubicBezTo>
                  <a:pt x="21271" y="1008792"/>
                  <a:pt x="29088" y="1007142"/>
                  <a:pt x="36951" y="1007451"/>
                </a:cubicBezTo>
                <a:cubicBezTo>
                  <a:pt x="67293" y="1009290"/>
                  <a:pt x="97329" y="1015829"/>
                  <a:pt x="128114" y="1008541"/>
                </a:cubicBezTo>
                <a:cubicBezTo>
                  <a:pt x="136559" y="1006532"/>
                  <a:pt x="147048" y="1011504"/>
                  <a:pt x="156174" y="1014535"/>
                </a:cubicBezTo>
                <a:cubicBezTo>
                  <a:pt x="167480" y="1018280"/>
                  <a:pt x="177798" y="1025977"/>
                  <a:pt x="190228" y="1016203"/>
                </a:cubicBezTo>
                <a:cubicBezTo>
                  <a:pt x="193293" y="1013819"/>
                  <a:pt x="199729" y="1014739"/>
                  <a:pt x="204360" y="1015488"/>
                </a:cubicBezTo>
                <a:cubicBezTo>
                  <a:pt x="246655" y="1022537"/>
                  <a:pt x="288985" y="1029110"/>
                  <a:pt x="331041" y="1037487"/>
                </a:cubicBezTo>
                <a:cubicBezTo>
                  <a:pt x="344663" y="1040143"/>
                  <a:pt x="357467" y="1047703"/>
                  <a:pt x="370986" y="1051824"/>
                </a:cubicBezTo>
                <a:cubicBezTo>
                  <a:pt x="380825" y="1054661"/>
                  <a:pt x="390920" y="1056520"/>
                  <a:pt x="401124" y="1057374"/>
                </a:cubicBezTo>
                <a:cubicBezTo>
                  <a:pt x="414746" y="1058703"/>
                  <a:pt x="428878" y="1058226"/>
                  <a:pt x="442670" y="1059690"/>
                </a:cubicBezTo>
                <a:cubicBezTo>
                  <a:pt x="479584" y="1063606"/>
                  <a:pt x="514830" y="1075491"/>
                  <a:pt x="551915" y="1080565"/>
                </a:cubicBezTo>
                <a:cubicBezTo>
                  <a:pt x="604528" y="1087785"/>
                  <a:pt x="660002" y="1083562"/>
                  <a:pt x="709550" y="1108898"/>
                </a:cubicBezTo>
                <a:cubicBezTo>
                  <a:pt x="729710" y="1100419"/>
                  <a:pt x="748542" y="1111316"/>
                  <a:pt x="767885" y="1113495"/>
                </a:cubicBezTo>
                <a:cubicBezTo>
                  <a:pt x="782903" y="1115198"/>
                  <a:pt x="797376" y="1121157"/>
                  <a:pt x="812155" y="1124563"/>
                </a:cubicBezTo>
                <a:cubicBezTo>
                  <a:pt x="817707" y="1125541"/>
                  <a:pt x="823365" y="1125770"/>
                  <a:pt x="828978" y="1125244"/>
                </a:cubicBezTo>
                <a:cubicBezTo>
                  <a:pt x="839194" y="1124699"/>
                  <a:pt x="851249" y="1119931"/>
                  <a:pt x="859626" y="1123541"/>
                </a:cubicBezTo>
                <a:cubicBezTo>
                  <a:pt x="890513" y="1136720"/>
                  <a:pt x="925180" y="1132327"/>
                  <a:pt x="955862" y="1146766"/>
                </a:cubicBezTo>
                <a:cubicBezTo>
                  <a:pt x="965364" y="1151261"/>
                  <a:pt x="979258" y="1145608"/>
                  <a:pt x="989916" y="1148979"/>
                </a:cubicBezTo>
                <a:cubicBezTo>
                  <a:pt x="1007829" y="1154735"/>
                  <a:pt x="1023970" y="1167028"/>
                  <a:pt x="1042155" y="1170808"/>
                </a:cubicBezTo>
                <a:cubicBezTo>
                  <a:pt x="1060340" y="1174588"/>
                  <a:pt x="1080364" y="1168629"/>
                  <a:pt x="1098719" y="1171864"/>
                </a:cubicBezTo>
                <a:cubicBezTo>
                  <a:pt x="1118606" y="1175269"/>
                  <a:pt x="1137370" y="1185111"/>
                  <a:pt x="1156951" y="1191070"/>
                </a:cubicBezTo>
                <a:cubicBezTo>
                  <a:pt x="1169585" y="1194918"/>
                  <a:pt x="1182798" y="1196825"/>
                  <a:pt x="1195704" y="1199686"/>
                </a:cubicBezTo>
                <a:cubicBezTo>
                  <a:pt x="1215285" y="1204011"/>
                  <a:pt x="1234866" y="1208233"/>
                  <a:pt x="1254345" y="1212899"/>
                </a:cubicBezTo>
                <a:cubicBezTo>
                  <a:pt x="1258806" y="1213988"/>
                  <a:pt x="1265413" y="1219437"/>
                  <a:pt x="1266741" y="1218245"/>
                </a:cubicBezTo>
                <a:cubicBezTo>
                  <a:pt x="1285641" y="1200878"/>
                  <a:pt x="1303621" y="1217837"/>
                  <a:pt x="1321704" y="1219335"/>
                </a:cubicBezTo>
                <a:cubicBezTo>
                  <a:pt x="1343124" y="1221106"/>
                  <a:pt x="1364339" y="1225056"/>
                  <a:pt x="1385623" y="1228257"/>
                </a:cubicBezTo>
                <a:cubicBezTo>
                  <a:pt x="1435001" y="1235726"/>
                  <a:pt x="1484391" y="1243241"/>
                  <a:pt x="1533792" y="1250801"/>
                </a:cubicBezTo>
                <a:cubicBezTo>
                  <a:pt x="1537401" y="1251346"/>
                  <a:pt x="1542612" y="1250494"/>
                  <a:pt x="1544314" y="1252537"/>
                </a:cubicBezTo>
                <a:cubicBezTo>
                  <a:pt x="1561137" y="1272970"/>
                  <a:pt x="1590389" y="1258565"/>
                  <a:pt x="1608234" y="1275899"/>
                </a:cubicBezTo>
                <a:cubicBezTo>
                  <a:pt x="1611225" y="1278111"/>
                  <a:pt x="1614979" y="1279031"/>
                  <a:pt x="1618654" y="1278453"/>
                </a:cubicBezTo>
                <a:cubicBezTo>
                  <a:pt x="1655330" y="1272936"/>
                  <a:pt x="1689180" y="1289384"/>
                  <a:pt x="1724562" y="1293743"/>
                </a:cubicBezTo>
                <a:cubicBezTo>
                  <a:pt x="1754700" y="1297455"/>
                  <a:pt x="1788583" y="1297148"/>
                  <a:pt x="1814839" y="1309544"/>
                </a:cubicBezTo>
                <a:cubicBezTo>
                  <a:pt x="1848450" y="1325481"/>
                  <a:pt x="1886522" y="1322552"/>
                  <a:pt x="1918363" y="1342576"/>
                </a:cubicBezTo>
                <a:cubicBezTo>
                  <a:pt x="1930520" y="1350204"/>
                  <a:pt x="1948671" y="1347582"/>
                  <a:pt x="1963212" y="1352315"/>
                </a:cubicBezTo>
                <a:cubicBezTo>
                  <a:pt x="1981975" y="1358411"/>
                  <a:pt x="2003361" y="1361510"/>
                  <a:pt x="1999309" y="1392363"/>
                </a:cubicBezTo>
                <a:cubicBezTo>
                  <a:pt x="1997810" y="1403669"/>
                  <a:pt x="2013407" y="1416711"/>
                  <a:pt x="2019503" y="1429822"/>
                </a:cubicBezTo>
                <a:cubicBezTo>
                  <a:pt x="2022670" y="1436633"/>
                  <a:pt x="2025633" y="1447666"/>
                  <a:pt x="2022363" y="1452025"/>
                </a:cubicBezTo>
                <a:cubicBezTo>
                  <a:pt x="2018651" y="1456963"/>
                  <a:pt x="2007175" y="1459517"/>
                  <a:pt x="2000228" y="1457951"/>
                </a:cubicBezTo>
                <a:cubicBezTo>
                  <a:pt x="1964914" y="1450118"/>
                  <a:pt x="1929975" y="1440413"/>
                  <a:pt x="1894661" y="1431729"/>
                </a:cubicBezTo>
                <a:cubicBezTo>
                  <a:pt x="1875897" y="1427064"/>
                  <a:pt x="1856997" y="1422943"/>
                  <a:pt x="1838098" y="1418959"/>
                </a:cubicBezTo>
                <a:cubicBezTo>
                  <a:pt x="1784224" y="1407608"/>
                  <a:pt x="1730340" y="1396256"/>
                  <a:pt x="1676444" y="1384905"/>
                </a:cubicBezTo>
                <a:cubicBezTo>
                  <a:pt x="1608097" y="1370671"/>
                  <a:pt x="1539887" y="1355857"/>
                  <a:pt x="1471371" y="1342576"/>
                </a:cubicBezTo>
                <a:cubicBezTo>
                  <a:pt x="1414569" y="1331577"/>
                  <a:pt x="1356439" y="1326026"/>
                  <a:pt x="1300624" y="1311485"/>
                </a:cubicBezTo>
                <a:cubicBezTo>
                  <a:pt x="1231154" y="1293402"/>
                  <a:pt x="1158586" y="1291359"/>
                  <a:pt x="1090478" y="1267692"/>
                </a:cubicBezTo>
                <a:cubicBezTo>
                  <a:pt x="1078319" y="1262874"/>
                  <a:pt x="1065918" y="1258691"/>
                  <a:pt x="1053325" y="1255160"/>
                </a:cubicBezTo>
                <a:cubicBezTo>
                  <a:pt x="1037319" y="1251414"/>
                  <a:pt x="1020871" y="1249711"/>
                  <a:pt x="1004662" y="1246885"/>
                </a:cubicBezTo>
                <a:cubicBezTo>
                  <a:pt x="959779" y="1239052"/>
                  <a:pt x="914862" y="1231458"/>
                  <a:pt x="870115" y="1223047"/>
                </a:cubicBezTo>
                <a:cubicBezTo>
                  <a:pt x="858400" y="1220833"/>
                  <a:pt x="847196" y="1215930"/>
                  <a:pt x="835891" y="1211877"/>
                </a:cubicBezTo>
                <a:cubicBezTo>
                  <a:pt x="832074" y="1210466"/>
                  <a:pt x="828364" y="1208781"/>
                  <a:pt x="824789" y="1206837"/>
                </a:cubicBezTo>
                <a:close/>
                <a:moveTo>
                  <a:pt x="1540602" y="576192"/>
                </a:moveTo>
                <a:cubicBezTo>
                  <a:pt x="1532123" y="548268"/>
                  <a:pt x="1526164" y="544182"/>
                  <a:pt x="1499227" y="549801"/>
                </a:cubicBezTo>
                <a:cubicBezTo>
                  <a:pt x="1493688" y="550570"/>
                  <a:pt x="1488096" y="550877"/>
                  <a:pt x="1482506" y="550720"/>
                </a:cubicBezTo>
                <a:cubicBezTo>
                  <a:pt x="1450496" y="551810"/>
                  <a:pt x="1418383" y="552150"/>
                  <a:pt x="1386406" y="554126"/>
                </a:cubicBezTo>
                <a:cubicBezTo>
                  <a:pt x="1361717" y="555726"/>
                  <a:pt x="1337198" y="559778"/>
                  <a:pt x="1312543" y="562162"/>
                </a:cubicBezTo>
                <a:cubicBezTo>
                  <a:pt x="1250054" y="568156"/>
                  <a:pt x="1187463" y="573059"/>
                  <a:pt x="1125247" y="579904"/>
                </a:cubicBezTo>
                <a:cubicBezTo>
                  <a:pt x="1074983" y="585387"/>
                  <a:pt x="1025060" y="593730"/>
                  <a:pt x="974831" y="599417"/>
                </a:cubicBezTo>
                <a:cubicBezTo>
                  <a:pt x="958314" y="601256"/>
                  <a:pt x="940777" y="595603"/>
                  <a:pt x="924635" y="598804"/>
                </a:cubicBezTo>
                <a:cubicBezTo>
                  <a:pt x="885167" y="606637"/>
                  <a:pt x="845085" y="606024"/>
                  <a:pt x="805446" y="609701"/>
                </a:cubicBezTo>
                <a:cubicBezTo>
                  <a:pt x="751675" y="614707"/>
                  <a:pt x="697223" y="611643"/>
                  <a:pt x="643179" y="614401"/>
                </a:cubicBezTo>
                <a:cubicBezTo>
                  <a:pt x="596219" y="616819"/>
                  <a:pt x="549361" y="621552"/>
                  <a:pt x="502673" y="627069"/>
                </a:cubicBezTo>
                <a:cubicBezTo>
                  <a:pt x="470560" y="630849"/>
                  <a:pt x="438822" y="637932"/>
                  <a:pt x="406845" y="642938"/>
                </a:cubicBezTo>
                <a:cubicBezTo>
                  <a:pt x="397957" y="644300"/>
                  <a:pt x="388354" y="641882"/>
                  <a:pt x="379602" y="643858"/>
                </a:cubicBezTo>
                <a:cubicBezTo>
                  <a:pt x="338465" y="653222"/>
                  <a:pt x="297873" y="665618"/>
                  <a:pt x="254965" y="664494"/>
                </a:cubicBezTo>
                <a:cubicBezTo>
                  <a:pt x="246552" y="664511"/>
                  <a:pt x="238179" y="665657"/>
                  <a:pt x="230071" y="667900"/>
                </a:cubicBezTo>
                <a:cubicBezTo>
                  <a:pt x="189207" y="677912"/>
                  <a:pt x="148546" y="688332"/>
                  <a:pt x="107818" y="698548"/>
                </a:cubicBezTo>
                <a:cubicBezTo>
                  <a:pt x="69030" y="708458"/>
                  <a:pt x="63990" y="714724"/>
                  <a:pt x="61743" y="754839"/>
                </a:cubicBezTo>
                <a:cubicBezTo>
                  <a:pt x="60108" y="784296"/>
                  <a:pt x="76795" y="798905"/>
                  <a:pt x="105127" y="792605"/>
                </a:cubicBezTo>
                <a:cubicBezTo>
                  <a:pt x="109895" y="791549"/>
                  <a:pt x="114322" y="789200"/>
                  <a:pt x="119089" y="788212"/>
                </a:cubicBezTo>
                <a:cubicBezTo>
                  <a:pt x="145073" y="782593"/>
                  <a:pt x="170988" y="776395"/>
                  <a:pt x="197175" y="771968"/>
                </a:cubicBezTo>
                <a:cubicBezTo>
                  <a:pt x="229458" y="766486"/>
                  <a:pt x="262082" y="763046"/>
                  <a:pt x="294399" y="757768"/>
                </a:cubicBezTo>
                <a:cubicBezTo>
                  <a:pt x="354913" y="747858"/>
                  <a:pt x="415052" y="735054"/>
                  <a:pt x="475872" y="727562"/>
                </a:cubicBezTo>
                <a:cubicBezTo>
                  <a:pt x="546875" y="718844"/>
                  <a:pt x="618456" y="714451"/>
                  <a:pt x="689765" y="708390"/>
                </a:cubicBezTo>
                <a:cubicBezTo>
                  <a:pt x="724739" y="705393"/>
                  <a:pt x="759712" y="702294"/>
                  <a:pt x="794719" y="700149"/>
                </a:cubicBezTo>
                <a:cubicBezTo>
                  <a:pt x="862214" y="695960"/>
                  <a:pt x="929777" y="692929"/>
                  <a:pt x="997238" y="688434"/>
                </a:cubicBezTo>
                <a:cubicBezTo>
                  <a:pt x="1050158" y="685029"/>
                  <a:pt x="1103078" y="680874"/>
                  <a:pt x="1155793" y="675289"/>
                </a:cubicBezTo>
                <a:cubicBezTo>
                  <a:pt x="1200234" y="670556"/>
                  <a:pt x="1244333" y="663268"/>
                  <a:pt x="1288603" y="657173"/>
                </a:cubicBezTo>
                <a:cubicBezTo>
                  <a:pt x="1316221" y="653325"/>
                  <a:pt x="1343771" y="648421"/>
                  <a:pt x="1371525" y="646037"/>
                </a:cubicBezTo>
                <a:cubicBezTo>
                  <a:pt x="1408780" y="642870"/>
                  <a:pt x="1446273" y="642053"/>
                  <a:pt x="1483596" y="639431"/>
                </a:cubicBezTo>
                <a:cubicBezTo>
                  <a:pt x="1506855" y="637830"/>
                  <a:pt x="1529978" y="634799"/>
                  <a:pt x="1560933" y="631632"/>
                </a:cubicBezTo>
                <a:cubicBezTo>
                  <a:pt x="1551942" y="607454"/>
                  <a:pt x="1545404" y="592062"/>
                  <a:pt x="1540602" y="576192"/>
                </a:cubicBezTo>
                <a:close/>
                <a:moveTo>
                  <a:pt x="1324701" y="21318"/>
                </a:moveTo>
                <a:cubicBezTo>
                  <a:pt x="1238612" y="48561"/>
                  <a:pt x="1152762" y="76758"/>
                  <a:pt x="1066742" y="104273"/>
                </a:cubicBezTo>
                <a:cubicBezTo>
                  <a:pt x="1043109" y="111867"/>
                  <a:pt x="1019237" y="118746"/>
                  <a:pt x="995399" y="125557"/>
                </a:cubicBezTo>
                <a:cubicBezTo>
                  <a:pt x="971561" y="132368"/>
                  <a:pt x="948030" y="137987"/>
                  <a:pt x="924703" y="145240"/>
                </a:cubicBezTo>
                <a:cubicBezTo>
                  <a:pt x="900014" y="152936"/>
                  <a:pt x="879480" y="170917"/>
                  <a:pt x="850295" y="168771"/>
                </a:cubicBezTo>
                <a:cubicBezTo>
                  <a:pt x="836265" y="167716"/>
                  <a:pt x="821622" y="180622"/>
                  <a:pt x="806706" y="185526"/>
                </a:cubicBezTo>
                <a:cubicBezTo>
                  <a:pt x="745409" y="205720"/>
                  <a:pt x="682512" y="220601"/>
                  <a:pt x="624790" y="250501"/>
                </a:cubicBezTo>
                <a:cubicBezTo>
                  <a:pt x="622645" y="251590"/>
                  <a:pt x="619955" y="253327"/>
                  <a:pt x="617979" y="252884"/>
                </a:cubicBezTo>
                <a:cubicBezTo>
                  <a:pt x="591758" y="246823"/>
                  <a:pt x="573437" y="264361"/>
                  <a:pt x="551540" y="272636"/>
                </a:cubicBezTo>
                <a:cubicBezTo>
                  <a:pt x="530257" y="280638"/>
                  <a:pt x="512651" y="302263"/>
                  <a:pt x="484999" y="293919"/>
                </a:cubicBezTo>
                <a:cubicBezTo>
                  <a:pt x="477745" y="291740"/>
                  <a:pt x="467325" y="298210"/>
                  <a:pt x="458880" y="301888"/>
                </a:cubicBezTo>
                <a:cubicBezTo>
                  <a:pt x="409161" y="323546"/>
                  <a:pt x="361758" y="350415"/>
                  <a:pt x="309042" y="365569"/>
                </a:cubicBezTo>
                <a:cubicBezTo>
                  <a:pt x="280369" y="373844"/>
                  <a:pt x="248937" y="381200"/>
                  <a:pt x="225883" y="398465"/>
                </a:cubicBezTo>
                <a:cubicBezTo>
                  <a:pt x="194587" y="421928"/>
                  <a:pt x="157775" y="430408"/>
                  <a:pt x="124640" y="448558"/>
                </a:cubicBezTo>
                <a:cubicBezTo>
                  <a:pt x="96580" y="464053"/>
                  <a:pt x="87726" y="477402"/>
                  <a:pt x="99100" y="508391"/>
                </a:cubicBezTo>
                <a:cubicBezTo>
                  <a:pt x="108499" y="534000"/>
                  <a:pt x="130327" y="543637"/>
                  <a:pt x="156651" y="533285"/>
                </a:cubicBezTo>
                <a:cubicBezTo>
                  <a:pt x="187129" y="521263"/>
                  <a:pt x="217199" y="508119"/>
                  <a:pt x="247915" y="496711"/>
                </a:cubicBezTo>
                <a:cubicBezTo>
                  <a:pt x="331824" y="465585"/>
                  <a:pt x="416040" y="435414"/>
                  <a:pt x="499915" y="404288"/>
                </a:cubicBezTo>
                <a:cubicBezTo>
                  <a:pt x="525659" y="394787"/>
                  <a:pt x="550995" y="383856"/>
                  <a:pt x="576536" y="374185"/>
                </a:cubicBezTo>
                <a:cubicBezTo>
                  <a:pt x="619239" y="358247"/>
                  <a:pt x="662284" y="343161"/>
                  <a:pt x="704953" y="327224"/>
                </a:cubicBezTo>
                <a:cubicBezTo>
                  <a:pt x="750279" y="310197"/>
                  <a:pt x="794856" y="291365"/>
                  <a:pt x="840658" y="275939"/>
                </a:cubicBezTo>
                <a:cubicBezTo>
                  <a:pt x="879241" y="262964"/>
                  <a:pt x="919323" y="254519"/>
                  <a:pt x="958280" y="242634"/>
                </a:cubicBezTo>
                <a:cubicBezTo>
                  <a:pt x="991483" y="232418"/>
                  <a:pt x="1023698" y="219171"/>
                  <a:pt x="1057037" y="209227"/>
                </a:cubicBezTo>
                <a:cubicBezTo>
                  <a:pt x="1143023" y="183551"/>
                  <a:pt x="1229520" y="159577"/>
                  <a:pt x="1315438" y="133628"/>
                </a:cubicBezTo>
                <a:cubicBezTo>
                  <a:pt x="1353646" y="122083"/>
                  <a:pt x="1390901" y="107406"/>
                  <a:pt x="1430268" y="93580"/>
                </a:cubicBezTo>
                <a:lnTo>
                  <a:pt x="1400300" y="0"/>
                </a:lnTo>
                <a:cubicBezTo>
                  <a:pt x="1377484" y="6368"/>
                  <a:pt x="1350786" y="13009"/>
                  <a:pt x="1324701" y="213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D33F9-FCD7-A7F4-4D13-95804521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0" y="886417"/>
            <a:ext cx="3370616" cy="4226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3604F-3E22-6AD5-FC3C-9D46012E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470" y="995560"/>
            <a:ext cx="5465211" cy="40001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>
            <a:off x="0" y="-50"/>
            <a:ext cx="4061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3"/>
          <p:cNvSpPr/>
          <p:nvPr/>
        </p:nvSpPr>
        <p:spPr>
          <a:xfrm>
            <a:off x="7815807" y="64511"/>
            <a:ext cx="1324999" cy="538046"/>
          </a:xfrm>
          <a:custGeom>
            <a:avLst/>
            <a:gdLst/>
            <a:ahLst/>
            <a:cxnLst/>
            <a:rect l="l" t="t" r="r" b="b"/>
            <a:pathLst>
              <a:path w="2649998" h="1076091" extrusionOk="0">
                <a:moveTo>
                  <a:pt x="1814021" y="509807"/>
                </a:moveTo>
                <a:cubicBezTo>
                  <a:pt x="1822408" y="553840"/>
                  <a:pt x="1826182" y="594937"/>
                  <a:pt x="1813182" y="636034"/>
                </a:cubicBezTo>
                <a:cubicBezTo>
                  <a:pt x="1808989" y="648615"/>
                  <a:pt x="1810666" y="662873"/>
                  <a:pt x="1808150" y="676292"/>
                </a:cubicBezTo>
                <a:cubicBezTo>
                  <a:pt x="1806892" y="684260"/>
                  <a:pt x="1804795" y="692647"/>
                  <a:pt x="1799763" y="698518"/>
                </a:cubicBezTo>
                <a:cubicBezTo>
                  <a:pt x="1782989" y="719906"/>
                  <a:pt x="1773763" y="745067"/>
                  <a:pt x="1761182" y="768551"/>
                </a:cubicBezTo>
                <a:cubicBezTo>
                  <a:pt x="1753214" y="783229"/>
                  <a:pt x="1741053" y="796229"/>
                  <a:pt x="1730569" y="809649"/>
                </a:cubicBezTo>
                <a:cubicBezTo>
                  <a:pt x="1700375" y="848229"/>
                  <a:pt x="1665568" y="881778"/>
                  <a:pt x="1626148" y="910714"/>
                </a:cubicBezTo>
                <a:cubicBezTo>
                  <a:pt x="1603922" y="927069"/>
                  <a:pt x="1582116" y="942585"/>
                  <a:pt x="1557374" y="953069"/>
                </a:cubicBezTo>
                <a:cubicBezTo>
                  <a:pt x="1523406" y="967327"/>
                  <a:pt x="1488599" y="979908"/>
                  <a:pt x="1454211" y="992908"/>
                </a:cubicBezTo>
                <a:cubicBezTo>
                  <a:pt x="1446663" y="995844"/>
                  <a:pt x="1438276" y="995424"/>
                  <a:pt x="1430308" y="996682"/>
                </a:cubicBezTo>
                <a:cubicBezTo>
                  <a:pt x="1413534" y="998779"/>
                  <a:pt x="1395921" y="999199"/>
                  <a:pt x="1379566" y="1003811"/>
                </a:cubicBezTo>
                <a:cubicBezTo>
                  <a:pt x="1357340" y="1010102"/>
                  <a:pt x="1335114" y="1011779"/>
                  <a:pt x="1312468" y="1008424"/>
                </a:cubicBezTo>
                <a:cubicBezTo>
                  <a:pt x="1283952" y="1003811"/>
                  <a:pt x="1255435" y="999199"/>
                  <a:pt x="1227338" y="992069"/>
                </a:cubicBezTo>
                <a:cubicBezTo>
                  <a:pt x="1131305" y="966908"/>
                  <a:pt x="1069660" y="903585"/>
                  <a:pt x="1035692" y="812165"/>
                </a:cubicBezTo>
                <a:cubicBezTo>
                  <a:pt x="1022272" y="776100"/>
                  <a:pt x="1013046" y="737938"/>
                  <a:pt x="1002982" y="700615"/>
                </a:cubicBezTo>
                <a:cubicBezTo>
                  <a:pt x="1000046" y="689712"/>
                  <a:pt x="1001304" y="677551"/>
                  <a:pt x="1001304" y="665808"/>
                </a:cubicBezTo>
                <a:cubicBezTo>
                  <a:pt x="1001724" y="626808"/>
                  <a:pt x="1002143" y="588227"/>
                  <a:pt x="1015143" y="550904"/>
                </a:cubicBezTo>
                <a:cubicBezTo>
                  <a:pt x="1018078" y="542936"/>
                  <a:pt x="1016401" y="533291"/>
                  <a:pt x="1016820" y="520291"/>
                </a:cubicBezTo>
                <a:cubicBezTo>
                  <a:pt x="994175" y="522807"/>
                  <a:pt x="972788" y="525323"/>
                  <a:pt x="951820" y="527420"/>
                </a:cubicBezTo>
                <a:cubicBezTo>
                  <a:pt x="910723" y="531614"/>
                  <a:pt x="869206" y="535388"/>
                  <a:pt x="827690" y="539162"/>
                </a:cubicBezTo>
                <a:cubicBezTo>
                  <a:pt x="825174" y="539582"/>
                  <a:pt x="822238" y="540001"/>
                  <a:pt x="820561" y="540420"/>
                </a:cubicBezTo>
                <a:cubicBezTo>
                  <a:pt x="821399" y="561388"/>
                  <a:pt x="823496" y="581517"/>
                  <a:pt x="823077" y="602066"/>
                </a:cubicBezTo>
                <a:cubicBezTo>
                  <a:pt x="822657" y="623034"/>
                  <a:pt x="821819" y="644421"/>
                  <a:pt x="818883" y="665389"/>
                </a:cubicBezTo>
                <a:cubicBezTo>
                  <a:pt x="812173" y="711938"/>
                  <a:pt x="800851" y="756809"/>
                  <a:pt x="778625" y="799165"/>
                </a:cubicBezTo>
                <a:cubicBezTo>
                  <a:pt x="752625" y="847391"/>
                  <a:pt x="722011" y="890585"/>
                  <a:pt x="681753" y="927908"/>
                </a:cubicBezTo>
                <a:cubicBezTo>
                  <a:pt x="670430" y="938392"/>
                  <a:pt x="662882" y="952650"/>
                  <a:pt x="651978" y="963134"/>
                </a:cubicBezTo>
                <a:cubicBezTo>
                  <a:pt x="607107" y="1006328"/>
                  <a:pt x="556784" y="1041973"/>
                  <a:pt x="497235" y="1060006"/>
                </a:cubicBezTo>
                <a:cubicBezTo>
                  <a:pt x="425525" y="1081393"/>
                  <a:pt x="352137" y="1083909"/>
                  <a:pt x="282104" y="1052457"/>
                </a:cubicBezTo>
                <a:cubicBezTo>
                  <a:pt x="241007" y="1034005"/>
                  <a:pt x="202845" y="1009263"/>
                  <a:pt x="163426" y="987037"/>
                </a:cubicBezTo>
                <a:cubicBezTo>
                  <a:pt x="155877" y="982424"/>
                  <a:pt x="148748" y="976134"/>
                  <a:pt x="142877" y="969424"/>
                </a:cubicBezTo>
                <a:cubicBezTo>
                  <a:pt x="83748" y="905682"/>
                  <a:pt x="38038" y="834810"/>
                  <a:pt x="14134" y="749680"/>
                </a:cubicBezTo>
                <a:cubicBezTo>
                  <a:pt x="-543" y="696841"/>
                  <a:pt x="-3060" y="644841"/>
                  <a:pt x="3231" y="591582"/>
                </a:cubicBezTo>
                <a:cubicBezTo>
                  <a:pt x="3650" y="586969"/>
                  <a:pt x="4908" y="582775"/>
                  <a:pt x="6166" y="578582"/>
                </a:cubicBezTo>
                <a:cubicBezTo>
                  <a:pt x="16231" y="549227"/>
                  <a:pt x="26715" y="519452"/>
                  <a:pt x="36779" y="490097"/>
                </a:cubicBezTo>
                <a:cubicBezTo>
                  <a:pt x="37199" y="489258"/>
                  <a:pt x="37199" y="488000"/>
                  <a:pt x="38038" y="487581"/>
                </a:cubicBezTo>
                <a:cubicBezTo>
                  <a:pt x="60264" y="467032"/>
                  <a:pt x="66554" y="436000"/>
                  <a:pt x="85844" y="414193"/>
                </a:cubicBezTo>
                <a:cubicBezTo>
                  <a:pt x="105135" y="392806"/>
                  <a:pt x="126103" y="372677"/>
                  <a:pt x="149168" y="355064"/>
                </a:cubicBezTo>
                <a:cubicBezTo>
                  <a:pt x="185232" y="327805"/>
                  <a:pt x="226749" y="309773"/>
                  <a:pt x="270782" y="298450"/>
                </a:cubicBezTo>
                <a:cubicBezTo>
                  <a:pt x="301814" y="290483"/>
                  <a:pt x="334105" y="286289"/>
                  <a:pt x="365976" y="282095"/>
                </a:cubicBezTo>
                <a:cubicBezTo>
                  <a:pt x="387363" y="279160"/>
                  <a:pt x="408751" y="276644"/>
                  <a:pt x="430138" y="278321"/>
                </a:cubicBezTo>
                <a:cubicBezTo>
                  <a:pt x="467880" y="281676"/>
                  <a:pt x="505622" y="287128"/>
                  <a:pt x="542526" y="293837"/>
                </a:cubicBezTo>
                <a:cubicBezTo>
                  <a:pt x="564333" y="298031"/>
                  <a:pt x="582784" y="296773"/>
                  <a:pt x="601655" y="284192"/>
                </a:cubicBezTo>
                <a:cubicBezTo>
                  <a:pt x="646107" y="254837"/>
                  <a:pt x="690979" y="226321"/>
                  <a:pt x="736689" y="198643"/>
                </a:cubicBezTo>
                <a:cubicBezTo>
                  <a:pt x="797496" y="161739"/>
                  <a:pt x="858722" y="125255"/>
                  <a:pt x="920368" y="89610"/>
                </a:cubicBezTo>
                <a:cubicBezTo>
                  <a:pt x="960207" y="66545"/>
                  <a:pt x="1000465" y="44738"/>
                  <a:pt x="1041143" y="22932"/>
                </a:cubicBezTo>
                <a:cubicBezTo>
                  <a:pt x="1056240" y="14964"/>
                  <a:pt x="1072176" y="8254"/>
                  <a:pt x="1088531" y="3641"/>
                </a:cubicBezTo>
                <a:cubicBezTo>
                  <a:pt x="1115789" y="-4327"/>
                  <a:pt x="1140531" y="1125"/>
                  <a:pt x="1164015" y="16641"/>
                </a:cubicBezTo>
                <a:cubicBezTo>
                  <a:pt x="1201338" y="40964"/>
                  <a:pt x="1230274" y="72416"/>
                  <a:pt x="1249984" y="112674"/>
                </a:cubicBezTo>
                <a:cubicBezTo>
                  <a:pt x="1255855" y="124417"/>
                  <a:pt x="1255855" y="124417"/>
                  <a:pt x="1251242" y="140352"/>
                </a:cubicBezTo>
                <a:cubicBezTo>
                  <a:pt x="1238661" y="139933"/>
                  <a:pt x="1236984" y="128610"/>
                  <a:pt x="1231951" y="120642"/>
                </a:cubicBezTo>
                <a:cubicBezTo>
                  <a:pt x="1209725" y="84997"/>
                  <a:pt x="1182048" y="56480"/>
                  <a:pt x="1141370" y="42642"/>
                </a:cubicBezTo>
                <a:cubicBezTo>
                  <a:pt x="1134241" y="40125"/>
                  <a:pt x="1125434" y="39287"/>
                  <a:pt x="1118305" y="40964"/>
                </a:cubicBezTo>
                <a:cubicBezTo>
                  <a:pt x="1100273" y="45996"/>
                  <a:pt x="1081821" y="51029"/>
                  <a:pt x="1064627" y="58997"/>
                </a:cubicBezTo>
                <a:cubicBezTo>
                  <a:pt x="985788" y="95900"/>
                  <a:pt x="912820" y="142449"/>
                  <a:pt x="838174" y="186482"/>
                </a:cubicBezTo>
                <a:cubicBezTo>
                  <a:pt x="777786" y="222127"/>
                  <a:pt x="717398" y="259031"/>
                  <a:pt x="657430" y="295095"/>
                </a:cubicBezTo>
                <a:cubicBezTo>
                  <a:pt x="651978" y="298450"/>
                  <a:pt x="646946" y="302225"/>
                  <a:pt x="640236" y="306837"/>
                </a:cubicBezTo>
                <a:cubicBezTo>
                  <a:pt x="674204" y="334096"/>
                  <a:pt x="714044" y="349193"/>
                  <a:pt x="742141" y="382741"/>
                </a:cubicBezTo>
                <a:cubicBezTo>
                  <a:pt x="769818" y="415871"/>
                  <a:pt x="794141" y="449419"/>
                  <a:pt x="810077" y="488839"/>
                </a:cubicBezTo>
                <a:cubicBezTo>
                  <a:pt x="847819" y="485904"/>
                  <a:pt x="884303" y="483387"/>
                  <a:pt x="921207" y="480452"/>
                </a:cubicBezTo>
                <a:cubicBezTo>
                  <a:pt x="958110" y="477516"/>
                  <a:pt x="995014" y="474162"/>
                  <a:pt x="1033175" y="470387"/>
                </a:cubicBezTo>
                <a:cubicBezTo>
                  <a:pt x="1040304" y="455710"/>
                  <a:pt x="1046595" y="439774"/>
                  <a:pt x="1055401" y="425097"/>
                </a:cubicBezTo>
                <a:cubicBezTo>
                  <a:pt x="1073434" y="394064"/>
                  <a:pt x="1089370" y="360935"/>
                  <a:pt x="1112015" y="333676"/>
                </a:cubicBezTo>
                <a:cubicBezTo>
                  <a:pt x="1132563" y="309354"/>
                  <a:pt x="1160660" y="291321"/>
                  <a:pt x="1185822" y="271192"/>
                </a:cubicBezTo>
                <a:cubicBezTo>
                  <a:pt x="1190435" y="267418"/>
                  <a:pt x="1197564" y="265740"/>
                  <a:pt x="1201758" y="261547"/>
                </a:cubicBezTo>
                <a:cubicBezTo>
                  <a:pt x="1228177" y="235966"/>
                  <a:pt x="1262984" y="228417"/>
                  <a:pt x="1296113" y="218353"/>
                </a:cubicBezTo>
                <a:cubicBezTo>
                  <a:pt x="1316662" y="212062"/>
                  <a:pt x="1337630" y="207869"/>
                  <a:pt x="1358598" y="202417"/>
                </a:cubicBezTo>
                <a:cubicBezTo>
                  <a:pt x="1363630" y="201159"/>
                  <a:pt x="1369082" y="199901"/>
                  <a:pt x="1374533" y="199482"/>
                </a:cubicBezTo>
                <a:cubicBezTo>
                  <a:pt x="1444986" y="196127"/>
                  <a:pt x="1513341" y="207030"/>
                  <a:pt x="1578761" y="233030"/>
                </a:cubicBezTo>
                <a:cubicBezTo>
                  <a:pt x="1597632" y="240579"/>
                  <a:pt x="1614406" y="253579"/>
                  <a:pt x="1632019" y="264482"/>
                </a:cubicBezTo>
                <a:cubicBezTo>
                  <a:pt x="1639568" y="269095"/>
                  <a:pt x="1646697" y="274966"/>
                  <a:pt x="1655084" y="277902"/>
                </a:cubicBezTo>
                <a:cubicBezTo>
                  <a:pt x="1694504" y="293418"/>
                  <a:pt x="1725536" y="318580"/>
                  <a:pt x="1746085" y="355902"/>
                </a:cubicBezTo>
                <a:cubicBezTo>
                  <a:pt x="1766214" y="393225"/>
                  <a:pt x="1785924" y="430548"/>
                  <a:pt x="1806892" y="469968"/>
                </a:cubicBezTo>
                <a:cubicBezTo>
                  <a:pt x="1820731" y="463258"/>
                  <a:pt x="1836247" y="456129"/>
                  <a:pt x="1851344" y="448161"/>
                </a:cubicBezTo>
                <a:cubicBezTo>
                  <a:pt x="1897473" y="423839"/>
                  <a:pt x="1943603" y="399096"/>
                  <a:pt x="1990152" y="375193"/>
                </a:cubicBezTo>
                <a:cubicBezTo>
                  <a:pt x="2035862" y="351709"/>
                  <a:pt x="2081991" y="328644"/>
                  <a:pt x="2128121" y="305999"/>
                </a:cubicBezTo>
                <a:cubicBezTo>
                  <a:pt x="2188928" y="276644"/>
                  <a:pt x="2250154" y="246869"/>
                  <a:pt x="2311380" y="218772"/>
                </a:cubicBezTo>
                <a:cubicBezTo>
                  <a:pt x="2370510" y="191514"/>
                  <a:pt x="2429639" y="165094"/>
                  <a:pt x="2489608" y="140352"/>
                </a:cubicBezTo>
                <a:cubicBezTo>
                  <a:pt x="2512672" y="130707"/>
                  <a:pt x="2537834" y="125675"/>
                  <a:pt x="2562157" y="119384"/>
                </a:cubicBezTo>
                <a:cubicBezTo>
                  <a:pt x="2576834" y="115610"/>
                  <a:pt x="2589415" y="121062"/>
                  <a:pt x="2597802" y="133223"/>
                </a:cubicBezTo>
                <a:cubicBezTo>
                  <a:pt x="2607867" y="148320"/>
                  <a:pt x="2619190" y="163417"/>
                  <a:pt x="2624222" y="180191"/>
                </a:cubicBezTo>
                <a:cubicBezTo>
                  <a:pt x="2634706" y="215417"/>
                  <a:pt x="2641835" y="251902"/>
                  <a:pt x="2649803" y="287966"/>
                </a:cubicBezTo>
                <a:cubicBezTo>
                  <a:pt x="2650641" y="292160"/>
                  <a:pt x="2648545" y="296773"/>
                  <a:pt x="2648125" y="301386"/>
                </a:cubicBezTo>
                <a:cubicBezTo>
                  <a:pt x="2633448" y="303902"/>
                  <a:pt x="2633867" y="292999"/>
                  <a:pt x="2631770" y="284612"/>
                </a:cubicBezTo>
                <a:cubicBezTo>
                  <a:pt x="2625061" y="261127"/>
                  <a:pt x="2619190" y="237224"/>
                  <a:pt x="2611222" y="214159"/>
                </a:cubicBezTo>
                <a:cubicBezTo>
                  <a:pt x="2606189" y="199901"/>
                  <a:pt x="2599060" y="185643"/>
                  <a:pt x="2591512" y="172643"/>
                </a:cubicBezTo>
                <a:cubicBezTo>
                  <a:pt x="2581866" y="156288"/>
                  <a:pt x="2575996" y="153352"/>
                  <a:pt x="2557963" y="159223"/>
                </a:cubicBezTo>
                <a:cubicBezTo>
                  <a:pt x="2532382" y="167610"/>
                  <a:pt x="2507221" y="177256"/>
                  <a:pt x="2482059" y="187320"/>
                </a:cubicBezTo>
                <a:cubicBezTo>
                  <a:pt x="2453543" y="198643"/>
                  <a:pt x="2425027" y="209966"/>
                  <a:pt x="2396929" y="222546"/>
                </a:cubicBezTo>
                <a:cubicBezTo>
                  <a:pt x="2348284" y="244353"/>
                  <a:pt x="2299638" y="266579"/>
                  <a:pt x="2251412" y="289224"/>
                </a:cubicBezTo>
                <a:cubicBezTo>
                  <a:pt x="2179702" y="323192"/>
                  <a:pt x="2107572" y="357161"/>
                  <a:pt x="2036281" y="391967"/>
                </a:cubicBezTo>
                <a:cubicBezTo>
                  <a:pt x="1987635" y="415451"/>
                  <a:pt x="1939829" y="440613"/>
                  <a:pt x="1891602" y="465355"/>
                </a:cubicBezTo>
                <a:cubicBezTo>
                  <a:pt x="1869796" y="476678"/>
                  <a:pt x="1848408" y="488420"/>
                  <a:pt x="1827021" y="500162"/>
                </a:cubicBezTo>
                <a:cubicBezTo>
                  <a:pt x="1822828" y="503097"/>
                  <a:pt x="1818634" y="506452"/>
                  <a:pt x="1814021" y="509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 rot="-708899">
            <a:off x="62721" y="130097"/>
            <a:ext cx="708382" cy="654752"/>
          </a:xfrm>
          <a:custGeom>
            <a:avLst/>
            <a:gdLst/>
            <a:ahLst/>
            <a:cxnLst/>
            <a:rect l="l" t="t" r="r" b="b"/>
            <a:pathLst>
              <a:path w="1415049" h="1306567" extrusionOk="0">
                <a:moveTo>
                  <a:pt x="1324147" y="442913"/>
                </a:moveTo>
                <a:cubicBezTo>
                  <a:pt x="1297695" y="430948"/>
                  <a:pt x="1271242" y="422608"/>
                  <a:pt x="1249862" y="408105"/>
                </a:cubicBezTo>
                <a:cubicBezTo>
                  <a:pt x="1198769" y="373297"/>
                  <a:pt x="1141878" y="354805"/>
                  <a:pt x="1083537" y="336676"/>
                </a:cubicBezTo>
                <a:cubicBezTo>
                  <a:pt x="991134" y="308394"/>
                  <a:pt x="898006" y="286276"/>
                  <a:pt x="800892" y="288089"/>
                </a:cubicBezTo>
                <a:cubicBezTo>
                  <a:pt x="677687" y="290265"/>
                  <a:pt x="555570" y="300055"/>
                  <a:pt x="438164" y="343565"/>
                </a:cubicBezTo>
                <a:cubicBezTo>
                  <a:pt x="378736" y="365320"/>
                  <a:pt x="316772" y="381274"/>
                  <a:pt x="258793" y="406292"/>
                </a:cubicBezTo>
                <a:cubicBezTo>
                  <a:pt x="216396" y="424421"/>
                  <a:pt x="178348" y="452340"/>
                  <a:pt x="138850" y="476633"/>
                </a:cubicBezTo>
                <a:cubicBezTo>
                  <a:pt x="127254" y="483885"/>
                  <a:pt x="117471" y="494400"/>
                  <a:pt x="106237" y="504190"/>
                </a:cubicBezTo>
                <a:cubicBezTo>
                  <a:pt x="77973" y="494400"/>
                  <a:pt x="66739" y="471557"/>
                  <a:pt x="57318" y="448352"/>
                </a:cubicBezTo>
                <a:cubicBezTo>
                  <a:pt x="38837" y="404116"/>
                  <a:pt x="21806" y="358793"/>
                  <a:pt x="4413" y="314195"/>
                </a:cubicBezTo>
                <a:cubicBezTo>
                  <a:pt x="-5009" y="289902"/>
                  <a:pt x="1151" y="267059"/>
                  <a:pt x="18182" y="251106"/>
                </a:cubicBezTo>
                <a:cubicBezTo>
                  <a:pt x="40649" y="230076"/>
                  <a:pt x="66739" y="213034"/>
                  <a:pt x="91743" y="195267"/>
                </a:cubicBezTo>
                <a:cubicBezTo>
                  <a:pt x="101889" y="188016"/>
                  <a:pt x="114934" y="184390"/>
                  <a:pt x="125080" y="177138"/>
                </a:cubicBezTo>
                <a:cubicBezTo>
                  <a:pt x="179797" y="135804"/>
                  <a:pt x="242487" y="109697"/>
                  <a:pt x="305538" y="86129"/>
                </a:cubicBezTo>
                <a:cubicBezTo>
                  <a:pt x="378011" y="58935"/>
                  <a:pt x="451571" y="31016"/>
                  <a:pt x="527306" y="17963"/>
                </a:cubicBezTo>
                <a:cubicBezTo>
                  <a:pt x="614274" y="3097"/>
                  <a:pt x="704140" y="2372"/>
                  <a:pt x="792920" y="197"/>
                </a:cubicBezTo>
                <a:cubicBezTo>
                  <a:pt x="845463" y="-1254"/>
                  <a:pt x="898730" y="5636"/>
                  <a:pt x="951273" y="10349"/>
                </a:cubicBezTo>
                <a:cubicBezTo>
                  <a:pt x="1011426" y="15425"/>
                  <a:pt x="1070492" y="21952"/>
                  <a:pt x="1126658" y="51684"/>
                </a:cubicBezTo>
                <a:cubicBezTo>
                  <a:pt x="1172316" y="75614"/>
                  <a:pt x="1224497" y="86492"/>
                  <a:pt x="1273054" y="105346"/>
                </a:cubicBezTo>
                <a:cubicBezTo>
                  <a:pt x="1307116" y="118399"/>
                  <a:pt x="1340816" y="133628"/>
                  <a:pt x="1373429" y="149582"/>
                </a:cubicBezTo>
                <a:cubicBezTo>
                  <a:pt x="1405317" y="165535"/>
                  <a:pt x="1421624" y="200706"/>
                  <a:pt x="1412564" y="234427"/>
                </a:cubicBezTo>
                <a:cubicBezTo>
                  <a:pt x="1398432" y="286276"/>
                  <a:pt x="1383575" y="338126"/>
                  <a:pt x="1365095" y="388525"/>
                </a:cubicBezTo>
                <a:cubicBezTo>
                  <a:pt x="1358210" y="406655"/>
                  <a:pt x="1340454" y="421521"/>
                  <a:pt x="1324147" y="442913"/>
                </a:cubicBezTo>
                <a:close/>
                <a:moveTo>
                  <a:pt x="1374516" y="220648"/>
                </a:moveTo>
                <a:cubicBezTo>
                  <a:pt x="1352412" y="209771"/>
                  <a:pt x="1335381" y="199256"/>
                  <a:pt x="1317262" y="193092"/>
                </a:cubicBezTo>
                <a:cubicBezTo>
                  <a:pt x="1222323" y="160822"/>
                  <a:pt x="1127745" y="128552"/>
                  <a:pt x="1031718" y="99182"/>
                </a:cubicBezTo>
                <a:cubicBezTo>
                  <a:pt x="991496" y="86855"/>
                  <a:pt x="949099" y="78515"/>
                  <a:pt x="907427" y="74527"/>
                </a:cubicBezTo>
                <a:cubicBezTo>
                  <a:pt x="854522" y="69450"/>
                  <a:pt x="800529" y="68000"/>
                  <a:pt x="747262" y="70176"/>
                </a:cubicBezTo>
                <a:cubicBezTo>
                  <a:pt x="678412" y="72714"/>
                  <a:pt x="609200" y="76340"/>
                  <a:pt x="540713" y="86129"/>
                </a:cubicBezTo>
                <a:cubicBezTo>
                  <a:pt x="490707" y="93018"/>
                  <a:pt x="442150" y="110060"/>
                  <a:pt x="392868" y="123113"/>
                </a:cubicBezTo>
                <a:cubicBezTo>
                  <a:pt x="378011" y="127101"/>
                  <a:pt x="362792" y="131453"/>
                  <a:pt x="348660" y="137979"/>
                </a:cubicBezTo>
                <a:cubicBezTo>
                  <a:pt x="294305" y="162997"/>
                  <a:pt x="240312" y="190916"/>
                  <a:pt x="185233" y="215572"/>
                </a:cubicBezTo>
                <a:cubicBezTo>
                  <a:pt x="133777" y="238778"/>
                  <a:pt x="96816" y="279387"/>
                  <a:pt x="55506" y="312382"/>
                </a:cubicBezTo>
                <a:cubicBezTo>
                  <a:pt x="68914" y="365320"/>
                  <a:pt x="84495" y="396502"/>
                  <a:pt x="105512" y="415719"/>
                </a:cubicBezTo>
                <a:cubicBezTo>
                  <a:pt x="140662" y="395414"/>
                  <a:pt x="176174" y="378010"/>
                  <a:pt x="208424" y="355893"/>
                </a:cubicBezTo>
                <a:cubicBezTo>
                  <a:pt x="283434" y="304406"/>
                  <a:pt x="371489" y="287364"/>
                  <a:pt x="454833" y="258357"/>
                </a:cubicBezTo>
                <a:cubicBezTo>
                  <a:pt x="525494" y="234064"/>
                  <a:pt x="600504" y="225362"/>
                  <a:pt x="675513" y="222099"/>
                </a:cubicBezTo>
                <a:cubicBezTo>
                  <a:pt x="727694" y="219923"/>
                  <a:pt x="780599" y="211946"/>
                  <a:pt x="831693" y="217748"/>
                </a:cubicBezTo>
                <a:cubicBezTo>
                  <a:pt x="918298" y="227538"/>
                  <a:pt x="1004903" y="241316"/>
                  <a:pt x="1089335" y="262346"/>
                </a:cubicBezTo>
                <a:cubicBezTo>
                  <a:pt x="1162532" y="280838"/>
                  <a:pt x="1236093" y="305493"/>
                  <a:pt x="1289723" y="365682"/>
                </a:cubicBezTo>
                <a:cubicBezTo>
                  <a:pt x="1295520" y="372209"/>
                  <a:pt x="1304580" y="375835"/>
                  <a:pt x="1310740" y="379823"/>
                </a:cubicBezTo>
                <a:cubicBezTo>
                  <a:pt x="1331757" y="326523"/>
                  <a:pt x="1352412" y="275761"/>
                  <a:pt x="1374516" y="220648"/>
                </a:cubicBezTo>
                <a:close/>
                <a:moveTo>
                  <a:pt x="1159271" y="863874"/>
                </a:moveTo>
                <a:cubicBezTo>
                  <a:pt x="1135717" y="845745"/>
                  <a:pt x="1117599" y="833055"/>
                  <a:pt x="1100568" y="818914"/>
                </a:cubicBezTo>
                <a:cubicBezTo>
                  <a:pt x="955259" y="699986"/>
                  <a:pt x="792920" y="656476"/>
                  <a:pt x="609563" y="709050"/>
                </a:cubicBezTo>
                <a:cubicBezTo>
                  <a:pt x="574413" y="719203"/>
                  <a:pt x="539264" y="731168"/>
                  <a:pt x="505202" y="744221"/>
                </a:cubicBezTo>
                <a:cubicBezTo>
                  <a:pt x="429467" y="773591"/>
                  <a:pt x="368952" y="822177"/>
                  <a:pt x="324381" y="889980"/>
                </a:cubicBezTo>
                <a:cubicBezTo>
                  <a:pt x="314960" y="904484"/>
                  <a:pt x="305176" y="915361"/>
                  <a:pt x="287420" y="911735"/>
                </a:cubicBezTo>
                <a:cubicBezTo>
                  <a:pt x="270751" y="908110"/>
                  <a:pt x="271113" y="892518"/>
                  <a:pt x="266403" y="879103"/>
                </a:cubicBezTo>
                <a:cubicBezTo>
                  <a:pt x="255894" y="848646"/>
                  <a:pt x="240675" y="819639"/>
                  <a:pt x="227630" y="790269"/>
                </a:cubicBezTo>
                <a:cubicBezTo>
                  <a:pt x="216034" y="764526"/>
                  <a:pt x="204801" y="738420"/>
                  <a:pt x="193567" y="712676"/>
                </a:cubicBezTo>
                <a:cubicBezTo>
                  <a:pt x="186682" y="697085"/>
                  <a:pt x="189944" y="685120"/>
                  <a:pt x="201177" y="670254"/>
                </a:cubicBezTo>
                <a:cubicBezTo>
                  <a:pt x="237413" y="623480"/>
                  <a:pt x="286695" y="592298"/>
                  <a:pt x="331991" y="556402"/>
                </a:cubicBezTo>
                <a:cubicBezTo>
                  <a:pt x="406276" y="498389"/>
                  <a:pt x="496505" y="479534"/>
                  <a:pt x="584560" y="454153"/>
                </a:cubicBezTo>
                <a:cubicBezTo>
                  <a:pt x="649423" y="435661"/>
                  <a:pt x="715011" y="428772"/>
                  <a:pt x="780962" y="430223"/>
                </a:cubicBezTo>
                <a:cubicBezTo>
                  <a:pt x="845100" y="431673"/>
                  <a:pt x="910688" y="427684"/>
                  <a:pt x="972290" y="455966"/>
                </a:cubicBezTo>
                <a:cubicBezTo>
                  <a:pt x="999830" y="468294"/>
                  <a:pt x="1032443" y="469019"/>
                  <a:pt x="1061432" y="478446"/>
                </a:cubicBezTo>
                <a:cubicBezTo>
                  <a:pt x="1110352" y="494038"/>
                  <a:pt x="1153836" y="521231"/>
                  <a:pt x="1192609" y="554952"/>
                </a:cubicBezTo>
                <a:cubicBezTo>
                  <a:pt x="1211452" y="571268"/>
                  <a:pt x="1226671" y="593023"/>
                  <a:pt x="1239354" y="614416"/>
                </a:cubicBezTo>
                <a:cubicBezTo>
                  <a:pt x="1245152" y="624931"/>
                  <a:pt x="1244789" y="642335"/>
                  <a:pt x="1240803" y="654300"/>
                </a:cubicBezTo>
                <a:cubicBezTo>
                  <a:pt x="1224497" y="701074"/>
                  <a:pt x="1205292" y="746759"/>
                  <a:pt x="1187173" y="792808"/>
                </a:cubicBezTo>
                <a:cubicBezTo>
                  <a:pt x="1178839" y="813475"/>
                  <a:pt x="1170504" y="834505"/>
                  <a:pt x="1159271" y="863874"/>
                </a:cubicBezTo>
                <a:close/>
                <a:moveTo>
                  <a:pt x="239588" y="709050"/>
                </a:moveTo>
                <a:cubicBezTo>
                  <a:pt x="260243" y="743496"/>
                  <a:pt x="279448" y="775403"/>
                  <a:pt x="300827" y="811299"/>
                </a:cubicBezTo>
                <a:cubicBezTo>
                  <a:pt x="372213" y="728630"/>
                  <a:pt x="456645" y="676055"/>
                  <a:pt x="559194" y="647411"/>
                </a:cubicBezTo>
                <a:cubicBezTo>
                  <a:pt x="662468" y="618767"/>
                  <a:pt x="765018" y="614053"/>
                  <a:pt x="868292" y="636171"/>
                </a:cubicBezTo>
                <a:cubicBezTo>
                  <a:pt x="969754" y="657926"/>
                  <a:pt x="1057446" y="710501"/>
                  <a:pt x="1140066" y="771052"/>
                </a:cubicBezTo>
                <a:cubicBezTo>
                  <a:pt x="1158909" y="720291"/>
                  <a:pt x="1175940" y="674242"/>
                  <a:pt x="1192609" y="629282"/>
                </a:cubicBezTo>
                <a:cubicBezTo>
                  <a:pt x="1163619" y="595199"/>
                  <a:pt x="1163982" y="594111"/>
                  <a:pt x="1124846" y="577432"/>
                </a:cubicBezTo>
                <a:cubicBezTo>
                  <a:pt x="1074478" y="555677"/>
                  <a:pt x="1024833" y="528121"/>
                  <a:pt x="971928" y="517243"/>
                </a:cubicBezTo>
                <a:cubicBezTo>
                  <a:pt x="907427" y="504190"/>
                  <a:pt x="840027" y="502014"/>
                  <a:pt x="774077" y="501652"/>
                </a:cubicBezTo>
                <a:cubicBezTo>
                  <a:pt x="692182" y="500927"/>
                  <a:pt x="610650" y="506728"/>
                  <a:pt x="533104" y="538273"/>
                </a:cubicBezTo>
                <a:cubicBezTo>
                  <a:pt x="503390" y="550238"/>
                  <a:pt x="469327" y="552776"/>
                  <a:pt x="440700" y="566917"/>
                </a:cubicBezTo>
                <a:cubicBezTo>
                  <a:pt x="366416" y="602813"/>
                  <a:pt x="301190" y="652487"/>
                  <a:pt x="239588" y="709050"/>
                </a:cubicBezTo>
                <a:close/>
                <a:moveTo>
                  <a:pt x="706314" y="1305865"/>
                </a:moveTo>
                <a:cubicBezTo>
                  <a:pt x="621883" y="1303327"/>
                  <a:pt x="561368" y="1259454"/>
                  <a:pt x="520783" y="1189838"/>
                </a:cubicBezTo>
                <a:cubicBezTo>
                  <a:pt x="492156" y="1141252"/>
                  <a:pt x="498679" y="1087589"/>
                  <a:pt x="526581" y="1040091"/>
                </a:cubicBezTo>
                <a:cubicBezTo>
                  <a:pt x="543612" y="1011084"/>
                  <a:pt x="564992" y="983890"/>
                  <a:pt x="588908" y="960322"/>
                </a:cubicBezTo>
                <a:cubicBezTo>
                  <a:pt x="622970" y="926601"/>
                  <a:pt x="669353" y="917174"/>
                  <a:pt x="714649" y="920075"/>
                </a:cubicBezTo>
                <a:cubicBezTo>
                  <a:pt x="764655" y="923338"/>
                  <a:pt x="811038" y="941830"/>
                  <a:pt x="844013" y="983890"/>
                </a:cubicBezTo>
                <a:cubicBezTo>
                  <a:pt x="851623" y="993680"/>
                  <a:pt x="862494" y="1001294"/>
                  <a:pt x="872640" y="1008908"/>
                </a:cubicBezTo>
                <a:cubicBezTo>
                  <a:pt x="910688" y="1038640"/>
                  <a:pt x="923009" y="1079250"/>
                  <a:pt x="920835" y="1125661"/>
                </a:cubicBezTo>
                <a:cubicBezTo>
                  <a:pt x="915399" y="1241688"/>
                  <a:pt x="828431" y="1314567"/>
                  <a:pt x="706314" y="1305865"/>
                </a:cubicBezTo>
                <a:close/>
                <a:moveTo>
                  <a:pt x="731318" y="980627"/>
                </a:moveTo>
                <a:cubicBezTo>
                  <a:pt x="704140" y="979539"/>
                  <a:pt x="682761" y="987878"/>
                  <a:pt x="661019" y="1000206"/>
                </a:cubicBezTo>
                <a:cubicBezTo>
                  <a:pt x="609563" y="1029213"/>
                  <a:pt x="588908" y="1078525"/>
                  <a:pt x="576225" y="1130737"/>
                </a:cubicBezTo>
                <a:cubicBezTo>
                  <a:pt x="572239" y="1146691"/>
                  <a:pt x="581661" y="1170984"/>
                  <a:pt x="593256" y="1184037"/>
                </a:cubicBezTo>
                <a:cubicBezTo>
                  <a:pt x="658482" y="1257279"/>
                  <a:pt x="765018" y="1248940"/>
                  <a:pt x="826257" y="1197452"/>
                </a:cubicBezTo>
                <a:cubicBezTo>
                  <a:pt x="856696" y="1172071"/>
                  <a:pt x="863943" y="1139076"/>
                  <a:pt x="865393" y="1103543"/>
                </a:cubicBezTo>
                <a:cubicBezTo>
                  <a:pt x="865755" y="1094841"/>
                  <a:pt x="861769" y="1083238"/>
                  <a:pt x="855971" y="1077074"/>
                </a:cubicBezTo>
                <a:cubicBezTo>
                  <a:pt x="834954" y="1054231"/>
                  <a:pt x="813574" y="1031388"/>
                  <a:pt x="789658" y="1012172"/>
                </a:cubicBezTo>
                <a:cubicBezTo>
                  <a:pt x="772627" y="998393"/>
                  <a:pt x="750885" y="990779"/>
                  <a:pt x="731318" y="9806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1269D-81FD-1977-6B0F-B90F127B4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5" y="914996"/>
            <a:ext cx="3802710" cy="3993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30857-FDBD-A607-4007-23B02D753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503" y="850435"/>
            <a:ext cx="3460912" cy="4206976"/>
          </a:xfrm>
          <a:prstGeom prst="rect">
            <a:avLst/>
          </a:prstGeom>
        </p:spPr>
      </p:pic>
      <p:sp>
        <p:nvSpPr>
          <p:cNvPr id="6" name="Google Shape;113;p13">
            <a:extLst>
              <a:ext uri="{FF2B5EF4-FFF2-40B4-BE49-F238E27FC236}">
                <a16:creationId xmlns:a16="http://schemas.microsoft.com/office/drawing/2014/main" id="{520CCAFF-6312-69F3-5DE0-A137B1B566CD}"/>
              </a:ext>
            </a:extLst>
          </p:cNvPr>
          <p:cNvSpPr txBox="1"/>
          <p:nvPr/>
        </p:nvSpPr>
        <p:spPr>
          <a:xfrm>
            <a:off x="903261" y="149696"/>
            <a:ext cx="27357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Just Another Hand" panose="020B0604020202020204" charset="0"/>
                <a:ea typeface="DM Sans"/>
                <a:cs typeface="DM Sans"/>
                <a:sym typeface="DM Sans"/>
              </a:rPr>
              <a:t>PROGRAM LUARAN</a:t>
            </a:r>
            <a:endParaRPr sz="4000" dirty="0">
              <a:solidFill>
                <a:schemeClr val="dk1"/>
              </a:solidFill>
              <a:latin typeface="Just Another Hand" panose="020B0604020202020204" charset="0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/>
          <p:nvPr/>
        </p:nvSpPr>
        <p:spPr>
          <a:xfrm>
            <a:off x="7552171" y="3765689"/>
            <a:ext cx="1077977" cy="863133"/>
          </a:xfrm>
          <a:custGeom>
            <a:avLst/>
            <a:gdLst/>
            <a:ahLst/>
            <a:cxnLst/>
            <a:rect l="l" t="t" r="r" b="b"/>
            <a:pathLst>
              <a:path w="2155953" h="1726267" extrusionOk="0">
                <a:moveTo>
                  <a:pt x="1019490" y="1047008"/>
                </a:moveTo>
                <a:cubicBezTo>
                  <a:pt x="863249" y="1120697"/>
                  <a:pt x="708781" y="1305805"/>
                  <a:pt x="532535" y="1210339"/>
                </a:cubicBezTo>
                <a:cubicBezTo>
                  <a:pt x="485182" y="1178432"/>
                  <a:pt x="286146" y="1109555"/>
                  <a:pt x="197770" y="1050299"/>
                </a:cubicBezTo>
                <a:cubicBezTo>
                  <a:pt x="170421" y="1032067"/>
                  <a:pt x="170675" y="992564"/>
                  <a:pt x="197010" y="973065"/>
                </a:cubicBezTo>
                <a:cubicBezTo>
                  <a:pt x="240565" y="940906"/>
                  <a:pt x="177005" y="913304"/>
                  <a:pt x="133450" y="857594"/>
                </a:cubicBezTo>
                <a:cubicBezTo>
                  <a:pt x="90149" y="799352"/>
                  <a:pt x="44821" y="742629"/>
                  <a:pt x="0" y="685400"/>
                </a:cubicBezTo>
                <a:cubicBezTo>
                  <a:pt x="95213" y="459016"/>
                  <a:pt x="279562" y="680336"/>
                  <a:pt x="439348" y="710469"/>
                </a:cubicBezTo>
                <a:cubicBezTo>
                  <a:pt x="532789" y="748707"/>
                  <a:pt x="516076" y="768205"/>
                  <a:pt x="599134" y="706165"/>
                </a:cubicBezTo>
                <a:cubicBezTo>
                  <a:pt x="700171" y="646150"/>
                  <a:pt x="790827" y="580311"/>
                  <a:pt x="893383" y="527640"/>
                </a:cubicBezTo>
                <a:cubicBezTo>
                  <a:pt x="1040255" y="483325"/>
                  <a:pt x="595082" y="315183"/>
                  <a:pt x="539626" y="273400"/>
                </a:cubicBezTo>
                <a:cubicBezTo>
                  <a:pt x="501895" y="241747"/>
                  <a:pt x="431245" y="226554"/>
                  <a:pt x="423901" y="185278"/>
                </a:cubicBezTo>
                <a:cubicBezTo>
                  <a:pt x="465430" y="104498"/>
                  <a:pt x="569507" y="50055"/>
                  <a:pt x="649526" y="5740"/>
                </a:cubicBezTo>
                <a:cubicBezTo>
                  <a:pt x="831596" y="-23888"/>
                  <a:pt x="1017971" y="68540"/>
                  <a:pt x="1192191" y="114881"/>
                </a:cubicBezTo>
                <a:cubicBezTo>
                  <a:pt x="1295760" y="139190"/>
                  <a:pt x="1380085" y="240228"/>
                  <a:pt x="1464663" y="157929"/>
                </a:cubicBezTo>
                <a:cubicBezTo>
                  <a:pt x="1630019" y="-8694"/>
                  <a:pt x="2369188" y="-57060"/>
                  <a:pt x="2095956" y="332655"/>
                </a:cubicBezTo>
                <a:cubicBezTo>
                  <a:pt x="1968837" y="505609"/>
                  <a:pt x="1772839" y="599303"/>
                  <a:pt x="1587477" y="695023"/>
                </a:cubicBezTo>
                <a:cubicBezTo>
                  <a:pt x="1543922" y="765420"/>
                  <a:pt x="1541897" y="860633"/>
                  <a:pt x="1513788" y="939386"/>
                </a:cubicBezTo>
                <a:cubicBezTo>
                  <a:pt x="1422880" y="1164251"/>
                  <a:pt x="1474538" y="1492686"/>
                  <a:pt x="1211183" y="1597775"/>
                </a:cubicBezTo>
                <a:cubicBezTo>
                  <a:pt x="1143824" y="1618287"/>
                  <a:pt x="1044053" y="1761106"/>
                  <a:pt x="986317" y="1718311"/>
                </a:cubicBezTo>
                <a:cubicBezTo>
                  <a:pt x="991382" y="1487369"/>
                  <a:pt x="1013413" y="1275671"/>
                  <a:pt x="1019490" y="1047008"/>
                </a:cubicBezTo>
                <a:close/>
                <a:moveTo>
                  <a:pt x="1596847" y="645897"/>
                </a:moveTo>
                <a:cubicBezTo>
                  <a:pt x="1699910" y="600316"/>
                  <a:pt x="1803226" y="549924"/>
                  <a:pt x="1891602" y="476741"/>
                </a:cubicBezTo>
                <a:cubicBezTo>
                  <a:pt x="1991374" y="401786"/>
                  <a:pt x="2249412" y="160968"/>
                  <a:pt x="2037967" y="92343"/>
                </a:cubicBezTo>
                <a:cubicBezTo>
                  <a:pt x="1942248" y="120198"/>
                  <a:pt x="1735868" y="384820"/>
                  <a:pt x="1663192" y="296444"/>
                </a:cubicBezTo>
                <a:cubicBezTo>
                  <a:pt x="1648505" y="249344"/>
                  <a:pt x="1580893" y="186291"/>
                  <a:pt x="1621157" y="139697"/>
                </a:cubicBezTo>
                <a:cubicBezTo>
                  <a:pt x="1641668" y="118173"/>
                  <a:pt x="1670536" y="110576"/>
                  <a:pt x="1692060" y="93103"/>
                </a:cubicBezTo>
                <a:cubicBezTo>
                  <a:pt x="1465169" y="145521"/>
                  <a:pt x="1297786" y="341518"/>
                  <a:pt x="1093432" y="447620"/>
                </a:cubicBezTo>
                <a:cubicBezTo>
                  <a:pt x="1009868" y="528653"/>
                  <a:pt x="602173" y="687932"/>
                  <a:pt x="578116" y="771244"/>
                </a:cubicBezTo>
                <a:cubicBezTo>
                  <a:pt x="573558" y="786944"/>
                  <a:pt x="564695" y="801378"/>
                  <a:pt x="553807" y="813533"/>
                </a:cubicBezTo>
                <a:cubicBezTo>
                  <a:pt x="485942" y="888488"/>
                  <a:pt x="325903" y="1039411"/>
                  <a:pt x="279562" y="1012315"/>
                </a:cubicBezTo>
                <a:cubicBezTo>
                  <a:pt x="267914" y="998388"/>
                  <a:pt x="253986" y="986740"/>
                  <a:pt x="240312" y="981422"/>
                </a:cubicBezTo>
                <a:cubicBezTo>
                  <a:pt x="212204" y="970533"/>
                  <a:pt x="195491" y="1012822"/>
                  <a:pt x="222839" y="1024977"/>
                </a:cubicBezTo>
                <a:cubicBezTo>
                  <a:pt x="665226" y="1222240"/>
                  <a:pt x="549248" y="1307831"/>
                  <a:pt x="1003030" y="1022698"/>
                </a:cubicBezTo>
                <a:cubicBezTo>
                  <a:pt x="1037722" y="1033080"/>
                  <a:pt x="1016958" y="803910"/>
                  <a:pt x="1016958" y="803910"/>
                </a:cubicBezTo>
                <a:cubicBezTo>
                  <a:pt x="1063045" y="752505"/>
                  <a:pt x="1134202" y="729715"/>
                  <a:pt x="1189405" y="689958"/>
                </a:cubicBezTo>
                <a:cubicBezTo>
                  <a:pt x="1223591" y="670206"/>
                  <a:pt x="1304117" y="625892"/>
                  <a:pt x="1316778" y="633742"/>
                </a:cubicBezTo>
                <a:cubicBezTo>
                  <a:pt x="1360840" y="616269"/>
                  <a:pt x="1411232" y="590440"/>
                  <a:pt x="1458332" y="568663"/>
                </a:cubicBezTo>
                <a:cubicBezTo>
                  <a:pt x="1485427" y="540048"/>
                  <a:pt x="1525437" y="555748"/>
                  <a:pt x="1550506" y="521816"/>
                </a:cubicBezTo>
                <a:cubicBezTo>
                  <a:pt x="1646732" y="496999"/>
                  <a:pt x="1605963" y="582843"/>
                  <a:pt x="1596847" y="645897"/>
                </a:cubicBezTo>
                <a:close/>
                <a:moveTo>
                  <a:pt x="1031645" y="1684379"/>
                </a:moveTo>
                <a:cubicBezTo>
                  <a:pt x="1134202" y="1610943"/>
                  <a:pt x="1258283" y="1566122"/>
                  <a:pt x="1339569" y="1471922"/>
                </a:cubicBezTo>
                <a:cubicBezTo>
                  <a:pt x="1417309" y="1208060"/>
                  <a:pt x="1452761" y="935588"/>
                  <a:pt x="1539364" y="674005"/>
                </a:cubicBezTo>
                <a:cubicBezTo>
                  <a:pt x="1581906" y="537516"/>
                  <a:pt x="1556837" y="544353"/>
                  <a:pt x="1443138" y="607406"/>
                </a:cubicBezTo>
                <a:cubicBezTo>
                  <a:pt x="1319057" y="663876"/>
                  <a:pt x="1206371" y="734526"/>
                  <a:pt x="1086595" y="796313"/>
                </a:cubicBezTo>
                <a:cubicBezTo>
                  <a:pt x="1038229" y="1072330"/>
                  <a:pt x="1051650" y="1396207"/>
                  <a:pt x="1031645" y="1684379"/>
                </a:cubicBezTo>
                <a:close/>
                <a:moveTo>
                  <a:pt x="984038" y="471170"/>
                </a:moveTo>
                <a:cubicBezTo>
                  <a:pt x="1077732" y="421791"/>
                  <a:pt x="1168641" y="364562"/>
                  <a:pt x="1254738" y="300496"/>
                </a:cubicBezTo>
                <a:cubicBezTo>
                  <a:pt x="1444658" y="218704"/>
                  <a:pt x="1285884" y="203003"/>
                  <a:pt x="1177504" y="151345"/>
                </a:cubicBezTo>
                <a:cubicBezTo>
                  <a:pt x="1005816" y="107031"/>
                  <a:pt x="830836" y="27011"/>
                  <a:pt x="652312" y="34101"/>
                </a:cubicBezTo>
                <a:cubicBezTo>
                  <a:pt x="552287" y="103992"/>
                  <a:pt x="366166" y="180213"/>
                  <a:pt x="567734" y="234150"/>
                </a:cubicBezTo>
                <a:cubicBezTo>
                  <a:pt x="707262" y="312397"/>
                  <a:pt x="857932" y="372159"/>
                  <a:pt x="984038" y="471170"/>
                </a:cubicBezTo>
                <a:close/>
                <a:moveTo>
                  <a:pt x="52924" y="654506"/>
                </a:moveTo>
                <a:cubicBezTo>
                  <a:pt x="34692" y="696542"/>
                  <a:pt x="70144" y="725410"/>
                  <a:pt x="123321" y="783399"/>
                </a:cubicBezTo>
                <a:cubicBezTo>
                  <a:pt x="177512" y="823155"/>
                  <a:pt x="277283" y="1022951"/>
                  <a:pt x="338057" y="980409"/>
                </a:cubicBezTo>
                <a:cubicBezTo>
                  <a:pt x="733597" y="711482"/>
                  <a:pt x="415292" y="784665"/>
                  <a:pt x="154975" y="623613"/>
                </a:cubicBezTo>
                <a:cubicBezTo>
                  <a:pt x="118510" y="601329"/>
                  <a:pt x="69891" y="615256"/>
                  <a:pt x="52924" y="654506"/>
                </a:cubicBezTo>
                <a:close/>
                <a:moveTo>
                  <a:pt x="1776638" y="66768"/>
                </a:moveTo>
                <a:cubicBezTo>
                  <a:pt x="1753847" y="126276"/>
                  <a:pt x="1683197" y="127542"/>
                  <a:pt x="1642934" y="175149"/>
                </a:cubicBezTo>
                <a:cubicBezTo>
                  <a:pt x="1669016" y="199458"/>
                  <a:pt x="1688768" y="295431"/>
                  <a:pt x="1727258" y="265044"/>
                </a:cubicBezTo>
                <a:cubicBezTo>
                  <a:pt x="1865520" y="115640"/>
                  <a:pt x="2212694" y="38406"/>
                  <a:pt x="1776638" y="66768"/>
                </a:cubicBezTo>
                <a:close/>
                <a:moveTo>
                  <a:pt x="1336023" y="549417"/>
                </a:moveTo>
                <a:cubicBezTo>
                  <a:pt x="1289683" y="525867"/>
                  <a:pt x="1297027" y="457749"/>
                  <a:pt x="1286138" y="414701"/>
                </a:cubicBezTo>
                <a:cubicBezTo>
                  <a:pt x="1341848" y="400014"/>
                  <a:pt x="1370209" y="337467"/>
                  <a:pt x="1426425" y="347089"/>
                </a:cubicBezTo>
                <a:cubicBezTo>
                  <a:pt x="1545442" y="448633"/>
                  <a:pt x="1455800" y="515485"/>
                  <a:pt x="1336023" y="549417"/>
                </a:cubicBezTo>
                <a:close/>
                <a:moveTo>
                  <a:pt x="1438833" y="456990"/>
                </a:moveTo>
                <a:cubicBezTo>
                  <a:pt x="1421867" y="380262"/>
                  <a:pt x="1379578" y="368107"/>
                  <a:pt x="1330452" y="428628"/>
                </a:cubicBezTo>
                <a:cubicBezTo>
                  <a:pt x="1338049" y="517511"/>
                  <a:pt x="1379325" y="504849"/>
                  <a:pt x="1438833" y="456990"/>
                </a:cubicBezTo>
                <a:close/>
                <a:moveTo>
                  <a:pt x="1195483" y="506369"/>
                </a:moveTo>
                <a:cubicBezTo>
                  <a:pt x="1262081" y="621334"/>
                  <a:pt x="1190165" y="683627"/>
                  <a:pt x="1076213" y="677803"/>
                </a:cubicBezTo>
                <a:cubicBezTo>
                  <a:pt x="1071148" y="646656"/>
                  <a:pt x="1030632" y="605127"/>
                  <a:pt x="1057474" y="578538"/>
                </a:cubicBezTo>
                <a:cubicBezTo>
                  <a:pt x="1103815" y="549671"/>
                  <a:pt x="1135974" y="500798"/>
                  <a:pt x="1195483" y="506369"/>
                </a:cubicBezTo>
                <a:close/>
                <a:moveTo>
                  <a:pt x="1158258" y="540554"/>
                </a:moveTo>
                <a:cubicBezTo>
                  <a:pt x="1101282" y="570942"/>
                  <a:pt x="1064058" y="588414"/>
                  <a:pt x="1110145" y="649442"/>
                </a:cubicBezTo>
                <a:cubicBezTo>
                  <a:pt x="1177757" y="635261"/>
                  <a:pt x="1189912" y="599303"/>
                  <a:pt x="1158258" y="540554"/>
                </a:cubicBezTo>
                <a:close/>
                <a:moveTo>
                  <a:pt x="717391" y="967241"/>
                </a:moveTo>
                <a:cubicBezTo>
                  <a:pt x="655857" y="996362"/>
                  <a:pt x="650033" y="951541"/>
                  <a:pt x="621924" y="909759"/>
                </a:cubicBezTo>
                <a:cubicBezTo>
                  <a:pt x="607744" y="853796"/>
                  <a:pt x="705489" y="822142"/>
                  <a:pt x="749297" y="811760"/>
                </a:cubicBezTo>
                <a:cubicBezTo>
                  <a:pt x="838686" y="842401"/>
                  <a:pt x="802222" y="972812"/>
                  <a:pt x="717391" y="967241"/>
                </a:cubicBezTo>
                <a:close/>
                <a:moveTo>
                  <a:pt x="763225" y="907733"/>
                </a:moveTo>
                <a:cubicBezTo>
                  <a:pt x="763478" y="818091"/>
                  <a:pt x="687510" y="825434"/>
                  <a:pt x="664467" y="894565"/>
                </a:cubicBezTo>
                <a:cubicBezTo>
                  <a:pt x="682699" y="977117"/>
                  <a:pt x="714605" y="943185"/>
                  <a:pt x="763225" y="907733"/>
                </a:cubicBezTo>
                <a:close/>
                <a:moveTo>
                  <a:pt x="1002271" y="772763"/>
                </a:moveTo>
                <a:cubicBezTo>
                  <a:pt x="930101" y="829233"/>
                  <a:pt x="829570" y="880385"/>
                  <a:pt x="832862" y="742376"/>
                </a:cubicBezTo>
                <a:cubicBezTo>
                  <a:pt x="913388" y="657039"/>
                  <a:pt x="973150" y="641085"/>
                  <a:pt x="1002271" y="772763"/>
                </a:cubicBezTo>
                <a:close/>
                <a:moveTo>
                  <a:pt x="925796" y="698315"/>
                </a:moveTo>
                <a:cubicBezTo>
                  <a:pt x="865275" y="713255"/>
                  <a:pt x="853374" y="764153"/>
                  <a:pt x="894903" y="807202"/>
                </a:cubicBezTo>
                <a:cubicBezTo>
                  <a:pt x="952385" y="789223"/>
                  <a:pt x="966313" y="743389"/>
                  <a:pt x="925796" y="69831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14746" y="3765309"/>
            <a:ext cx="843242" cy="863678"/>
          </a:xfrm>
          <a:custGeom>
            <a:avLst/>
            <a:gdLst/>
            <a:ahLst/>
            <a:cxnLst/>
            <a:rect l="l" t="t" r="r" b="b"/>
            <a:pathLst>
              <a:path w="1686484" h="1727357" extrusionOk="0">
                <a:moveTo>
                  <a:pt x="684595" y="1523325"/>
                </a:moveTo>
                <a:cubicBezTo>
                  <a:pt x="689875" y="1531063"/>
                  <a:pt x="695507" y="1538801"/>
                  <a:pt x="701140" y="1546188"/>
                </a:cubicBezTo>
                <a:cubicBezTo>
                  <a:pt x="718389" y="1569402"/>
                  <a:pt x="736342" y="1592616"/>
                  <a:pt x="753239" y="1616182"/>
                </a:cubicBezTo>
                <a:cubicBezTo>
                  <a:pt x="758871" y="1624272"/>
                  <a:pt x="763800" y="1633417"/>
                  <a:pt x="766968" y="1642914"/>
                </a:cubicBezTo>
                <a:cubicBezTo>
                  <a:pt x="768728" y="1648190"/>
                  <a:pt x="768024" y="1656983"/>
                  <a:pt x="764856" y="1659797"/>
                </a:cubicBezTo>
                <a:cubicBezTo>
                  <a:pt x="761335" y="1662963"/>
                  <a:pt x="751479" y="1663315"/>
                  <a:pt x="747607" y="1660501"/>
                </a:cubicBezTo>
                <a:cubicBezTo>
                  <a:pt x="733174" y="1649597"/>
                  <a:pt x="718037" y="1638693"/>
                  <a:pt x="707476" y="1624624"/>
                </a:cubicBezTo>
                <a:cubicBezTo>
                  <a:pt x="691283" y="1602817"/>
                  <a:pt x="678258" y="1578547"/>
                  <a:pt x="663825" y="1555684"/>
                </a:cubicBezTo>
                <a:cubicBezTo>
                  <a:pt x="661009" y="1551464"/>
                  <a:pt x="657489" y="1547595"/>
                  <a:pt x="651153" y="1539505"/>
                </a:cubicBezTo>
                <a:cubicBezTo>
                  <a:pt x="651153" y="1549353"/>
                  <a:pt x="650449" y="1554278"/>
                  <a:pt x="651153" y="1559202"/>
                </a:cubicBezTo>
                <a:cubicBezTo>
                  <a:pt x="657841" y="1596837"/>
                  <a:pt x="664881" y="1634121"/>
                  <a:pt x="671570" y="1671756"/>
                </a:cubicBezTo>
                <a:cubicBezTo>
                  <a:pt x="673682" y="1684067"/>
                  <a:pt x="675442" y="1697081"/>
                  <a:pt x="675442" y="1709391"/>
                </a:cubicBezTo>
                <a:cubicBezTo>
                  <a:pt x="675442" y="1725571"/>
                  <a:pt x="663121" y="1732254"/>
                  <a:pt x="649745" y="1723461"/>
                </a:cubicBezTo>
                <a:cubicBezTo>
                  <a:pt x="644112" y="1719592"/>
                  <a:pt x="637776" y="1713964"/>
                  <a:pt x="635664" y="1707633"/>
                </a:cubicBezTo>
                <a:cubicBezTo>
                  <a:pt x="630383" y="1691453"/>
                  <a:pt x="625807" y="1674570"/>
                  <a:pt x="623343" y="1657687"/>
                </a:cubicBezTo>
                <a:cubicBezTo>
                  <a:pt x="618063" y="1622865"/>
                  <a:pt x="614190" y="1587692"/>
                  <a:pt x="610318" y="1552519"/>
                </a:cubicBezTo>
                <a:cubicBezTo>
                  <a:pt x="607854" y="1530008"/>
                  <a:pt x="606446" y="1507497"/>
                  <a:pt x="604686" y="1484986"/>
                </a:cubicBezTo>
                <a:cubicBezTo>
                  <a:pt x="604686" y="1483228"/>
                  <a:pt x="604334" y="1480765"/>
                  <a:pt x="605390" y="1479710"/>
                </a:cubicBezTo>
                <a:cubicBezTo>
                  <a:pt x="623695" y="1461772"/>
                  <a:pt x="613838" y="1439965"/>
                  <a:pt x="611022" y="1420619"/>
                </a:cubicBezTo>
                <a:cubicBezTo>
                  <a:pt x="602574" y="1366452"/>
                  <a:pt x="597997" y="1312286"/>
                  <a:pt x="605742" y="1257767"/>
                </a:cubicBezTo>
                <a:cubicBezTo>
                  <a:pt x="606094" y="1255305"/>
                  <a:pt x="605390" y="1252491"/>
                  <a:pt x="605038" y="1247919"/>
                </a:cubicBezTo>
                <a:cubicBezTo>
                  <a:pt x="600813" y="1246160"/>
                  <a:pt x="596237" y="1242643"/>
                  <a:pt x="590957" y="1241939"/>
                </a:cubicBezTo>
                <a:cubicBezTo>
                  <a:pt x="511048" y="1229980"/>
                  <a:pt x="431843" y="1213449"/>
                  <a:pt x="356510" y="1184255"/>
                </a:cubicBezTo>
                <a:cubicBezTo>
                  <a:pt x="312859" y="1167372"/>
                  <a:pt x="272025" y="1140992"/>
                  <a:pt x="241751" y="1103357"/>
                </a:cubicBezTo>
                <a:cubicBezTo>
                  <a:pt x="224502" y="1081549"/>
                  <a:pt x="205141" y="1062908"/>
                  <a:pt x="182259" y="1047783"/>
                </a:cubicBezTo>
                <a:cubicBezTo>
                  <a:pt x="150577" y="1026679"/>
                  <a:pt x="129808" y="995375"/>
                  <a:pt x="104815" y="967940"/>
                </a:cubicBezTo>
                <a:cubicBezTo>
                  <a:pt x="48491" y="906035"/>
                  <a:pt x="19625" y="831468"/>
                  <a:pt x="6600" y="750218"/>
                </a:cubicBezTo>
                <a:cubicBezTo>
                  <a:pt x="-1144" y="701679"/>
                  <a:pt x="-4312" y="652788"/>
                  <a:pt x="9769" y="604601"/>
                </a:cubicBezTo>
                <a:cubicBezTo>
                  <a:pt x="25258" y="552896"/>
                  <a:pt x="52011" y="509633"/>
                  <a:pt x="100238" y="483956"/>
                </a:cubicBezTo>
                <a:cubicBezTo>
                  <a:pt x="117135" y="475163"/>
                  <a:pt x="138609" y="471294"/>
                  <a:pt x="157618" y="471294"/>
                </a:cubicBezTo>
                <a:cubicBezTo>
                  <a:pt x="187188" y="471646"/>
                  <a:pt x="217110" y="476922"/>
                  <a:pt x="246679" y="480791"/>
                </a:cubicBezTo>
                <a:cubicBezTo>
                  <a:pt x="275545" y="484660"/>
                  <a:pt x="304059" y="490991"/>
                  <a:pt x="332573" y="492750"/>
                </a:cubicBezTo>
                <a:cubicBezTo>
                  <a:pt x="379744" y="495564"/>
                  <a:pt x="424802" y="483253"/>
                  <a:pt x="467397" y="465315"/>
                </a:cubicBezTo>
                <a:cubicBezTo>
                  <a:pt x="508232" y="448080"/>
                  <a:pt x="547306" y="426976"/>
                  <a:pt x="586733" y="406575"/>
                </a:cubicBezTo>
                <a:cubicBezTo>
                  <a:pt x="655025" y="371050"/>
                  <a:pt x="712052" y="320401"/>
                  <a:pt x="768728" y="269752"/>
                </a:cubicBezTo>
                <a:cubicBezTo>
                  <a:pt x="794073" y="247241"/>
                  <a:pt x="816251" y="221212"/>
                  <a:pt x="841948" y="198702"/>
                </a:cubicBezTo>
                <a:cubicBezTo>
                  <a:pt x="875743" y="168804"/>
                  <a:pt x="904608" y="133631"/>
                  <a:pt x="944739" y="110769"/>
                </a:cubicBezTo>
                <a:cubicBezTo>
                  <a:pt x="960932" y="101272"/>
                  <a:pt x="974309" y="87203"/>
                  <a:pt x="990150" y="77002"/>
                </a:cubicBezTo>
                <a:cubicBezTo>
                  <a:pt x="1013735" y="62230"/>
                  <a:pt x="1037321" y="47105"/>
                  <a:pt x="1062666" y="35498"/>
                </a:cubicBezTo>
                <a:cubicBezTo>
                  <a:pt x="1097164" y="20022"/>
                  <a:pt x="1133775" y="11228"/>
                  <a:pt x="1171441" y="4545"/>
                </a:cubicBezTo>
                <a:cubicBezTo>
                  <a:pt x="1218260" y="-3896"/>
                  <a:pt x="1264023" y="676"/>
                  <a:pt x="1309082" y="8063"/>
                </a:cubicBezTo>
                <a:cubicBezTo>
                  <a:pt x="1353436" y="15097"/>
                  <a:pt x="1397791" y="27760"/>
                  <a:pt x="1435457" y="54843"/>
                </a:cubicBezTo>
                <a:cubicBezTo>
                  <a:pt x="1442146" y="59416"/>
                  <a:pt x="1447778" y="65747"/>
                  <a:pt x="1453411" y="71375"/>
                </a:cubicBezTo>
                <a:cubicBezTo>
                  <a:pt x="1492837" y="112175"/>
                  <a:pt x="1526279" y="156845"/>
                  <a:pt x="1545288" y="211364"/>
                </a:cubicBezTo>
                <a:cubicBezTo>
                  <a:pt x="1549513" y="223323"/>
                  <a:pt x="1556201" y="234227"/>
                  <a:pt x="1562889" y="248296"/>
                </a:cubicBezTo>
                <a:cubicBezTo>
                  <a:pt x="1589995" y="244779"/>
                  <a:pt x="1615693" y="251110"/>
                  <a:pt x="1640686" y="263772"/>
                </a:cubicBezTo>
                <a:cubicBezTo>
                  <a:pt x="1664976" y="276083"/>
                  <a:pt x="1676592" y="296131"/>
                  <a:pt x="1683985" y="320401"/>
                </a:cubicBezTo>
                <a:cubicBezTo>
                  <a:pt x="1693489" y="349595"/>
                  <a:pt x="1674832" y="381954"/>
                  <a:pt x="1645967" y="387230"/>
                </a:cubicBezTo>
                <a:cubicBezTo>
                  <a:pt x="1625549" y="391099"/>
                  <a:pt x="1605132" y="393913"/>
                  <a:pt x="1581899" y="397430"/>
                </a:cubicBezTo>
                <a:cubicBezTo>
                  <a:pt x="1579434" y="413610"/>
                  <a:pt x="1577322" y="433307"/>
                  <a:pt x="1572746" y="452301"/>
                </a:cubicBezTo>
                <a:cubicBezTo>
                  <a:pt x="1559721" y="507874"/>
                  <a:pt x="1546344" y="563448"/>
                  <a:pt x="1531207" y="618670"/>
                </a:cubicBezTo>
                <a:cubicBezTo>
                  <a:pt x="1519239" y="662285"/>
                  <a:pt x="1504102" y="705196"/>
                  <a:pt x="1490373" y="748459"/>
                </a:cubicBezTo>
                <a:cubicBezTo>
                  <a:pt x="1471716" y="805440"/>
                  <a:pt x="1447778" y="860662"/>
                  <a:pt x="1415392" y="910959"/>
                </a:cubicBezTo>
                <a:cubicBezTo>
                  <a:pt x="1386878" y="955629"/>
                  <a:pt x="1355196" y="999948"/>
                  <a:pt x="1313306" y="1033714"/>
                </a:cubicBezTo>
                <a:cubicBezTo>
                  <a:pt x="1256278" y="1080142"/>
                  <a:pt x="1197491" y="1124109"/>
                  <a:pt x="1138703" y="1167372"/>
                </a:cubicBezTo>
                <a:cubicBezTo>
                  <a:pt x="1122158" y="1179683"/>
                  <a:pt x="1101741" y="1186717"/>
                  <a:pt x="1083083" y="1196214"/>
                </a:cubicBezTo>
                <a:cubicBezTo>
                  <a:pt x="1078507" y="1198676"/>
                  <a:pt x="1073931" y="1201490"/>
                  <a:pt x="1070411" y="1203601"/>
                </a:cubicBezTo>
                <a:cubicBezTo>
                  <a:pt x="1100685" y="1258822"/>
                  <a:pt x="1130958" y="1312637"/>
                  <a:pt x="1159824" y="1367156"/>
                </a:cubicBezTo>
                <a:cubicBezTo>
                  <a:pt x="1165457" y="1378060"/>
                  <a:pt x="1172145" y="1383687"/>
                  <a:pt x="1183762" y="1386149"/>
                </a:cubicBezTo>
                <a:cubicBezTo>
                  <a:pt x="1236213" y="1397053"/>
                  <a:pt x="1288664" y="1408309"/>
                  <a:pt x="1340764" y="1419916"/>
                </a:cubicBezTo>
                <a:cubicBezTo>
                  <a:pt x="1349564" y="1421674"/>
                  <a:pt x="1359421" y="1424137"/>
                  <a:pt x="1365757" y="1429413"/>
                </a:cubicBezTo>
                <a:cubicBezTo>
                  <a:pt x="1370685" y="1433633"/>
                  <a:pt x="1371389" y="1443130"/>
                  <a:pt x="1374206" y="1450165"/>
                </a:cubicBezTo>
                <a:cubicBezTo>
                  <a:pt x="1367869" y="1452627"/>
                  <a:pt x="1360829" y="1457903"/>
                  <a:pt x="1355196" y="1456848"/>
                </a:cubicBezTo>
                <a:cubicBezTo>
                  <a:pt x="1304505" y="1447351"/>
                  <a:pt x="1252054" y="1446647"/>
                  <a:pt x="1203123" y="1426599"/>
                </a:cubicBezTo>
                <a:cubicBezTo>
                  <a:pt x="1196787" y="1424137"/>
                  <a:pt x="1189746" y="1423081"/>
                  <a:pt x="1178129" y="1420268"/>
                </a:cubicBezTo>
                <a:cubicBezTo>
                  <a:pt x="1184114" y="1427654"/>
                  <a:pt x="1186226" y="1431523"/>
                  <a:pt x="1189394" y="1433985"/>
                </a:cubicBezTo>
                <a:cubicBezTo>
                  <a:pt x="1220724" y="1458606"/>
                  <a:pt x="1252758" y="1482876"/>
                  <a:pt x="1283736" y="1507849"/>
                </a:cubicBezTo>
                <a:cubicBezTo>
                  <a:pt x="1291833" y="1514532"/>
                  <a:pt x="1298873" y="1523677"/>
                  <a:pt x="1302745" y="1533174"/>
                </a:cubicBezTo>
                <a:cubicBezTo>
                  <a:pt x="1308025" y="1546539"/>
                  <a:pt x="1298521" y="1555684"/>
                  <a:pt x="1285496" y="1550057"/>
                </a:cubicBezTo>
                <a:cubicBezTo>
                  <a:pt x="1271415" y="1543726"/>
                  <a:pt x="1258038" y="1535636"/>
                  <a:pt x="1246422" y="1525787"/>
                </a:cubicBezTo>
                <a:cubicBezTo>
                  <a:pt x="1223892" y="1506090"/>
                  <a:pt x="1202419" y="1484986"/>
                  <a:pt x="1180946" y="1464234"/>
                </a:cubicBezTo>
                <a:cubicBezTo>
                  <a:pt x="1177777" y="1461420"/>
                  <a:pt x="1174609" y="1458606"/>
                  <a:pt x="1167217" y="1452275"/>
                </a:cubicBezTo>
                <a:cubicBezTo>
                  <a:pt x="1162288" y="1483931"/>
                  <a:pt x="1158416" y="1511366"/>
                  <a:pt x="1154192" y="1538801"/>
                </a:cubicBezTo>
                <a:cubicBezTo>
                  <a:pt x="1153136" y="1546891"/>
                  <a:pt x="1153488" y="1555684"/>
                  <a:pt x="1150672" y="1563071"/>
                </a:cubicBezTo>
                <a:cubicBezTo>
                  <a:pt x="1148208" y="1570105"/>
                  <a:pt x="1142575" y="1579602"/>
                  <a:pt x="1137295" y="1580657"/>
                </a:cubicBezTo>
                <a:cubicBezTo>
                  <a:pt x="1131311" y="1581713"/>
                  <a:pt x="1120750" y="1575733"/>
                  <a:pt x="1117934" y="1569754"/>
                </a:cubicBezTo>
                <a:cubicBezTo>
                  <a:pt x="1113357" y="1560609"/>
                  <a:pt x="1110541" y="1549002"/>
                  <a:pt x="1111597" y="1538801"/>
                </a:cubicBezTo>
                <a:cubicBezTo>
                  <a:pt x="1115118" y="1499056"/>
                  <a:pt x="1119694" y="1459310"/>
                  <a:pt x="1125678" y="1419916"/>
                </a:cubicBezTo>
                <a:cubicBezTo>
                  <a:pt x="1127790" y="1405847"/>
                  <a:pt x="1126382" y="1394239"/>
                  <a:pt x="1119342" y="1381225"/>
                </a:cubicBezTo>
                <a:cubicBezTo>
                  <a:pt x="1092236" y="1329872"/>
                  <a:pt x="1066890" y="1277816"/>
                  <a:pt x="1040489" y="1225760"/>
                </a:cubicBezTo>
                <a:cubicBezTo>
                  <a:pt x="1038377" y="1221891"/>
                  <a:pt x="1035208" y="1218725"/>
                  <a:pt x="1033448" y="1215911"/>
                </a:cubicBezTo>
                <a:cubicBezTo>
                  <a:pt x="997894" y="1225056"/>
                  <a:pt x="964100" y="1234553"/>
                  <a:pt x="929602" y="1242291"/>
                </a:cubicBezTo>
                <a:cubicBezTo>
                  <a:pt x="871870" y="1255657"/>
                  <a:pt x="813435" y="1262340"/>
                  <a:pt x="753943" y="1261636"/>
                </a:cubicBezTo>
                <a:cubicBezTo>
                  <a:pt x="724021" y="1261285"/>
                  <a:pt x="694099" y="1263395"/>
                  <a:pt x="664529" y="1254953"/>
                </a:cubicBezTo>
                <a:cubicBezTo>
                  <a:pt x="657489" y="1252843"/>
                  <a:pt x="648688" y="1255657"/>
                  <a:pt x="642352" y="1256009"/>
                </a:cubicBezTo>
                <a:cubicBezTo>
                  <a:pt x="632847" y="1322134"/>
                  <a:pt x="640944" y="1384743"/>
                  <a:pt x="653969" y="1446999"/>
                </a:cubicBezTo>
                <a:cubicBezTo>
                  <a:pt x="656433" y="1458606"/>
                  <a:pt x="661361" y="1463882"/>
                  <a:pt x="671922" y="1467751"/>
                </a:cubicBezTo>
                <a:cubicBezTo>
                  <a:pt x="709940" y="1482172"/>
                  <a:pt x="747959" y="1497649"/>
                  <a:pt x="785625" y="1512773"/>
                </a:cubicBezTo>
                <a:cubicBezTo>
                  <a:pt x="803226" y="1519808"/>
                  <a:pt x="821179" y="1526491"/>
                  <a:pt x="838780" y="1534229"/>
                </a:cubicBezTo>
                <a:cubicBezTo>
                  <a:pt x="844413" y="1536691"/>
                  <a:pt x="851101" y="1540208"/>
                  <a:pt x="853917" y="1545132"/>
                </a:cubicBezTo>
                <a:cubicBezTo>
                  <a:pt x="857085" y="1550760"/>
                  <a:pt x="859550" y="1559905"/>
                  <a:pt x="857085" y="1564478"/>
                </a:cubicBezTo>
                <a:cubicBezTo>
                  <a:pt x="854621" y="1568698"/>
                  <a:pt x="844413" y="1571512"/>
                  <a:pt x="838780" y="1570105"/>
                </a:cubicBezTo>
                <a:cubicBezTo>
                  <a:pt x="815195" y="1563774"/>
                  <a:pt x="791609" y="1556388"/>
                  <a:pt x="768376" y="1548650"/>
                </a:cubicBezTo>
                <a:cubicBezTo>
                  <a:pt x="741270" y="1539153"/>
                  <a:pt x="714517" y="1528953"/>
                  <a:pt x="687763" y="1519104"/>
                </a:cubicBezTo>
                <a:cubicBezTo>
                  <a:pt x="686707" y="1521215"/>
                  <a:pt x="685651" y="1522270"/>
                  <a:pt x="684595" y="1523325"/>
                </a:cubicBezTo>
                <a:close/>
                <a:moveTo>
                  <a:pt x="42507" y="691478"/>
                </a:moveTo>
                <a:cubicBezTo>
                  <a:pt x="43563" y="776598"/>
                  <a:pt x="61164" y="849054"/>
                  <a:pt x="101646" y="914477"/>
                </a:cubicBezTo>
                <a:cubicBezTo>
                  <a:pt x="114319" y="934877"/>
                  <a:pt x="129104" y="955629"/>
                  <a:pt x="147057" y="971105"/>
                </a:cubicBezTo>
                <a:cubicBezTo>
                  <a:pt x="176275" y="996430"/>
                  <a:pt x="209365" y="1017182"/>
                  <a:pt x="239991" y="1040397"/>
                </a:cubicBezTo>
                <a:cubicBezTo>
                  <a:pt x="247031" y="1045673"/>
                  <a:pt x="253016" y="1053059"/>
                  <a:pt x="258648" y="1060094"/>
                </a:cubicBezTo>
                <a:cubicBezTo>
                  <a:pt x="281530" y="1091046"/>
                  <a:pt x="313212" y="1110391"/>
                  <a:pt x="346654" y="1126571"/>
                </a:cubicBezTo>
                <a:cubicBezTo>
                  <a:pt x="391712" y="1148379"/>
                  <a:pt x="439587" y="1162448"/>
                  <a:pt x="489222" y="1170538"/>
                </a:cubicBezTo>
                <a:cubicBezTo>
                  <a:pt x="563147" y="1182848"/>
                  <a:pt x="634256" y="1211339"/>
                  <a:pt x="710644" y="1210283"/>
                </a:cubicBezTo>
                <a:cubicBezTo>
                  <a:pt x="743030" y="1209932"/>
                  <a:pt x="775768" y="1208876"/>
                  <a:pt x="808154" y="1205711"/>
                </a:cubicBezTo>
                <a:cubicBezTo>
                  <a:pt x="872574" y="1199731"/>
                  <a:pt x="934882" y="1182145"/>
                  <a:pt x="996134" y="1162448"/>
                </a:cubicBezTo>
                <a:cubicBezTo>
                  <a:pt x="1025000" y="1152951"/>
                  <a:pt x="1053866" y="1140992"/>
                  <a:pt x="1080619" y="1126219"/>
                </a:cubicBezTo>
                <a:cubicBezTo>
                  <a:pt x="1155952" y="1084012"/>
                  <a:pt x="1226004" y="1034066"/>
                  <a:pt x="1288664" y="974623"/>
                </a:cubicBezTo>
                <a:cubicBezTo>
                  <a:pt x="1309434" y="954574"/>
                  <a:pt x="1331611" y="934525"/>
                  <a:pt x="1347452" y="910959"/>
                </a:cubicBezTo>
                <a:cubicBezTo>
                  <a:pt x="1388639" y="849406"/>
                  <a:pt x="1426305" y="785391"/>
                  <a:pt x="1452003" y="715044"/>
                </a:cubicBezTo>
                <a:cubicBezTo>
                  <a:pt x="1465731" y="677409"/>
                  <a:pt x="1482276" y="640829"/>
                  <a:pt x="1493541" y="602842"/>
                </a:cubicBezTo>
                <a:cubicBezTo>
                  <a:pt x="1506918" y="557820"/>
                  <a:pt x="1516422" y="511392"/>
                  <a:pt x="1527687" y="465315"/>
                </a:cubicBezTo>
                <a:cubicBezTo>
                  <a:pt x="1538952" y="418886"/>
                  <a:pt x="1543880" y="372457"/>
                  <a:pt x="1534376" y="324973"/>
                </a:cubicBezTo>
                <a:cubicBezTo>
                  <a:pt x="1523463" y="271158"/>
                  <a:pt x="1503046" y="221212"/>
                  <a:pt x="1477700" y="172322"/>
                </a:cubicBezTo>
                <a:cubicBezTo>
                  <a:pt x="1459747" y="137500"/>
                  <a:pt x="1432641" y="112527"/>
                  <a:pt x="1399903" y="94941"/>
                </a:cubicBezTo>
                <a:cubicBezTo>
                  <a:pt x="1357309" y="71726"/>
                  <a:pt x="1309434" y="62230"/>
                  <a:pt x="1261559" y="57657"/>
                </a:cubicBezTo>
                <a:cubicBezTo>
                  <a:pt x="1221780" y="53788"/>
                  <a:pt x="1181650" y="55195"/>
                  <a:pt x="1142575" y="65747"/>
                </a:cubicBezTo>
                <a:cubicBezTo>
                  <a:pt x="1112301" y="74188"/>
                  <a:pt x="1080971" y="82630"/>
                  <a:pt x="1053162" y="97051"/>
                </a:cubicBezTo>
                <a:cubicBezTo>
                  <a:pt x="1009863" y="120265"/>
                  <a:pt x="970788" y="149459"/>
                  <a:pt x="935234" y="183577"/>
                </a:cubicBezTo>
                <a:cubicBezTo>
                  <a:pt x="900032" y="217343"/>
                  <a:pt x="860606" y="246537"/>
                  <a:pt x="826812" y="281359"/>
                </a:cubicBezTo>
                <a:cubicBezTo>
                  <a:pt x="795834" y="313015"/>
                  <a:pt x="766616" y="346077"/>
                  <a:pt x="731414" y="373161"/>
                </a:cubicBezTo>
                <a:cubicBezTo>
                  <a:pt x="681074" y="412203"/>
                  <a:pt x="630383" y="449838"/>
                  <a:pt x="571244" y="474811"/>
                </a:cubicBezTo>
                <a:cubicBezTo>
                  <a:pt x="564555" y="477625"/>
                  <a:pt x="557867" y="480791"/>
                  <a:pt x="551882" y="484308"/>
                </a:cubicBezTo>
                <a:cubicBezTo>
                  <a:pt x="505063" y="511743"/>
                  <a:pt x="454020" y="528275"/>
                  <a:pt x="400513" y="534606"/>
                </a:cubicBezTo>
                <a:cubicBezTo>
                  <a:pt x="361791" y="539178"/>
                  <a:pt x="323068" y="539882"/>
                  <a:pt x="283994" y="530033"/>
                </a:cubicBezTo>
                <a:cubicBezTo>
                  <a:pt x="245623" y="520185"/>
                  <a:pt x="206197" y="512798"/>
                  <a:pt x="165714" y="514205"/>
                </a:cubicBezTo>
                <a:cubicBezTo>
                  <a:pt x="129104" y="515261"/>
                  <a:pt x="101294" y="530737"/>
                  <a:pt x="80173" y="559931"/>
                </a:cubicBezTo>
                <a:cubicBezTo>
                  <a:pt x="50251" y="601787"/>
                  <a:pt x="43915" y="649974"/>
                  <a:pt x="42507" y="691478"/>
                </a:cubicBezTo>
                <a:close/>
                <a:moveTo>
                  <a:pt x="1580842" y="350650"/>
                </a:moveTo>
                <a:cubicBezTo>
                  <a:pt x="1601260" y="349946"/>
                  <a:pt x="1616397" y="345726"/>
                  <a:pt x="1628365" y="333415"/>
                </a:cubicBezTo>
                <a:cubicBezTo>
                  <a:pt x="1638222" y="323215"/>
                  <a:pt x="1637518" y="312311"/>
                  <a:pt x="1625197" y="307035"/>
                </a:cubicBezTo>
                <a:cubicBezTo>
                  <a:pt x="1610060" y="300704"/>
                  <a:pt x="1593515" y="297187"/>
                  <a:pt x="1573450" y="291559"/>
                </a:cubicBezTo>
                <a:cubicBezTo>
                  <a:pt x="1576618" y="313366"/>
                  <a:pt x="1578730" y="330953"/>
                  <a:pt x="1580842" y="350650"/>
                </a:cubicBezTo>
                <a:close/>
                <a:moveTo>
                  <a:pt x="550826" y="845537"/>
                </a:moveTo>
                <a:cubicBezTo>
                  <a:pt x="575820" y="835337"/>
                  <a:pt x="602926" y="829357"/>
                  <a:pt x="628975" y="821268"/>
                </a:cubicBezTo>
                <a:cubicBezTo>
                  <a:pt x="637072" y="818805"/>
                  <a:pt x="645520" y="814585"/>
                  <a:pt x="643760" y="804736"/>
                </a:cubicBezTo>
                <a:cubicBezTo>
                  <a:pt x="642352" y="797350"/>
                  <a:pt x="638480" y="788557"/>
                  <a:pt x="632495" y="784687"/>
                </a:cubicBezTo>
                <a:cubicBezTo>
                  <a:pt x="625455" y="780115"/>
                  <a:pt x="615246" y="778356"/>
                  <a:pt x="606798" y="779060"/>
                </a:cubicBezTo>
                <a:cubicBezTo>
                  <a:pt x="593421" y="780115"/>
                  <a:pt x="580044" y="783984"/>
                  <a:pt x="567019" y="787150"/>
                </a:cubicBezTo>
                <a:cubicBezTo>
                  <a:pt x="512104" y="800164"/>
                  <a:pt x="465285" y="780115"/>
                  <a:pt x="421634" y="749514"/>
                </a:cubicBezTo>
                <a:cubicBezTo>
                  <a:pt x="415650" y="745293"/>
                  <a:pt x="412834" y="736852"/>
                  <a:pt x="408961" y="731224"/>
                </a:cubicBezTo>
                <a:cubicBezTo>
                  <a:pt x="416354" y="717155"/>
                  <a:pt x="426563" y="711879"/>
                  <a:pt x="438883" y="710824"/>
                </a:cubicBezTo>
                <a:cubicBezTo>
                  <a:pt x="459653" y="708713"/>
                  <a:pt x="480422" y="706251"/>
                  <a:pt x="501191" y="705196"/>
                </a:cubicBezTo>
                <a:cubicBezTo>
                  <a:pt x="561739" y="702382"/>
                  <a:pt x="620527" y="692182"/>
                  <a:pt x="675442" y="665802"/>
                </a:cubicBezTo>
                <a:cubicBezTo>
                  <a:pt x="705364" y="651381"/>
                  <a:pt x="733526" y="633443"/>
                  <a:pt x="761335" y="615504"/>
                </a:cubicBezTo>
                <a:cubicBezTo>
                  <a:pt x="776120" y="605656"/>
                  <a:pt x="789497" y="592993"/>
                  <a:pt x="801818" y="579979"/>
                </a:cubicBezTo>
                <a:cubicBezTo>
                  <a:pt x="811675" y="569427"/>
                  <a:pt x="810619" y="553248"/>
                  <a:pt x="801818" y="545510"/>
                </a:cubicBezTo>
                <a:cubicBezTo>
                  <a:pt x="793017" y="537420"/>
                  <a:pt x="784217" y="538475"/>
                  <a:pt x="770488" y="548675"/>
                </a:cubicBezTo>
                <a:cubicBezTo>
                  <a:pt x="751831" y="562744"/>
                  <a:pt x="733526" y="577869"/>
                  <a:pt x="713812" y="590180"/>
                </a:cubicBezTo>
                <a:cubicBezTo>
                  <a:pt x="694803" y="601787"/>
                  <a:pt x="675090" y="611635"/>
                  <a:pt x="653617" y="619022"/>
                </a:cubicBezTo>
                <a:cubicBezTo>
                  <a:pt x="594477" y="639070"/>
                  <a:pt x="535337" y="658064"/>
                  <a:pt x="471621" y="659119"/>
                </a:cubicBezTo>
                <a:cubicBezTo>
                  <a:pt x="450148" y="659471"/>
                  <a:pt x="428323" y="663340"/>
                  <a:pt x="407905" y="670374"/>
                </a:cubicBezTo>
                <a:cubicBezTo>
                  <a:pt x="362143" y="686202"/>
                  <a:pt x="352638" y="729114"/>
                  <a:pt x="385376" y="764639"/>
                </a:cubicBezTo>
                <a:cubicBezTo>
                  <a:pt x="404033" y="784687"/>
                  <a:pt x="424450" y="802626"/>
                  <a:pt x="449796" y="814233"/>
                </a:cubicBezTo>
                <a:cubicBezTo>
                  <a:pt x="456132" y="817047"/>
                  <a:pt x="461765" y="821268"/>
                  <a:pt x="470213" y="826544"/>
                </a:cubicBezTo>
                <a:cubicBezTo>
                  <a:pt x="462469" y="833578"/>
                  <a:pt x="457189" y="839206"/>
                  <a:pt x="450852" y="844130"/>
                </a:cubicBezTo>
                <a:cubicBezTo>
                  <a:pt x="421282" y="867344"/>
                  <a:pt x="417410" y="899704"/>
                  <a:pt x="440643" y="928546"/>
                </a:cubicBezTo>
                <a:cubicBezTo>
                  <a:pt x="454724" y="946132"/>
                  <a:pt x="472677" y="958795"/>
                  <a:pt x="495207" y="961960"/>
                </a:cubicBezTo>
                <a:cubicBezTo>
                  <a:pt x="516680" y="964774"/>
                  <a:pt x="538506" y="965478"/>
                  <a:pt x="560331" y="965478"/>
                </a:cubicBezTo>
                <a:cubicBezTo>
                  <a:pt x="580748" y="965126"/>
                  <a:pt x="601518" y="962312"/>
                  <a:pt x="622287" y="960554"/>
                </a:cubicBezTo>
                <a:cubicBezTo>
                  <a:pt x="617358" y="1004520"/>
                  <a:pt x="632847" y="1033362"/>
                  <a:pt x="669106" y="1042859"/>
                </a:cubicBezTo>
                <a:cubicBezTo>
                  <a:pt x="685299" y="1047080"/>
                  <a:pt x="703252" y="1046728"/>
                  <a:pt x="720149" y="1045673"/>
                </a:cubicBezTo>
                <a:cubicBezTo>
                  <a:pt x="739158" y="1044617"/>
                  <a:pt x="757815" y="1040749"/>
                  <a:pt x="776472" y="1036879"/>
                </a:cubicBezTo>
                <a:cubicBezTo>
                  <a:pt x="798650" y="1032659"/>
                  <a:pt x="821531" y="1029845"/>
                  <a:pt x="842653" y="1022107"/>
                </a:cubicBezTo>
                <a:cubicBezTo>
                  <a:pt x="897216" y="1002058"/>
                  <a:pt x="936642" y="961609"/>
                  <a:pt x="973605" y="918697"/>
                </a:cubicBezTo>
                <a:cubicBezTo>
                  <a:pt x="974661" y="917290"/>
                  <a:pt x="976421" y="915532"/>
                  <a:pt x="976421" y="914125"/>
                </a:cubicBezTo>
                <a:cubicBezTo>
                  <a:pt x="976069" y="909201"/>
                  <a:pt x="976773" y="902518"/>
                  <a:pt x="973957" y="899704"/>
                </a:cubicBezTo>
                <a:cubicBezTo>
                  <a:pt x="971141" y="896890"/>
                  <a:pt x="963396" y="895131"/>
                  <a:pt x="959524" y="896890"/>
                </a:cubicBezTo>
                <a:cubicBezTo>
                  <a:pt x="953187" y="899704"/>
                  <a:pt x="948259" y="905683"/>
                  <a:pt x="942979" y="910608"/>
                </a:cubicBezTo>
                <a:cubicBezTo>
                  <a:pt x="906720" y="942967"/>
                  <a:pt x="868350" y="972864"/>
                  <a:pt x="819771" y="982009"/>
                </a:cubicBezTo>
                <a:cubicBezTo>
                  <a:pt x="774360" y="990451"/>
                  <a:pt x="728245" y="994672"/>
                  <a:pt x="682483" y="1000299"/>
                </a:cubicBezTo>
                <a:cubicBezTo>
                  <a:pt x="677906" y="1001003"/>
                  <a:pt x="672978" y="997485"/>
                  <a:pt x="664529" y="995375"/>
                </a:cubicBezTo>
                <a:cubicBezTo>
                  <a:pt x="671570" y="985175"/>
                  <a:pt x="676146" y="976733"/>
                  <a:pt x="682835" y="969699"/>
                </a:cubicBezTo>
                <a:cubicBezTo>
                  <a:pt x="694451" y="957036"/>
                  <a:pt x="707124" y="945429"/>
                  <a:pt x="719445" y="933470"/>
                </a:cubicBezTo>
                <a:cubicBezTo>
                  <a:pt x="732470" y="920808"/>
                  <a:pt x="734582" y="909904"/>
                  <a:pt x="726837" y="897593"/>
                </a:cubicBezTo>
                <a:cubicBezTo>
                  <a:pt x="719093" y="885635"/>
                  <a:pt x="703956" y="881766"/>
                  <a:pt x="688467" y="887393"/>
                </a:cubicBezTo>
                <a:cubicBezTo>
                  <a:pt x="673330" y="893021"/>
                  <a:pt x="657841" y="899000"/>
                  <a:pt x="642352" y="902869"/>
                </a:cubicBezTo>
                <a:cubicBezTo>
                  <a:pt x="598349" y="914125"/>
                  <a:pt x="553995" y="922918"/>
                  <a:pt x="508232" y="919049"/>
                </a:cubicBezTo>
                <a:cubicBezTo>
                  <a:pt x="493447" y="917994"/>
                  <a:pt x="479014" y="916587"/>
                  <a:pt x="469157" y="898649"/>
                </a:cubicBezTo>
                <a:cubicBezTo>
                  <a:pt x="492039" y="872972"/>
                  <a:pt x="520904" y="857848"/>
                  <a:pt x="550826" y="845537"/>
                </a:cubicBezTo>
                <a:close/>
                <a:moveTo>
                  <a:pt x="1259094" y="349595"/>
                </a:moveTo>
                <a:cubicBezTo>
                  <a:pt x="1273879" y="330601"/>
                  <a:pt x="1275287" y="279248"/>
                  <a:pt x="1249942" y="259903"/>
                </a:cubicBezTo>
                <a:cubicBezTo>
                  <a:pt x="1230933" y="245130"/>
                  <a:pt x="1210163" y="235634"/>
                  <a:pt x="1185170" y="235985"/>
                </a:cubicBezTo>
                <a:cubicBezTo>
                  <a:pt x="1155600" y="236337"/>
                  <a:pt x="1134127" y="258496"/>
                  <a:pt x="1136591" y="287690"/>
                </a:cubicBezTo>
                <a:cubicBezTo>
                  <a:pt x="1141167" y="336581"/>
                  <a:pt x="1167921" y="360850"/>
                  <a:pt x="1214036" y="362257"/>
                </a:cubicBezTo>
                <a:cubicBezTo>
                  <a:pt x="1234101" y="363664"/>
                  <a:pt x="1249590" y="361554"/>
                  <a:pt x="1259094" y="3495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7516090" y="514344"/>
            <a:ext cx="1113052" cy="864151"/>
          </a:xfrm>
          <a:custGeom>
            <a:avLst/>
            <a:gdLst/>
            <a:ahLst/>
            <a:cxnLst/>
            <a:rect l="l" t="t" r="r" b="b"/>
            <a:pathLst>
              <a:path w="2226103" h="1728303" extrusionOk="0">
                <a:moveTo>
                  <a:pt x="1842030" y="302720"/>
                </a:moveTo>
                <a:cubicBezTo>
                  <a:pt x="1835809" y="385316"/>
                  <a:pt x="1828515" y="468341"/>
                  <a:pt x="1823795" y="551581"/>
                </a:cubicBezTo>
                <a:cubicBezTo>
                  <a:pt x="1821435" y="594916"/>
                  <a:pt x="1821220" y="638896"/>
                  <a:pt x="1824009" y="682232"/>
                </a:cubicBezTo>
                <a:cubicBezTo>
                  <a:pt x="1828086" y="745949"/>
                  <a:pt x="1820148" y="808593"/>
                  <a:pt x="1810708" y="871237"/>
                </a:cubicBezTo>
                <a:cubicBezTo>
                  <a:pt x="1806418" y="899341"/>
                  <a:pt x="1812425" y="918220"/>
                  <a:pt x="1831089" y="940961"/>
                </a:cubicBezTo>
                <a:cubicBezTo>
                  <a:pt x="1893519" y="1016692"/>
                  <a:pt x="1952301" y="1095426"/>
                  <a:pt x="2011084" y="1173946"/>
                </a:cubicBezTo>
                <a:cubicBezTo>
                  <a:pt x="2052704" y="1229725"/>
                  <a:pt x="2092607" y="1287006"/>
                  <a:pt x="2132296" y="1344286"/>
                </a:cubicBezTo>
                <a:cubicBezTo>
                  <a:pt x="2160615" y="1385048"/>
                  <a:pt x="2188075" y="1426453"/>
                  <a:pt x="2215107" y="1468288"/>
                </a:cubicBezTo>
                <a:cubicBezTo>
                  <a:pt x="2231840" y="1494032"/>
                  <a:pt x="2229695" y="1501541"/>
                  <a:pt x="2207169" y="1522565"/>
                </a:cubicBezTo>
                <a:cubicBezTo>
                  <a:pt x="2190864" y="1537797"/>
                  <a:pt x="2171127" y="1543589"/>
                  <a:pt x="2149459" y="1545735"/>
                </a:cubicBezTo>
                <a:cubicBezTo>
                  <a:pt x="2055493" y="1555603"/>
                  <a:pt x="1961526" y="1565257"/>
                  <a:pt x="1867560" y="1576413"/>
                </a:cubicBezTo>
                <a:cubicBezTo>
                  <a:pt x="1842889" y="1579202"/>
                  <a:pt x="1818646" y="1585209"/>
                  <a:pt x="1794618" y="1591645"/>
                </a:cubicBezTo>
                <a:cubicBezTo>
                  <a:pt x="1735192" y="1607521"/>
                  <a:pt x="1674693" y="1611811"/>
                  <a:pt x="1613765" y="1613099"/>
                </a:cubicBezTo>
                <a:cubicBezTo>
                  <a:pt x="1548118" y="1614386"/>
                  <a:pt x="1483972" y="1627901"/>
                  <a:pt x="1419397" y="1638843"/>
                </a:cubicBezTo>
                <a:cubicBezTo>
                  <a:pt x="1337659" y="1652788"/>
                  <a:pt x="1257208" y="1676172"/>
                  <a:pt x="1172896" y="1673812"/>
                </a:cubicBezTo>
                <a:cubicBezTo>
                  <a:pt x="1153373" y="1673168"/>
                  <a:pt x="1133636" y="1676386"/>
                  <a:pt x="1114114" y="1677888"/>
                </a:cubicBezTo>
                <a:cubicBezTo>
                  <a:pt x="1043746" y="1683037"/>
                  <a:pt x="973379" y="1689259"/>
                  <a:pt x="902797" y="1692906"/>
                </a:cubicBezTo>
                <a:cubicBezTo>
                  <a:pt x="797245" y="1698269"/>
                  <a:pt x="691480" y="1701702"/>
                  <a:pt x="585929" y="1705992"/>
                </a:cubicBezTo>
                <a:cubicBezTo>
                  <a:pt x="561043" y="1707065"/>
                  <a:pt x="536371" y="1706850"/>
                  <a:pt x="511485" y="1708567"/>
                </a:cubicBezTo>
                <a:cubicBezTo>
                  <a:pt x="427173" y="1714359"/>
                  <a:pt x="343075" y="1722297"/>
                  <a:pt x="258763" y="1726158"/>
                </a:cubicBezTo>
                <a:cubicBezTo>
                  <a:pt x="194402" y="1729162"/>
                  <a:pt x="129827" y="1728733"/>
                  <a:pt x="65467" y="1726587"/>
                </a:cubicBezTo>
                <a:cubicBezTo>
                  <a:pt x="11190" y="1724657"/>
                  <a:pt x="-14555" y="1681106"/>
                  <a:pt x="8401" y="1632621"/>
                </a:cubicBezTo>
                <a:cubicBezTo>
                  <a:pt x="18269" y="1611811"/>
                  <a:pt x="33716" y="1593361"/>
                  <a:pt x="46588" y="1573839"/>
                </a:cubicBezTo>
                <a:cubicBezTo>
                  <a:pt x="60747" y="1552171"/>
                  <a:pt x="74692" y="1530288"/>
                  <a:pt x="89066" y="1508620"/>
                </a:cubicBezTo>
                <a:cubicBezTo>
                  <a:pt x="105585" y="1483734"/>
                  <a:pt x="122319" y="1459063"/>
                  <a:pt x="139267" y="1434391"/>
                </a:cubicBezTo>
                <a:cubicBezTo>
                  <a:pt x="146990" y="1423235"/>
                  <a:pt x="156001" y="1412723"/>
                  <a:pt x="162651" y="1400924"/>
                </a:cubicBezTo>
                <a:cubicBezTo>
                  <a:pt x="181959" y="1366598"/>
                  <a:pt x="199551" y="1331200"/>
                  <a:pt x="219932" y="1297303"/>
                </a:cubicBezTo>
                <a:cubicBezTo>
                  <a:pt x="231302" y="1278210"/>
                  <a:pt x="247393" y="1262120"/>
                  <a:pt x="260265" y="1243884"/>
                </a:cubicBezTo>
                <a:cubicBezTo>
                  <a:pt x="273137" y="1225863"/>
                  <a:pt x="283649" y="1206126"/>
                  <a:pt x="296950" y="1188534"/>
                </a:cubicBezTo>
                <a:cubicBezTo>
                  <a:pt x="339213" y="1131897"/>
                  <a:pt x="381691" y="1075260"/>
                  <a:pt x="425886" y="1020124"/>
                </a:cubicBezTo>
                <a:cubicBezTo>
                  <a:pt x="436398" y="1007038"/>
                  <a:pt x="434467" y="997384"/>
                  <a:pt x="432536" y="983224"/>
                </a:cubicBezTo>
                <a:cubicBezTo>
                  <a:pt x="423311" y="916719"/>
                  <a:pt x="412799" y="850427"/>
                  <a:pt x="408937" y="783493"/>
                </a:cubicBezTo>
                <a:cubicBezTo>
                  <a:pt x="404003" y="701755"/>
                  <a:pt x="402501" y="619588"/>
                  <a:pt x="404003" y="537850"/>
                </a:cubicBezTo>
                <a:cubicBezTo>
                  <a:pt x="405719" y="431226"/>
                  <a:pt x="411726" y="324603"/>
                  <a:pt x="416017" y="217764"/>
                </a:cubicBezTo>
                <a:cubicBezTo>
                  <a:pt x="416446" y="209183"/>
                  <a:pt x="417733" y="200387"/>
                  <a:pt x="419664" y="191806"/>
                </a:cubicBezTo>
                <a:cubicBezTo>
                  <a:pt x="427387" y="154906"/>
                  <a:pt x="444336" y="129161"/>
                  <a:pt x="486384" y="123155"/>
                </a:cubicBezTo>
                <a:cubicBezTo>
                  <a:pt x="547741" y="114144"/>
                  <a:pt x="608026" y="99985"/>
                  <a:pt x="669168" y="89902"/>
                </a:cubicBezTo>
                <a:cubicBezTo>
                  <a:pt x="736103" y="78960"/>
                  <a:pt x="803467" y="69950"/>
                  <a:pt x="870831" y="60296"/>
                </a:cubicBezTo>
                <a:cubicBezTo>
                  <a:pt x="913738" y="54289"/>
                  <a:pt x="956645" y="48067"/>
                  <a:pt x="999552" y="42918"/>
                </a:cubicBezTo>
                <a:cubicBezTo>
                  <a:pt x="1058549" y="35839"/>
                  <a:pt x="1117761" y="29403"/>
                  <a:pt x="1176972" y="23610"/>
                </a:cubicBezTo>
                <a:cubicBezTo>
                  <a:pt x="1244551" y="16745"/>
                  <a:pt x="1312344" y="8593"/>
                  <a:pt x="1380351" y="5375"/>
                </a:cubicBezTo>
                <a:cubicBezTo>
                  <a:pt x="1466809" y="1299"/>
                  <a:pt x="1553695" y="441"/>
                  <a:pt x="1640153" y="12"/>
                </a:cubicBezTo>
                <a:cubicBezTo>
                  <a:pt x="1672119" y="-203"/>
                  <a:pt x="1704514" y="2586"/>
                  <a:pt x="1736265" y="7520"/>
                </a:cubicBezTo>
                <a:cubicBezTo>
                  <a:pt x="1784106" y="15029"/>
                  <a:pt x="1815428" y="45707"/>
                  <a:pt x="1827227" y="90760"/>
                </a:cubicBezTo>
                <a:cubicBezTo>
                  <a:pt x="1836667" y="127660"/>
                  <a:pt x="1839027" y="166705"/>
                  <a:pt x="1841601" y="204892"/>
                </a:cubicBezTo>
                <a:cubicBezTo>
                  <a:pt x="1843961" y="237072"/>
                  <a:pt x="1842030" y="269467"/>
                  <a:pt x="1842030" y="302720"/>
                </a:cubicBezTo>
                <a:close/>
                <a:moveTo>
                  <a:pt x="1209367" y="1032782"/>
                </a:moveTo>
                <a:cubicBezTo>
                  <a:pt x="1208938" y="1034498"/>
                  <a:pt x="1208509" y="1036429"/>
                  <a:pt x="1208080" y="1038360"/>
                </a:cubicBezTo>
                <a:cubicBezTo>
                  <a:pt x="1273513" y="1036644"/>
                  <a:pt x="1338946" y="1036215"/>
                  <a:pt x="1404379" y="1032567"/>
                </a:cubicBezTo>
                <a:cubicBezTo>
                  <a:pt x="1474961" y="1028706"/>
                  <a:pt x="1545329" y="1022055"/>
                  <a:pt x="1615696" y="1016692"/>
                </a:cubicBezTo>
                <a:cubicBezTo>
                  <a:pt x="1631786" y="1015405"/>
                  <a:pt x="1647876" y="1013259"/>
                  <a:pt x="1663966" y="1012616"/>
                </a:cubicBezTo>
                <a:cubicBezTo>
                  <a:pt x="1688638" y="1011543"/>
                  <a:pt x="1711164" y="1019481"/>
                  <a:pt x="1728541" y="1036429"/>
                </a:cubicBezTo>
                <a:cubicBezTo>
                  <a:pt x="1748922" y="1056381"/>
                  <a:pt x="1768016" y="1078049"/>
                  <a:pt x="1785608" y="1100361"/>
                </a:cubicBezTo>
                <a:cubicBezTo>
                  <a:pt x="1831089" y="1157856"/>
                  <a:pt x="1876356" y="1215780"/>
                  <a:pt x="1920336" y="1274563"/>
                </a:cubicBezTo>
                <a:cubicBezTo>
                  <a:pt x="1930419" y="1288078"/>
                  <a:pt x="1938571" y="1304598"/>
                  <a:pt x="1942218" y="1320902"/>
                </a:cubicBezTo>
                <a:cubicBezTo>
                  <a:pt x="1947367" y="1344286"/>
                  <a:pt x="1939215" y="1355228"/>
                  <a:pt x="1915401" y="1361020"/>
                </a:cubicBezTo>
                <a:cubicBezTo>
                  <a:pt x="1890086" y="1367242"/>
                  <a:pt x="1864556" y="1373463"/>
                  <a:pt x="1838598" y="1376252"/>
                </a:cubicBezTo>
                <a:cubicBezTo>
                  <a:pt x="1779386" y="1382688"/>
                  <a:pt x="1719960" y="1387193"/>
                  <a:pt x="1660748" y="1392342"/>
                </a:cubicBezTo>
                <a:cubicBezTo>
                  <a:pt x="1628568" y="1395131"/>
                  <a:pt x="1596388" y="1398349"/>
                  <a:pt x="1564208" y="1400709"/>
                </a:cubicBezTo>
                <a:cubicBezTo>
                  <a:pt x="1454151" y="1408862"/>
                  <a:pt x="1343880" y="1417014"/>
                  <a:pt x="1233609" y="1424737"/>
                </a:cubicBezTo>
                <a:cubicBezTo>
                  <a:pt x="1208938" y="1426453"/>
                  <a:pt x="1183623" y="1424737"/>
                  <a:pt x="1159166" y="1427955"/>
                </a:cubicBezTo>
                <a:cubicBezTo>
                  <a:pt x="1080217" y="1438253"/>
                  <a:pt x="1001483" y="1450052"/>
                  <a:pt x="922748" y="1461208"/>
                </a:cubicBezTo>
                <a:cubicBezTo>
                  <a:pt x="884561" y="1466571"/>
                  <a:pt x="846803" y="1474295"/>
                  <a:pt x="808401" y="1476440"/>
                </a:cubicBezTo>
                <a:cubicBezTo>
                  <a:pt x="695556" y="1482661"/>
                  <a:pt x="582711" y="1486952"/>
                  <a:pt x="469865" y="1491672"/>
                </a:cubicBezTo>
                <a:cubicBezTo>
                  <a:pt x="430176" y="1493388"/>
                  <a:pt x="390273" y="1494461"/>
                  <a:pt x="350584" y="1494675"/>
                </a:cubicBezTo>
                <a:cubicBezTo>
                  <a:pt x="318618" y="1494890"/>
                  <a:pt x="303386" y="1473651"/>
                  <a:pt x="312611" y="1442758"/>
                </a:cubicBezTo>
                <a:cubicBezTo>
                  <a:pt x="314971" y="1434391"/>
                  <a:pt x="318404" y="1426239"/>
                  <a:pt x="322694" y="1418730"/>
                </a:cubicBezTo>
                <a:cubicBezTo>
                  <a:pt x="352944" y="1364453"/>
                  <a:pt x="383622" y="1310605"/>
                  <a:pt x="414086" y="1256542"/>
                </a:cubicBezTo>
                <a:cubicBezTo>
                  <a:pt x="445623" y="1200334"/>
                  <a:pt x="489817" y="1152063"/>
                  <a:pt x="515990" y="1092423"/>
                </a:cubicBezTo>
                <a:cubicBezTo>
                  <a:pt x="518136" y="1087703"/>
                  <a:pt x="524786" y="1083627"/>
                  <a:pt x="530364" y="1081910"/>
                </a:cubicBezTo>
                <a:cubicBezTo>
                  <a:pt x="548170" y="1076547"/>
                  <a:pt x="566191" y="1069897"/>
                  <a:pt x="584427" y="1068824"/>
                </a:cubicBezTo>
                <a:cubicBezTo>
                  <a:pt x="647500" y="1064533"/>
                  <a:pt x="710573" y="1062817"/>
                  <a:pt x="773647" y="1059384"/>
                </a:cubicBezTo>
                <a:cubicBezTo>
                  <a:pt x="812692" y="1057239"/>
                  <a:pt x="851523" y="1053806"/>
                  <a:pt x="890354" y="1051017"/>
                </a:cubicBezTo>
                <a:cubicBezTo>
                  <a:pt x="890354" y="1048229"/>
                  <a:pt x="890568" y="1045440"/>
                  <a:pt x="890568" y="1042865"/>
                </a:cubicBezTo>
                <a:cubicBezTo>
                  <a:pt x="881558" y="1042007"/>
                  <a:pt x="872547" y="1040291"/>
                  <a:pt x="863537" y="1040291"/>
                </a:cubicBezTo>
                <a:cubicBezTo>
                  <a:pt x="795315" y="1039003"/>
                  <a:pt x="728380" y="1054450"/>
                  <a:pt x="659300" y="1049516"/>
                </a:cubicBezTo>
                <a:cubicBezTo>
                  <a:pt x="597943" y="1045225"/>
                  <a:pt x="535727" y="1049301"/>
                  <a:pt x="475229" y="1038574"/>
                </a:cubicBezTo>
                <a:cubicBezTo>
                  <a:pt x="472225" y="1040934"/>
                  <a:pt x="469651" y="1042007"/>
                  <a:pt x="468363" y="1043938"/>
                </a:cubicBezTo>
                <a:cubicBezTo>
                  <a:pt x="422238" y="1123316"/>
                  <a:pt x="373968" y="1201192"/>
                  <a:pt x="309179" y="1267483"/>
                </a:cubicBezTo>
                <a:cubicBezTo>
                  <a:pt x="305102" y="1271774"/>
                  <a:pt x="303172" y="1278210"/>
                  <a:pt x="299954" y="1283573"/>
                </a:cubicBezTo>
                <a:cubicBezTo>
                  <a:pt x="287940" y="1303739"/>
                  <a:pt x="276140" y="1324335"/>
                  <a:pt x="263697" y="1344072"/>
                </a:cubicBezTo>
                <a:cubicBezTo>
                  <a:pt x="239240" y="1382688"/>
                  <a:pt x="210922" y="1419374"/>
                  <a:pt x="189897" y="1459706"/>
                </a:cubicBezTo>
                <a:cubicBezTo>
                  <a:pt x="154713" y="1527070"/>
                  <a:pt x="114381" y="1590787"/>
                  <a:pt x="65467" y="1648926"/>
                </a:cubicBezTo>
                <a:cubicBezTo>
                  <a:pt x="59889" y="1655362"/>
                  <a:pt x="57744" y="1664802"/>
                  <a:pt x="52809" y="1675743"/>
                </a:cubicBezTo>
                <a:cubicBezTo>
                  <a:pt x="63322" y="1676815"/>
                  <a:pt x="68041" y="1677888"/>
                  <a:pt x="72761" y="1677888"/>
                </a:cubicBezTo>
                <a:cubicBezTo>
                  <a:pt x="125966" y="1675957"/>
                  <a:pt x="179170" y="1674456"/>
                  <a:pt x="232375" y="1671667"/>
                </a:cubicBezTo>
                <a:cubicBezTo>
                  <a:pt x="289441" y="1668449"/>
                  <a:pt x="346293" y="1664372"/>
                  <a:pt x="403145" y="1659867"/>
                </a:cubicBezTo>
                <a:cubicBezTo>
                  <a:pt x="462356" y="1655362"/>
                  <a:pt x="521568" y="1649355"/>
                  <a:pt x="580994" y="1645493"/>
                </a:cubicBezTo>
                <a:cubicBezTo>
                  <a:pt x="651576" y="1640988"/>
                  <a:pt x="722373" y="1637770"/>
                  <a:pt x="793169" y="1634767"/>
                </a:cubicBezTo>
                <a:cubicBezTo>
                  <a:pt x="854097" y="1632192"/>
                  <a:pt x="914811" y="1630690"/>
                  <a:pt x="975738" y="1628331"/>
                </a:cubicBezTo>
                <a:cubicBezTo>
                  <a:pt x="1016500" y="1626829"/>
                  <a:pt x="1057262" y="1625971"/>
                  <a:pt x="1097809" y="1622324"/>
                </a:cubicBezTo>
                <a:cubicBezTo>
                  <a:pt x="1142003" y="1618462"/>
                  <a:pt x="1185768" y="1611382"/>
                  <a:pt x="1229748" y="1606663"/>
                </a:cubicBezTo>
                <a:cubicBezTo>
                  <a:pt x="1269222" y="1602372"/>
                  <a:pt x="1308911" y="1600441"/>
                  <a:pt x="1348171" y="1594649"/>
                </a:cubicBezTo>
                <a:cubicBezTo>
                  <a:pt x="1416393" y="1584351"/>
                  <a:pt x="1484186" y="1570192"/>
                  <a:pt x="1552408" y="1560967"/>
                </a:cubicBezTo>
                <a:cubicBezTo>
                  <a:pt x="1604111" y="1553887"/>
                  <a:pt x="1656458" y="1553029"/>
                  <a:pt x="1708375" y="1547236"/>
                </a:cubicBezTo>
                <a:cubicBezTo>
                  <a:pt x="1757504" y="1541873"/>
                  <a:pt x="1806418" y="1533506"/>
                  <a:pt x="1855332" y="1526856"/>
                </a:cubicBezTo>
                <a:cubicBezTo>
                  <a:pt x="1922910" y="1517845"/>
                  <a:pt x="1990488" y="1509049"/>
                  <a:pt x="2058067" y="1500253"/>
                </a:cubicBezTo>
                <a:cubicBezTo>
                  <a:pt x="2092393" y="1495748"/>
                  <a:pt x="2126718" y="1491028"/>
                  <a:pt x="2166193" y="1485665"/>
                </a:cubicBezTo>
                <a:cubicBezTo>
                  <a:pt x="2133154" y="1416156"/>
                  <a:pt x="2086386" y="1359304"/>
                  <a:pt x="2048842" y="1297089"/>
                </a:cubicBezTo>
                <a:cubicBezTo>
                  <a:pt x="2010440" y="1233372"/>
                  <a:pt x="1968391" y="1171372"/>
                  <a:pt x="1923983" y="1111731"/>
                </a:cubicBezTo>
                <a:cubicBezTo>
                  <a:pt x="1880218" y="1053163"/>
                  <a:pt x="1831518" y="998456"/>
                  <a:pt x="1788826" y="946968"/>
                </a:cubicBezTo>
                <a:cubicBezTo>
                  <a:pt x="1761365" y="956622"/>
                  <a:pt x="1741199" y="967778"/>
                  <a:pt x="1719960" y="970567"/>
                </a:cubicBezTo>
                <a:cubicBezTo>
                  <a:pt x="1626423" y="982795"/>
                  <a:pt x="1534602" y="1005322"/>
                  <a:pt x="1439777" y="1009827"/>
                </a:cubicBezTo>
                <a:cubicBezTo>
                  <a:pt x="1362545" y="1013474"/>
                  <a:pt x="1285956" y="1024844"/>
                  <a:pt x="1209367" y="1032782"/>
                </a:cubicBezTo>
                <a:close/>
                <a:moveTo>
                  <a:pt x="1748708" y="919079"/>
                </a:moveTo>
                <a:cubicBezTo>
                  <a:pt x="1751067" y="895265"/>
                  <a:pt x="1751282" y="879390"/>
                  <a:pt x="1754500" y="863943"/>
                </a:cubicBezTo>
                <a:cubicBezTo>
                  <a:pt x="1770376" y="787140"/>
                  <a:pt x="1778313" y="709693"/>
                  <a:pt x="1777670" y="630958"/>
                </a:cubicBezTo>
                <a:cubicBezTo>
                  <a:pt x="1777241" y="583761"/>
                  <a:pt x="1779815" y="536349"/>
                  <a:pt x="1784535" y="489580"/>
                </a:cubicBezTo>
                <a:cubicBezTo>
                  <a:pt x="1797192" y="366651"/>
                  <a:pt x="1800840" y="243723"/>
                  <a:pt x="1780459" y="121224"/>
                </a:cubicBezTo>
                <a:cubicBezTo>
                  <a:pt x="1774452" y="84967"/>
                  <a:pt x="1745275" y="53431"/>
                  <a:pt x="1708590" y="53002"/>
                </a:cubicBezTo>
                <a:cubicBezTo>
                  <a:pt x="1615482" y="51500"/>
                  <a:pt x="1522802" y="45707"/>
                  <a:pt x="1429480" y="56220"/>
                </a:cubicBezTo>
                <a:cubicBezTo>
                  <a:pt x="1340662" y="66303"/>
                  <a:pt x="1250987" y="58150"/>
                  <a:pt x="1161955" y="66946"/>
                </a:cubicBezTo>
                <a:cubicBezTo>
                  <a:pt x="1008777" y="81749"/>
                  <a:pt x="855813" y="108352"/>
                  <a:pt x="703065" y="125729"/>
                </a:cubicBezTo>
                <a:cubicBezTo>
                  <a:pt x="640206" y="132809"/>
                  <a:pt x="577347" y="142677"/>
                  <a:pt x="514918" y="152546"/>
                </a:cubicBezTo>
                <a:cubicBezTo>
                  <a:pt x="477588" y="158338"/>
                  <a:pt x="449055" y="173785"/>
                  <a:pt x="444121" y="211543"/>
                </a:cubicBezTo>
                <a:cubicBezTo>
                  <a:pt x="438543" y="253377"/>
                  <a:pt x="434038" y="295855"/>
                  <a:pt x="434896" y="337904"/>
                </a:cubicBezTo>
                <a:cubicBezTo>
                  <a:pt x="437685" y="462334"/>
                  <a:pt x="443263" y="586550"/>
                  <a:pt x="448412" y="710765"/>
                </a:cubicBezTo>
                <a:cubicBezTo>
                  <a:pt x="451844" y="792718"/>
                  <a:pt x="455920" y="874670"/>
                  <a:pt x="460855" y="956408"/>
                </a:cubicBezTo>
                <a:cubicBezTo>
                  <a:pt x="463000" y="993308"/>
                  <a:pt x="489388" y="1000816"/>
                  <a:pt x="525001" y="1001245"/>
                </a:cubicBezTo>
                <a:cubicBezTo>
                  <a:pt x="572198" y="1001889"/>
                  <a:pt x="619611" y="1002104"/>
                  <a:pt x="666808" y="999529"/>
                </a:cubicBezTo>
                <a:cubicBezTo>
                  <a:pt x="726234" y="996311"/>
                  <a:pt x="785661" y="986013"/>
                  <a:pt x="845087" y="986228"/>
                </a:cubicBezTo>
                <a:cubicBezTo>
                  <a:pt x="1015642" y="986442"/>
                  <a:pt x="1185983" y="981723"/>
                  <a:pt x="1355894" y="964989"/>
                </a:cubicBezTo>
                <a:cubicBezTo>
                  <a:pt x="1431196" y="957480"/>
                  <a:pt x="1506712" y="951044"/>
                  <a:pt x="1582229" y="943536"/>
                </a:cubicBezTo>
                <a:cubicBezTo>
                  <a:pt x="1609474" y="940747"/>
                  <a:pt x="1636506" y="936241"/>
                  <a:pt x="1663537" y="932380"/>
                </a:cubicBezTo>
                <a:cubicBezTo>
                  <a:pt x="1692285" y="928089"/>
                  <a:pt x="1721462" y="923369"/>
                  <a:pt x="1748708" y="919079"/>
                </a:cubicBezTo>
                <a:close/>
                <a:moveTo>
                  <a:pt x="1055116" y="1391055"/>
                </a:moveTo>
                <a:cubicBezTo>
                  <a:pt x="1129775" y="1375609"/>
                  <a:pt x="1204433" y="1379899"/>
                  <a:pt x="1278447" y="1362737"/>
                </a:cubicBezTo>
                <a:cubicBezTo>
                  <a:pt x="1272655" y="1334632"/>
                  <a:pt x="1268150" y="1312106"/>
                  <a:pt x="1262786" y="1285719"/>
                </a:cubicBezTo>
                <a:cubicBezTo>
                  <a:pt x="1191561" y="1295587"/>
                  <a:pt x="1121622" y="1294729"/>
                  <a:pt x="1055331" y="1314466"/>
                </a:cubicBezTo>
                <a:cubicBezTo>
                  <a:pt x="1055116" y="1341068"/>
                  <a:pt x="1055116" y="1364238"/>
                  <a:pt x="1055116" y="1391055"/>
                </a:cubicBezTo>
                <a:close/>
                <a:moveTo>
                  <a:pt x="655652" y="1348577"/>
                </a:moveTo>
                <a:cubicBezTo>
                  <a:pt x="647500" y="1377968"/>
                  <a:pt x="639562" y="1406287"/>
                  <a:pt x="630123" y="1439969"/>
                </a:cubicBezTo>
                <a:cubicBezTo>
                  <a:pt x="692552" y="1433748"/>
                  <a:pt x="751120" y="1439111"/>
                  <a:pt x="806685" y="1424523"/>
                </a:cubicBezTo>
                <a:cubicBezTo>
                  <a:pt x="806685" y="1392986"/>
                  <a:pt x="806685" y="1366384"/>
                  <a:pt x="806685" y="1338494"/>
                </a:cubicBezTo>
                <a:cubicBezTo>
                  <a:pt x="756484" y="1341927"/>
                  <a:pt x="708213" y="1345145"/>
                  <a:pt x="655652" y="1348577"/>
                </a:cubicBezTo>
                <a:close/>
                <a:moveTo>
                  <a:pt x="1020147" y="1399207"/>
                </a:moveTo>
                <a:cubicBezTo>
                  <a:pt x="1017573" y="1366384"/>
                  <a:pt x="1015642" y="1341068"/>
                  <a:pt x="1013282" y="1313394"/>
                </a:cubicBezTo>
                <a:cubicBezTo>
                  <a:pt x="981531" y="1317041"/>
                  <a:pt x="952998" y="1319615"/>
                  <a:pt x="924894" y="1323691"/>
                </a:cubicBezTo>
                <a:cubicBezTo>
                  <a:pt x="902153" y="1327124"/>
                  <a:pt x="879627" y="1332702"/>
                  <a:pt x="856886" y="1337421"/>
                </a:cubicBezTo>
                <a:cubicBezTo>
                  <a:pt x="854526" y="1361878"/>
                  <a:pt x="852166" y="1386550"/>
                  <a:pt x="850021" y="1411007"/>
                </a:cubicBezTo>
                <a:cubicBezTo>
                  <a:pt x="849807" y="1412938"/>
                  <a:pt x="852166" y="1415083"/>
                  <a:pt x="855384" y="1420875"/>
                </a:cubicBezTo>
                <a:cubicBezTo>
                  <a:pt x="908589" y="1413796"/>
                  <a:pt x="963081" y="1406716"/>
                  <a:pt x="1020147" y="1399207"/>
                </a:cubicBezTo>
                <a:close/>
                <a:moveTo>
                  <a:pt x="1690354" y="1326480"/>
                </a:moveTo>
                <a:cubicBezTo>
                  <a:pt x="1677697" y="1302452"/>
                  <a:pt x="1669115" y="1283573"/>
                  <a:pt x="1658174" y="1265981"/>
                </a:cubicBezTo>
                <a:cubicBezTo>
                  <a:pt x="1654312" y="1259760"/>
                  <a:pt x="1644658" y="1253109"/>
                  <a:pt x="1637793" y="1253324"/>
                </a:cubicBezTo>
                <a:cubicBezTo>
                  <a:pt x="1586305" y="1255898"/>
                  <a:pt x="1535031" y="1260189"/>
                  <a:pt x="1479252" y="1264480"/>
                </a:cubicBezTo>
                <a:cubicBezTo>
                  <a:pt x="1488477" y="1294085"/>
                  <a:pt x="1495771" y="1318328"/>
                  <a:pt x="1503923" y="1344501"/>
                </a:cubicBezTo>
                <a:cubicBezTo>
                  <a:pt x="1567211" y="1338494"/>
                  <a:pt x="1625779" y="1332916"/>
                  <a:pt x="1690354" y="1326480"/>
                </a:cubicBezTo>
                <a:close/>
                <a:moveTo>
                  <a:pt x="1437632" y="1268556"/>
                </a:moveTo>
                <a:cubicBezTo>
                  <a:pt x="1388289" y="1270701"/>
                  <a:pt x="1343451" y="1274992"/>
                  <a:pt x="1297755" y="1284860"/>
                </a:cubicBezTo>
                <a:cubicBezTo>
                  <a:pt x="1302046" y="1313823"/>
                  <a:pt x="1305693" y="1339138"/>
                  <a:pt x="1309340" y="1365311"/>
                </a:cubicBezTo>
                <a:cubicBezTo>
                  <a:pt x="1361687" y="1358446"/>
                  <a:pt x="1412746" y="1363380"/>
                  <a:pt x="1464449" y="1346432"/>
                </a:cubicBezTo>
                <a:cubicBezTo>
                  <a:pt x="1455438" y="1320259"/>
                  <a:pt x="1447072" y="1296016"/>
                  <a:pt x="1437632" y="1268556"/>
                </a:cubicBezTo>
                <a:close/>
                <a:moveTo>
                  <a:pt x="1821435" y="1227151"/>
                </a:moveTo>
                <a:cubicBezTo>
                  <a:pt x="1777884" y="1234445"/>
                  <a:pt x="1736479" y="1241524"/>
                  <a:pt x="1691856" y="1249033"/>
                </a:cubicBezTo>
                <a:cubicBezTo>
                  <a:pt x="1697648" y="1260189"/>
                  <a:pt x="1702368" y="1266410"/>
                  <a:pt x="1703870" y="1273276"/>
                </a:cubicBezTo>
                <a:cubicBezTo>
                  <a:pt x="1713953" y="1319186"/>
                  <a:pt x="1738624" y="1340210"/>
                  <a:pt x="1786895" y="1323906"/>
                </a:cubicBezTo>
                <a:cubicBezTo>
                  <a:pt x="1791400" y="1322404"/>
                  <a:pt x="1796764" y="1324120"/>
                  <a:pt x="1801698" y="1323262"/>
                </a:cubicBezTo>
                <a:cubicBezTo>
                  <a:pt x="1826798" y="1319186"/>
                  <a:pt x="1851899" y="1314681"/>
                  <a:pt x="1880861" y="1309746"/>
                </a:cubicBezTo>
                <a:cubicBezTo>
                  <a:pt x="1858764" y="1278853"/>
                  <a:pt x="1840099" y="1252895"/>
                  <a:pt x="1821435" y="1227151"/>
                </a:cubicBezTo>
                <a:close/>
                <a:moveTo>
                  <a:pt x="1059193" y="1189821"/>
                </a:moveTo>
                <a:cubicBezTo>
                  <a:pt x="1059193" y="1208915"/>
                  <a:pt x="1059193" y="1223503"/>
                  <a:pt x="1059193" y="1242597"/>
                </a:cubicBezTo>
                <a:cubicBezTo>
                  <a:pt x="1124411" y="1248390"/>
                  <a:pt x="1185339" y="1228867"/>
                  <a:pt x="1250987" y="1225005"/>
                </a:cubicBezTo>
                <a:cubicBezTo>
                  <a:pt x="1248627" y="1203981"/>
                  <a:pt x="1246911" y="1188534"/>
                  <a:pt x="1244551" y="1168368"/>
                </a:cubicBezTo>
                <a:cubicBezTo>
                  <a:pt x="1182121" y="1175448"/>
                  <a:pt x="1122480" y="1182313"/>
                  <a:pt x="1059193" y="1189821"/>
                </a:cubicBezTo>
                <a:close/>
                <a:moveTo>
                  <a:pt x="460640" y="1438253"/>
                </a:moveTo>
                <a:cubicBezTo>
                  <a:pt x="500115" y="1439111"/>
                  <a:pt x="537658" y="1440398"/>
                  <a:pt x="575416" y="1440184"/>
                </a:cubicBezTo>
                <a:cubicBezTo>
                  <a:pt x="580994" y="1440184"/>
                  <a:pt x="589790" y="1433748"/>
                  <a:pt x="591721" y="1428384"/>
                </a:cubicBezTo>
                <a:cubicBezTo>
                  <a:pt x="599659" y="1405429"/>
                  <a:pt x="605451" y="1381830"/>
                  <a:pt x="612960" y="1355442"/>
                </a:cubicBezTo>
                <a:cubicBezTo>
                  <a:pt x="572198" y="1356730"/>
                  <a:pt x="535727" y="1357802"/>
                  <a:pt x="499042" y="1359733"/>
                </a:cubicBezTo>
                <a:cubicBezTo>
                  <a:pt x="493893" y="1359948"/>
                  <a:pt x="486599" y="1364667"/>
                  <a:pt x="484668" y="1368958"/>
                </a:cubicBezTo>
                <a:cubicBezTo>
                  <a:pt x="475658" y="1389768"/>
                  <a:pt x="460855" y="1409076"/>
                  <a:pt x="460640" y="1438253"/>
                </a:cubicBezTo>
                <a:close/>
                <a:moveTo>
                  <a:pt x="673888" y="1286577"/>
                </a:moveTo>
                <a:cubicBezTo>
                  <a:pt x="724947" y="1281213"/>
                  <a:pt x="767854" y="1277352"/>
                  <a:pt x="810332" y="1271988"/>
                </a:cubicBezTo>
                <a:cubicBezTo>
                  <a:pt x="815910" y="1271345"/>
                  <a:pt x="823419" y="1263621"/>
                  <a:pt x="824920" y="1257829"/>
                </a:cubicBezTo>
                <a:cubicBezTo>
                  <a:pt x="829640" y="1239379"/>
                  <a:pt x="832000" y="1220500"/>
                  <a:pt x="835647" y="1199476"/>
                </a:cubicBezTo>
                <a:cubicBezTo>
                  <a:pt x="786733" y="1205483"/>
                  <a:pt x="741681" y="1196472"/>
                  <a:pt x="699203" y="1215351"/>
                </a:cubicBezTo>
                <a:cubicBezTo>
                  <a:pt x="691480" y="1237019"/>
                  <a:pt x="683971" y="1257615"/>
                  <a:pt x="673888" y="1286577"/>
                </a:cubicBezTo>
                <a:close/>
                <a:moveTo>
                  <a:pt x="1063054" y="1146056"/>
                </a:moveTo>
                <a:cubicBezTo>
                  <a:pt x="1124626" y="1145627"/>
                  <a:pt x="1182121" y="1146271"/>
                  <a:pt x="1237686" y="1129966"/>
                </a:cubicBezTo>
                <a:cubicBezTo>
                  <a:pt x="1239616" y="1087488"/>
                  <a:pt x="1236184" y="1083841"/>
                  <a:pt x="1198211" y="1084056"/>
                </a:cubicBezTo>
                <a:cubicBezTo>
                  <a:pt x="1177187" y="1084056"/>
                  <a:pt x="1155948" y="1083841"/>
                  <a:pt x="1134923" y="1083841"/>
                </a:cubicBezTo>
                <a:cubicBezTo>
                  <a:pt x="1112826" y="1083841"/>
                  <a:pt x="1090944" y="1083841"/>
                  <a:pt x="1066916" y="1083841"/>
                </a:cubicBezTo>
                <a:cubicBezTo>
                  <a:pt x="1065414" y="1106153"/>
                  <a:pt x="1064341" y="1123316"/>
                  <a:pt x="1063054" y="1146056"/>
                </a:cubicBezTo>
                <a:close/>
                <a:moveTo>
                  <a:pt x="1022936" y="1196687"/>
                </a:moveTo>
                <a:cubicBezTo>
                  <a:pt x="970375" y="1196687"/>
                  <a:pt x="923821" y="1196687"/>
                  <a:pt x="875122" y="1196687"/>
                </a:cubicBezTo>
                <a:cubicBezTo>
                  <a:pt x="871475" y="1221573"/>
                  <a:pt x="868471" y="1242812"/>
                  <a:pt x="864824" y="1268127"/>
                </a:cubicBezTo>
                <a:cubicBezTo>
                  <a:pt x="917170" y="1262120"/>
                  <a:pt x="964583" y="1256756"/>
                  <a:pt x="1015213" y="1250964"/>
                </a:cubicBezTo>
                <a:cubicBezTo>
                  <a:pt x="1017787" y="1233157"/>
                  <a:pt x="1020362" y="1215351"/>
                  <a:pt x="1022936" y="1196687"/>
                </a:cubicBezTo>
                <a:close/>
                <a:moveTo>
                  <a:pt x="1611620" y="1188320"/>
                </a:moveTo>
                <a:cubicBezTo>
                  <a:pt x="1598962" y="1136831"/>
                  <a:pt x="1597031" y="1135330"/>
                  <a:pt x="1552194" y="1138119"/>
                </a:cubicBezTo>
                <a:cubicBezTo>
                  <a:pt x="1527522" y="1139620"/>
                  <a:pt x="1502636" y="1140908"/>
                  <a:pt x="1477965" y="1142838"/>
                </a:cubicBezTo>
                <a:cubicBezTo>
                  <a:pt x="1466165" y="1143911"/>
                  <a:pt x="1454366" y="1146486"/>
                  <a:pt x="1438919" y="1149060"/>
                </a:cubicBezTo>
                <a:cubicBezTo>
                  <a:pt x="1444068" y="1167724"/>
                  <a:pt x="1448359" y="1182313"/>
                  <a:pt x="1452650" y="1197974"/>
                </a:cubicBezTo>
                <a:cubicBezTo>
                  <a:pt x="1508214" y="1194756"/>
                  <a:pt x="1559488" y="1191538"/>
                  <a:pt x="1611620" y="1188320"/>
                </a:cubicBezTo>
                <a:close/>
                <a:moveTo>
                  <a:pt x="1037310" y="1087917"/>
                </a:moveTo>
                <a:cubicBezTo>
                  <a:pt x="984963" y="1087274"/>
                  <a:pt x="937337" y="1087488"/>
                  <a:pt x="889925" y="1105295"/>
                </a:cubicBezTo>
                <a:cubicBezTo>
                  <a:pt x="888637" y="1119454"/>
                  <a:pt x="887565" y="1132541"/>
                  <a:pt x="886063" y="1147344"/>
                </a:cubicBezTo>
                <a:cubicBezTo>
                  <a:pt x="935191" y="1147344"/>
                  <a:pt x="980458" y="1147344"/>
                  <a:pt x="1027012" y="1147344"/>
                </a:cubicBezTo>
                <a:cubicBezTo>
                  <a:pt x="1030659" y="1127606"/>
                  <a:pt x="1033448" y="1110658"/>
                  <a:pt x="1037310" y="1087917"/>
                </a:cubicBezTo>
                <a:close/>
                <a:moveTo>
                  <a:pt x="660158" y="1214708"/>
                </a:moveTo>
                <a:cubicBezTo>
                  <a:pt x="625188" y="1218784"/>
                  <a:pt x="596226" y="1222002"/>
                  <a:pt x="567264" y="1225863"/>
                </a:cubicBezTo>
                <a:cubicBezTo>
                  <a:pt x="564046" y="1226292"/>
                  <a:pt x="559970" y="1228867"/>
                  <a:pt x="558468" y="1231656"/>
                </a:cubicBezTo>
                <a:cubicBezTo>
                  <a:pt x="547741" y="1251178"/>
                  <a:pt x="531651" y="1268770"/>
                  <a:pt x="531437" y="1296016"/>
                </a:cubicBezTo>
                <a:cubicBezTo>
                  <a:pt x="568122" y="1293227"/>
                  <a:pt x="602019" y="1290653"/>
                  <a:pt x="636130" y="1288078"/>
                </a:cubicBezTo>
                <a:cubicBezTo>
                  <a:pt x="644068" y="1263621"/>
                  <a:pt x="651147" y="1241954"/>
                  <a:pt x="660158" y="1214708"/>
                </a:cubicBezTo>
                <a:close/>
                <a:moveTo>
                  <a:pt x="1739697" y="1121599"/>
                </a:moveTo>
                <a:cubicBezTo>
                  <a:pt x="1701296" y="1126105"/>
                  <a:pt x="1666326" y="1129966"/>
                  <a:pt x="1629426" y="1134257"/>
                </a:cubicBezTo>
                <a:cubicBezTo>
                  <a:pt x="1638008" y="1157856"/>
                  <a:pt x="1639509" y="1183385"/>
                  <a:pt x="1666541" y="1183814"/>
                </a:cubicBezTo>
                <a:cubicBezTo>
                  <a:pt x="1703012" y="1184458"/>
                  <a:pt x="1739268" y="1180811"/>
                  <a:pt x="1783033" y="1178451"/>
                </a:cubicBezTo>
                <a:cubicBezTo>
                  <a:pt x="1765870" y="1155710"/>
                  <a:pt x="1752784" y="1138548"/>
                  <a:pt x="1739697" y="1121599"/>
                </a:cubicBezTo>
                <a:close/>
                <a:moveTo>
                  <a:pt x="1284669" y="1219213"/>
                </a:moveTo>
                <a:cubicBezTo>
                  <a:pt x="1329506" y="1212562"/>
                  <a:pt x="1368981" y="1206555"/>
                  <a:pt x="1412317" y="1199905"/>
                </a:cubicBezTo>
                <a:cubicBezTo>
                  <a:pt x="1408241" y="1182956"/>
                  <a:pt x="1404594" y="1168153"/>
                  <a:pt x="1400518" y="1152063"/>
                </a:cubicBezTo>
                <a:cubicBezTo>
                  <a:pt x="1358469" y="1155710"/>
                  <a:pt x="1319852" y="1158929"/>
                  <a:pt x="1278233" y="1162576"/>
                </a:cubicBezTo>
                <a:cubicBezTo>
                  <a:pt x="1280378" y="1181884"/>
                  <a:pt x="1282094" y="1197330"/>
                  <a:pt x="1284669" y="1219213"/>
                </a:cubicBezTo>
                <a:close/>
                <a:moveTo>
                  <a:pt x="860533" y="1104008"/>
                </a:moveTo>
                <a:cubicBezTo>
                  <a:pt x="818484" y="1106582"/>
                  <a:pt x="777294" y="1109156"/>
                  <a:pt x="734387" y="1111731"/>
                </a:cubicBezTo>
                <a:cubicBezTo>
                  <a:pt x="729452" y="1127392"/>
                  <a:pt x="725376" y="1140693"/>
                  <a:pt x="720656" y="1155925"/>
                </a:cubicBezTo>
                <a:cubicBezTo>
                  <a:pt x="755626" y="1153994"/>
                  <a:pt x="785661" y="1151205"/>
                  <a:pt x="815910" y="1150991"/>
                </a:cubicBezTo>
                <a:cubicBezTo>
                  <a:pt x="851523" y="1150776"/>
                  <a:pt x="854741" y="1148845"/>
                  <a:pt x="860533" y="1104008"/>
                </a:cubicBezTo>
                <a:close/>
                <a:moveTo>
                  <a:pt x="1390220" y="1079765"/>
                </a:moveTo>
                <a:cubicBezTo>
                  <a:pt x="1348600" y="1089205"/>
                  <a:pt x="1307409" y="1076547"/>
                  <a:pt x="1265361" y="1090492"/>
                </a:cubicBezTo>
                <a:cubicBezTo>
                  <a:pt x="1268150" y="1104651"/>
                  <a:pt x="1270509" y="1116022"/>
                  <a:pt x="1273298" y="1130181"/>
                </a:cubicBezTo>
                <a:cubicBezTo>
                  <a:pt x="1311271" y="1124817"/>
                  <a:pt x="1346669" y="1120741"/>
                  <a:pt x="1381639" y="1114734"/>
                </a:cubicBezTo>
                <a:cubicBezTo>
                  <a:pt x="1399445" y="1111731"/>
                  <a:pt x="1395369" y="1098001"/>
                  <a:pt x="1390220" y="1079765"/>
                </a:cubicBezTo>
                <a:close/>
                <a:moveTo>
                  <a:pt x="681182" y="1160216"/>
                </a:moveTo>
                <a:cubicBezTo>
                  <a:pt x="688047" y="1144126"/>
                  <a:pt x="700919" y="1131468"/>
                  <a:pt x="698774" y="1113447"/>
                </a:cubicBezTo>
                <a:cubicBezTo>
                  <a:pt x="670241" y="1113447"/>
                  <a:pt x="643424" y="1113447"/>
                  <a:pt x="616393" y="1113447"/>
                </a:cubicBezTo>
                <a:cubicBezTo>
                  <a:pt x="607811" y="1131253"/>
                  <a:pt x="600517" y="1146486"/>
                  <a:pt x="590219" y="1168153"/>
                </a:cubicBezTo>
                <a:cubicBezTo>
                  <a:pt x="623901" y="1165150"/>
                  <a:pt x="650504" y="1162790"/>
                  <a:pt x="681182" y="1160216"/>
                </a:cubicBezTo>
                <a:close/>
                <a:moveTo>
                  <a:pt x="355518" y="1447692"/>
                </a:moveTo>
                <a:cubicBezTo>
                  <a:pt x="381262" y="1445332"/>
                  <a:pt x="401429" y="1443616"/>
                  <a:pt x="417304" y="1442329"/>
                </a:cubicBezTo>
                <a:cubicBezTo>
                  <a:pt x="425671" y="1413367"/>
                  <a:pt x="432751" y="1389124"/>
                  <a:pt x="440259" y="1363380"/>
                </a:cubicBezTo>
                <a:cubicBezTo>
                  <a:pt x="426958" y="1361878"/>
                  <a:pt x="416231" y="1360591"/>
                  <a:pt x="403574" y="1359089"/>
                </a:cubicBezTo>
                <a:cubicBezTo>
                  <a:pt x="388127" y="1387837"/>
                  <a:pt x="372895" y="1415512"/>
                  <a:pt x="355518" y="1447692"/>
                </a:cubicBezTo>
                <a:close/>
                <a:moveTo>
                  <a:pt x="1428622" y="1078263"/>
                </a:moveTo>
                <a:cubicBezTo>
                  <a:pt x="1432269" y="1106582"/>
                  <a:pt x="1432483" y="1108084"/>
                  <a:pt x="1449861" y="1106582"/>
                </a:cubicBezTo>
                <a:cubicBezTo>
                  <a:pt x="1484401" y="1103364"/>
                  <a:pt x="1518726" y="1098215"/>
                  <a:pt x="1553052" y="1093495"/>
                </a:cubicBezTo>
                <a:cubicBezTo>
                  <a:pt x="1555626" y="1093066"/>
                  <a:pt x="1557772" y="1088776"/>
                  <a:pt x="1564208" y="1081910"/>
                </a:cubicBezTo>
                <a:cubicBezTo>
                  <a:pt x="1516366" y="1062602"/>
                  <a:pt x="1472601" y="1085987"/>
                  <a:pt x="1428622" y="1078263"/>
                </a:cubicBezTo>
                <a:close/>
                <a:moveTo>
                  <a:pt x="515776" y="1232728"/>
                </a:moveTo>
                <a:cubicBezTo>
                  <a:pt x="500115" y="1222860"/>
                  <a:pt x="488530" y="1222216"/>
                  <a:pt x="480377" y="1235517"/>
                </a:cubicBezTo>
                <a:cubicBezTo>
                  <a:pt x="466647" y="1258044"/>
                  <a:pt x="453990" y="1280999"/>
                  <a:pt x="440045" y="1305456"/>
                </a:cubicBezTo>
                <a:cubicBezTo>
                  <a:pt x="467076" y="1312321"/>
                  <a:pt x="480806" y="1304598"/>
                  <a:pt x="489388" y="1284217"/>
                </a:cubicBezTo>
                <a:cubicBezTo>
                  <a:pt x="496468" y="1267269"/>
                  <a:pt x="505907" y="1251393"/>
                  <a:pt x="515776" y="1232728"/>
                </a:cubicBezTo>
                <a:close/>
                <a:moveTo>
                  <a:pt x="1694001" y="1083198"/>
                </a:moveTo>
                <a:cubicBezTo>
                  <a:pt x="1681558" y="1062602"/>
                  <a:pt x="1681558" y="1062602"/>
                  <a:pt x="1589094" y="1070326"/>
                </a:cubicBezTo>
                <a:cubicBezTo>
                  <a:pt x="1590810" y="1085128"/>
                  <a:pt x="1598962" y="1092637"/>
                  <a:pt x="1613551" y="1091350"/>
                </a:cubicBezTo>
                <a:cubicBezTo>
                  <a:pt x="1639938" y="1089205"/>
                  <a:pt x="1666326" y="1085987"/>
                  <a:pt x="1694001" y="1083198"/>
                </a:cubicBezTo>
                <a:close/>
                <a:moveTo>
                  <a:pt x="576918" y="1116022"/>
                </a:moveTo>
                <a:cubicBezTo>
                  <a:pt x="564690" y="1116665"/>
                  <a:pt x="554177" y="1114305"/>
                  <a:pt x="551603" y="1117738"/>
                </a:cubicBezTo>
                <a:cubicBezTo>
                  <a:pt x="538302" y="1135544"/>
                  <a:pt x="526288" y="1154209"/>
                  <a:pt x="520710" y="1179953"/>
                </a:cubicBezTo>
                <a:cubicBezTo>
                  <a:pt x="561472" y="1174804"/>
                  <a:pt x="558897" y="1140693"/>
                  <a:pt x="576918" y="1116022"/>
                </a:cubicBezTo>
                <a:close/>
                <a:moveTo>
                  <a:pt x="1547474" y="908566"/>
                </a:moveTo>
                <a:cubicBezTo>
                  <a:pt x="1480754" y="915002"/>
                  <a:pt x="1414248" y="918006"/>
                  <a:pt x="1347313" y="922511"/>
                </a:cubicBezTo>
                <a:cubicBezTo>
                  <a:pt x="1291534" y="926373"/>
                  <a:pt x="1235540" y="926158"/>
                  <a:pt x="1179761" y="928304"/>
                </a:cubicBezTo>
                <a:cubicBezTo>
                  <a:pt x="1114114" y="930878"/>
                  <a:pt x="1048466" y="934954"/>
                  <a:pt x="982604" y="937314"/>
                </a:cubicBezTo>
                <a:cubicBezTo>
                  <a:pt x="907087" y="939888"/>
                  <a:pt x="831356" y="941605"/>
                  <a:pt x="755840" y="943321"/>
                </a:cubicBezTo>
                <a:cubicBezTo>
                  <a:pt x="709930" y="944394"/>
                  <a:pt x="664019" y="942677"/>
                  <a:pt x="618323" y="945895"/>
                </a:cubicBezTo>
                <a:cubicBezTo>
                  <a:pt x="577776" y="948684"/>
                  <a:pt x="561686" y="935598"/>
                  <a:pt x="528433" y="916290"/>
                </a:cubicBezTo>
                <a:cubicBezTo>
                  <a:pt x="520925" y="911999"/>
                  <a:pt x="515347" y="898269"/>
                  <a:pt x="514918" y="888829"/>
                </a:cubicBezTo>
                <a:cubicBezTo>
                  <a:pt x="514059" y="856863"/>
                  <a:pt x="516848" y="841417"/>
                  <a:pt x="516419" y="809237"/>
                </a:cubicBezTo>
                <a:cubicBezTo>
                  <a:pt x="515561" y="721063"/>
                  <a:pt x="513416" y="632675"/>
                  <a:pt x="512772" y="544501"/>
                </a:cubicBezTo>
                <a:cubicBezTo>
                  <a:pt x="512558" y="523476"/>
                  <a:pt x="515132" y="502237"/>
                  <a:pt x="517921" y="481213"/>
                </a:cubicBezTo>
                <a:cubicBezTo>
                  <a:pt x="528004" y="407413"/>
                  <a:pt x="539589" y="333828"/>
                  <a:pt x="549029" y="260028"/>
                </a:cubicBezTo>
                <a:cubicBezTo>
                  <a:pt x="553105" y="227847"/>
                  <a:pt x="555894" y="215834"/>
                  <a:pt x="581852" y="209183"/>
                </a:cubicBezTo>
                <a:cubicBezTo>
                  <a:pt x="650289" y="191806"/>
                  <a:pt x="718297" y="173141"/>
                  <a:pt x="789737" y="170567"/>
                </a:cubicBezTo>
                <a:cubicBezTo>
                  <a:pt x="847661" y="168421"/>
                  <a:pt x="905371" y="159625"/>
                  <a:pt x="963295" y="155335"/>
                </a:cubicBezTo>
                <a:cubicBezTo>
                  <a:pt x="1015213" y="151473"/>
                  <a:pt x="1067345" y="150829"/>
                  <a:pt x="1119262" y="147397"/>
                </a:cubicBezTo>
                <a:cubicBezTo>
                  <a:pt x="1154875" y="145037"/>
                  <a:pt x="1190488" y="139888"/>
                  <a:pt x="1226101" y="137528"/>
                </a:cubicBezTo>
                <a:cubicBezTo>
                  <a:pt x="1288959" y="133667"/>
                  <a:pt x="1352033" y="130234"/>
                  <a:pt x="1415106" y="127874"/>
                </a:cubicBezTo>
                <a:cubicBezTo>
                  <a:pt x="1456082" y="126373"/>
                  <a:pt x="1497273" y="124442"/>
                  <a:pt x="1538034" y="127231"/>
                </a:cubicBezTo>
                <a:cubicBezTo>
                  <a:pt x="1583730" y="130234"/>
                  <a:pt x="1629426" y="136456"/>
                  <a:pt x="1674693" y="144393"/>
                </a:cubicBezTo>
                <a:cubicBezTo>
                  <a:pt x="1710520" y="150615"/>
                  <a:pt x="1713738" y="175286"/>
                  <a:pt x="1716742" y="210899"/>
                </a:cubicBezTo>
                <a:cubicBezTo>
                  <a:pt x="1720175" y="251661"/>
                  <a:pt x="1720389" y="293066"/>
                  <a:pt x="1717600" y="333828"/>
                </a:cubicBezTo>
                <a:cubicBezTo>
                  <a:pt x="1712666" y="405697"/>
                  <a:pt x="1702797" y="477351"/>
                  <a:pt x="1698077" y="549221"/>
                </a:cubicBezTo>
                <a:cubicBezTo>
                  <a:pt x="1694430" y="602425"/>
                  <a:pt x="1698721" y="656273"/>
                  <a:pt x="1693787" y="709478"/>
                </a:cubicBezTo>
                <a:cubicBezTo>
                  <a:pt x="1690354" y="745949"/>
                  <a:pt x="1685420" y="779202"/>
                  <a:pt x="1680056" y="819534"/>
                </a:cubicBezTo>
                <a:cubicBezTo>
                  <a:pt x="1677697" y="824254"/>
                  <a:pt x="1681987" y="831763"/>
                  <a:pt x="1681558" y="837770"/>
                </a:cubicBezTo>
                <a:cubicBezTo>
                  <a:pt x="1680056" y="855791"/>
                  <a:pt x="1684133" y="863514"/>
                  <a:pt x="1674050" y="873812"/>
                </a:cubicBezTo>
                <a:cubicBezTo>
                  <a:pt x="1656672" y="889902"/>
                  <a:pt x="1663323" y="889044"/>
                  <a:pt x="1620416" y="896982"/>
                </a:cubicBezTo>
                <a:cubicBezTo>
                  <a:pt x="1594457" y="905992"/>
                  <a:pt x="1601751" y="904276"/>
                  <a:pt x="1574505" y="908352"/>
                </a:cubicBezTo>
                <a:cubicBezTo>
                  <a:pt x="1574076" y="906421"/>
                  <a:pt x="1547688" y="910712"/>
                  <a:pt x="1547474" y="908566"/>
                </a:cubicBezTo>
                <a:close/>
                <a:moveTo>
                  <a:pt x="1685420" y="186657"/>
                </a:moveTo>
                <a:cubicBezTo>
                  <a:pt x="1625350" y="179577"/>
                  <a:pt x="1572789" y="169923"/>
                  <a:pt x="1519799" y="167992"/>
                </a:cubicBezTo>
                <a:cubicBezTo>
                  <a:pt x="1431840" y="164989"/>
                  <a:pt x="1343451" y="166276"/>
                  <a:pt x="1255492" y="167349"/>
                </a:cubicBezTo>
                <a:cubicBezTo>
                  <a:pt x="1214730" y="167778"/>
                  <a:pt x="1173969" y="171210"/>
                  <a:pt x="1133207" y="175072"/>
                </a:cubicBezTo>
                <a:cubicBezTo>
                  <a:pt x="1040528" y="183868"/>
                  <a:pt x="948278" y="195238"/>
                  <a:pt x="855599" y="202532"/>
                </a:cubicBezTo>
                <a:cubicBezTo>
                  <a:pt x="772574" y="209183"/>
                  <a:pt x="689978" y="217550"/>
                  <a:pt x="609098" y="239432"/>
                </a:cubicBezTo>
                <a:cubicBezTo>
                  <a:pt x="572842" y="249301"/>
                  <a:pt x="570268" y="279336"/>
                  <a:pt x="566835" y="318381"/>
                </a:cubicBezTo>
                <a:cubicBezTo>
                  <a:pt x="563832" y="352921"/>
                  <a:pt x="561901" y="387676"/>
                  <a:pt x="560184" y="422216"/>
                </a:cubicBezTo>
                <a:cubicBezTo>
                  <a:pt x="556752" y="491725"/>
                  <a:pt x="553748" y="561235"/>
                  <a:pt x="551174" y="630744"/>
                </a:cubicBezTo>
                <a:cubicBezTo>
                  <a:pt x="548385" y="703900"/>
                  <a:pt x="545811" y="777057"/>
                  <a:pt x="543665" y="850213"/>
                </a:cubicBezTo>
                <a:cubicBezTo>
                  <a:pt x="543022" y="872310"/>
                  <a:pt x="541305" y="895051"/>
                  <a:pt x="557610" y="913501"/>
                </a:cubicBezTo>
                <a:cubicBezTo>
                  <a:pt x="604593" y="911784"/>
                  <a:pt x="650289" y="909424"/>
                  <a:pt x="695985" y="908781"/>
                </a:cubicBezTo>
                <a:cubicBezTo>
                  <a:pt x="763993" y="907708"/>
                  <a:pt x="832644" y="913930"/>
                  <a:pt x="900008" y="906421"/>
                </a:cubicBezTo>
                <a:cubicBezTo>
                  <a:pt x="996548" y="895480"/>
                  <a:pt x="1092660" y="891404"/>
                  <a:pt x="1189415" y="893978"/>
                </a:cubicBezTo>
                <a:cubicBezTo>
                  <a:pt x="1205505" y="894407"/>
                  <a:pt x="1221595" y="892905"/>
                  <a:pt x="1237686" y="892476"/>
                </a:cubicBezTo>
                <a:cubicBezTo>
                  <a:pt x="1273513" y="891618"/>
                  <a:pt x="1309555" y="892262"/>
                  <a:pt x="1345168" y="889687"/>
                </a:cubicBezTo>
                <a:cubicBezTo>
                  <a:pt x="1384642" y="886898"/>
                  <a:pt x="1423902" y="881535"/>
                  <a:pt x="1463376" y="877030"/>
                </a:cubicBezTo>
                <a:cubicBezTo>
                  <a:pt x="1522373" y="870379"/>
                  <a:pt x="1581156" y="863729"/>
                  <a:pt x="1643800" y="856649"/>
                </a:cubicBezTo>
                <a:cubicBezTo>
                  <a:pt x="1645516" y="823182"/>
                  <a:pt x="1642727" y="790358"/>
                  <a:pt x="1650022" y="759894"/>
                </a:cubicBezTo>
                <a:cubicBezTo>
                  <a:pt x="1662465" y="707976"/>
                  <a:pt x="1655385" y="655844"/>
                  <a:pt x="1660105" y="604142"/>
                </a:cubicBezTo>
                <a:cubicBezTo>
                  <a:pt x="1668043" y="517684"/>
                  <a:pt x="1672333" y="430797"/>
                  <a:pt x="1677911" y="344125"/>
                </a:cubicBezTo>
                <a:cubicBezTo>
                  <a:pt x="1680486" y="303578"/>
                  <a:pt x="1682631" y="234284"/>
                  <a:pt x="1685420" y="18665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514451" y="514339"/>
            <a:ext cx="561275" cy="863449"/>
          </a:xfrm>
          <a:custGeom>
            <a:avLst/>
            <a:gdLst/>
            <a:ahLst/>
            <a:cxnLst/>
            <a:rect l="l" t="t" r="r" b="b"/>
            <a:pathLst>
              <a:path w="1122551" h="1726897" extrusionOk="0">
                <a:moveTo>
                  <a:pt x="458952" y="1724348"/>
                </a:moveTo>
                <a:cubicBezTo>
                  <a:pt x="368826" y="1732386"/>
                  <a:pt x="283816" y="1720694"/>
                  <a:pt x="200023" y="1699502"/>
                </a:cubicBezTo>
                <a:cubicBezTo>
                  <a:pt x="132307" y="1682451"/>
                  <a:pt x="77988" y="1648350"/>
                  <a:pt x="48514" y="1587454"/>
                </a:cubicBezTo>
                <a:cubicBezTo>
                  <a:pt x="40963" y="1571621"/>
                  <a:pt x="37797" y="1553596"/>
                  <a:pt x="34630" y="1536301"/>
                </a:cubicBezTo>
                <a:cubicBezTo>
                  <a:pt x="27079" y="1496597"/>
                  <a:pt x="18554" y="1456893"/>
                  <a:pt x="14656" y="1416946"/>
                </a:cubicBezTo>
                <a:cubicBezTo>
                  <a:pt x="8323" y="1353370"/>
                  <a:pt x="3695" y="1289552"/>
                  <a:pt x="1503" y="1225733"/>
                </a:cubicBezTo>
                <a:cubicBezTo>
                  <a:pt x="-689" y="1164837"/>
                  <a:pt x="-446" y="1103698"/>
                  <a:pt x="1990" y="1042802"/>
                </a:cubicBezTo>
                <a:cubicBezTo>
                  <a:pt x="5644" y="950484"/>
                  <a:pt x="12464" y="858409"/>
                  <a:pt x="17336" y="766091"/>
                </a:cubicBezTo>
                <a:cubicBezTo>
                  <a:pt x="20746" y="702272"/>
                  <a:pt x="23182" y="638210"/>
                  <a:pt x="25861" y="574391"/>
                </a:cubicBezTo>
                <a:cubicBezTo>
                  <a:pt x="29271" y="491573"/>
                  <a:pt x="38771" y="409729"/>
                  <a:pt x="54847" y="328129"/>
                </a:cubicBezTo>
                <a:cubicBezTo>
                  <a:pt x="61424" y="294271"/>
                  <a:pt x="65565" y="260169"/>
                  <a:pt x="69706" y="226067"/>
                </a:cubicBezTo>
                <a:cubicBezTo>
                  <a:pt x="75552" y="179786"/>
                  <a:pt x="87244" y="135454"/>
                  <a:pt x="108923" y="93314"/>
                </a:cubicBezTo>
                <a:cubicBezTo>
                  <a:pt x="138153" y="36559"/>
                  <a:pt x="186626" y="22"/>
                  <a:pt x="255073" y="2458"/>
                </a:cubicBezTo>
                <a:cubicBezTo>
                  <a:pt x="297456" y="3919"/>
                  <a:pt x="340084" y="-1196"/>
                  <a:pt x="382223" y="266"/>
                </a:cubicBezTo>
                <a:cubicBezTo>
                  <a:pt x="435081" y="2214"/>
                  <a:pt x="487939" y="7817"/>
                  <a:pt x="540796" y="11714"/>
                </a:cubicBezTo>
                <a:cubicBezTo>
                  <a:pt x="596820" y="15855"/>
                  <a:pt x="652601" y="22432"/>
                  <a:pt x="708625" y="23650"/>
                </a:cubicBezTo>
                <a:cubicBezTo>
                  <a:pt x="808007" y="26085"/>
                  <a:pt x="903735" y="43867"/>
                  <a:pt x="990207" y="87956"/>
                </a:cubicBezTo>
                <a:cubicBezTo>
                  <a:pt x="1043552" y="115237"/>
                  <a:pt x="1083013" y="159325"/>
                  <a:pt x="1105909" y="213888"/>
                </a:cubicBezTo>
                <a:cubicBezTo>
                  <a:pt x="1123204" y="254566"/>
                  <a:pt x="1124665" y="297194"/>
                  <a:pt x="1120768" y="339090"/>
                </a:cubicBezTo>
                <a:cubicBezTo>
                  <a:pt x="1112730" y="426049"/>
                  <a:pt x="1102743" y="513252"/>
                  <a:pt x="1089589" y="599724"/>
                </a:cubicBezTo>
                <a:cubicBezTo>
                  <a:pt x="1073513" y="706901"/>
                  <a:pt x="1053783" y="813346"/>
                  <a:pt x="1035514" y="920279"/>
                </a:cubicBezTo>
                <a:cubicBezTo>
                  <a:pt x="1028206" y="963881"/>
                  <a:pt x="1019925" y="1007239"/>
                  <a:pt x="1013835" y="1051084"/>
                </a:cubicBezTo>
                <a:cubicBezTo>
                  <a:pt x="1006771" y="1100775"/>
                  <a:pt x="1003361" y="1150953"/>
                  <a:pt x="995323" y="1200400"/>
                </a:cubicBezTo>
                <a:cubicBezTo>
                  <a:pt x="981195" y="1286629"/>
                  <a:pt x="968041" y="1373344"/>
                  <a:pt x="940273" y="1457137"/>
                </a:cubicBezTo>
                <a:cubicBezTo>
                  <a:pt x="930286" y="1487098"/>
                  <a:pt x="921517" y="1517545"/>
                  <a:pt x="915671" y="1548481"/>
                </a:cubicBezTo>
                <a:cubicBezTo>
                  <a:pt x="906171" y="1599877"/>
                  <a:pt x="869634" y="1632517"/>
                  <a:pt x="826032" y="1658093"/>
                </a:cubicBezTo>
                <a:cubicBezTo>
                  <a:pt x="774393" y="1688541"/>
                  <a:pt x="715445" y="1702425"/>
                  <a:pt x="655524" y="1712899"/>
                </a:cubicBezTo>
                <a:cubicBezTo>
                  <a:pt x="589756" y="1724348"/>
                  <a:pt x="523015" y="1727027"/>
                  <a:pt x="458952" y="1724348"/>
                </a:cubicBezTo>
                <a:close/>
                <a:moveTo>
                  <a:pt x="460170" y="1691707"/>
                </a:moveTo>
                <a:cubicBezTo>
                  <a:pt x="460170" y="1691464"/>
                  <a:pt x="460170" y="1691220"/>
                  <a:pt x="460170" y="1691220"/>
                </a:cubicBezTo>
                <a:cubicBezTo>
                  <a:pt x="475029" y="1691220"/>
                  <a:pt x="489887" y="1690733"/>
                  <a:pt x="504989" y="1691220"/>
                </a:cubicBezTo>
                <a:cubicBezTo>
                  <a:pt x="616551" y="1695361"/>
                  <a:pt x="720317" y="1672221"/>
                  <a:pt x="813610" y="1614248"/>
                </a:cubicBezTo>
                <a:cubicBezTo>
                  <a:pt x="842352" y="1596223"/>
                  <a:pt x="864275" y="1573326"/>
                  <a:pt x="871826" y="1540199"/>
                </a:cubicBezTo>
                <a:cubicBezTo>
                  <a:pt x="877185" y="1517302"/>
                  <a:pt x="885710" y="1494892"/>
                  <a:pt x="892774" y="1472239"/>
                </a:cubicBezTo>
                <a:cubicBezTo>
                  <a:pt x="905440" y="1432779"/>
                  <a:pt x="921030" y="1393805"/>
                  <a:pt x="929799" y="1353614"/>
                </a:cubicBezTo>
                <a:cubicBezTo>
                  <a:pt x="941004" y="1302705"/>
                  <a:pt x="947337" y="1251065"/>
                  <a:pt x="954644" y="1199426"/>
                </a:cubicBezTo>
                <a:cubicBezTo>
                  <a:pt x="967798" y="1105159"/>
                  <a:pt x="979003" y="1010405"/>
                  <a:pt x="993374" y="916138"/>
                </a:cubicBezTo>
                <a:cubicBezTo>
                  <a:pt x="1005310" y="837461"/>
                  <a:pt x="1020412" y="759027"/>
                  <a:pt x="1034783" y="680593"/>
                </a:cubicBezTo>
                <a:cubicBezTo>
                  <a:pt x="1044526" y="627249"/>
                  <a:pt x="1056219" y="574391"/>
                  <a:pt x="1065718" y="521046"/>
                </a:cubicBezTo>
                <a:cubicBezTo>
                  <a:pt x="1071077" y="490111"/>
                  <a:pt x="1074731" y="458689"/>
                  <a:pt x="1077410" y="427267"/>
                </a:cubicBezTo>
                <a:cubicBezTo>
                  <a:pt x="1082282" y="370512"/>
                  <a:pt x="1090077" y="314488"/>
                  <a:pt x="1082525" y="257002"/>
                </a:cubicBezTo>
                <a:cubicBezTo>
                  <a:pt x="1075462" y="202927"/>
                  <a:pt x="1041360" y="164197"/>
                  <a:pt x="998733" y="136672"/>
                </a:cubicBezTo>
                <a:cubicBezTo>
                  <a:pt x="941247" y="99648"/>
                  <a:pt x="874018" y="78699"/>
                  <a:pt x="802161" y="73828"/>
                </a:cubicBezTo>
                <a:cubicBezTo>
                  <a:pt x="722753" y="68225"/>
                  <a:pt x="643345" y="61161"/>
                  <a:pt x="564180" y="54097"/>
                </a:cubicBezTo>
                <a:cubicBezTo>
                  <a:pt x="464555" y="45085"/>
                  <a:pt x="365173" y="35342"/>
                  <a:pt x="265060" y="40700"/>
                </a:cubicBezTo>
                <a:cubicBezTo>
                  <a:pt x="217805" y="43136"/>
                  <a:pt x="178588" y="62379"/>
                  <a:pt x="154960" y="101109"/>
                </a:cubicBezTo>
                <a:cubicBezTo>
                  <a:pt x="132551" y="137890"/>
                  <a:pt x="115013" y="176620"/>
                  <a:pt x="108923" y="219490"/>
                </a:cubicBezTo>
                <a:cubicBezTo>
                  <a:pt x="103564" y="257489"/>
                  <a:pt x="94308" y="295001"/>
                  <a:pt x="87000" y="332513"/>
                </a:cubicBezTo>
                <a:cubicBezTo>
                  <a:pt x="68245" y="427511"/>
                  <a:pt x="57527" y="523482"/>
                  <a:pt x="52168" y="619698"/>
                </a:cubicBezTo>
                <a:cubicBezTo>
                  <a:pt x="47296" y="704221"/>
                  <a:pt x="43155" y="788744"/>
                  <a:pt x="40232" y="873268"/>
                </a:cubicBezTo>
                <a:cubicBezTo>
                  <a:pt x="37066" y="960714"/>
                  <a:pt x="33412" y="1048161"/>
                  <a:pt x="34143" y="1135607"/>
                </a:cubicBezTo>
                <a:cubicBezTo>
                  <a:pt x="34874" y="1217207"/>
                  <a:pt x="41207" y="1298564"/>
                  <a:pt x="44373" y="1380164"/>
                </a:cubicBezTo>
                <a:cubicBezTo>
                  <a:pt x="45835" y="1420356"/>
                  <a:pt x="41938" y="1460791"/>
                  <a:pt x="58258" y="1499520"/>
                </a:cubicBezTo>
                <a:cubicBezTo>
                  <a:pt x="64104" y="1513161"/>
                  <a:pt x="67027" y="1527776"/>
                  <a:pt x="70193" y="1542391"/>
                </a:cubicBezTo>
                <a:cubicBezTo>
                  <a:pt x="82129" y="1596954"/>
                  <a:pt x="115500" y="1636171"/>
                  <a:pt x="172011" y="1654439"/>
                </a:cubicBezTo>
                <a:cubicBezTo>
                  <a:pt x="242407" y="1677336"/>
                  <a:pt x="314507" y="1693900"/>
                  <a:pt x="390262" y="1691951"/>
                </a:cubicBezTo>
                <a:cubicBezTo>
                  <a:pt x="413159" y="1691220"/>
                  <a:pt x="436543" y="1691707"/>
                  <a:pt x="460170" y="1691707"/>
                </a:cubicBezTo>
                <a:close/>
                <a:moveTo>
                  <a:pt x="58988" y="1248386"/>
                </a:moveTo>
                <a:cubicBezTo>
                  <a:pt x="56309" y="1166786"/>
                  <a:pt x="51437" y="1085185"/>
                  <a:pt x="51437" y="1003828"/>
                </a:cubicBezTo>
                <a:cubicBezTo>
                  <a:pt x="51437" y="945856"/>
                  <a:pt x="57770" y="888126"/>
                  <a:pt x="60937" y="830154"/>
                </a:cubicBezTo>
                <a:cubicBezTo>
                  <a:pt x="63616" y="778270"/>
                  <a:pt x="67027" y="726144"/>
                  <a:pt x="68245" y="674017"/>
                </a:cubicBezTo>
                <a:cubicBezTo>
                  <a:pt x="70193" y="579506"/>
                  <a:pt x="71655" y="485240"/>
                  <a:pt x="92359" y="391947"/>
                </a:cubicBezTo>
                <a:cubicBezTo>
                  <a:pt x="97231" y="369781"/>
                  <a:pt x="100885" y="347372"/>
                  <a:pt x="103321" y="324962"/>
                </a:cubicBezTo>
                <a:cubicBezTo>
                  <a:pt x="109410" y="269912"/>
                  <a:pt x="122076" y="216324"/>
                  <a:pt x="140589" y="163710"/>
                </a:cubicBezTo>
                <a:cubicBezTo>
                  <a:pt x="152768" y="128877"/>
                  <a:pt x="173716" y="102327"/>
                  <a:pt x="213420" y="91853"/>
                </a:cubicBezTo>
                <a:cubicBezTo>
                  <a:pt x="235586" y="86007"/>
                  <a:pt x="257752" y="78943"/>
                  <a:pt x="280649" y="75533"/>
                </a:cubicBezTo>
                <a:cubicBezTo>
                  <a:pt x="300623" y="72610"/>
                  <a:pt x="304520" y="77725"/>
                  <a:pt x="305495" y="96481"/>
                </a:cubicBezTo>
                <a:cubicBezTo>
                  <a:pt x="305982" y="108173"/>
                  <a:pt x="305738" y="120108"/>
                  <a:pt x="307443" y="131800"/>
                </a:cubicBezTo>
                <a:cubicBezTo>
                  <a:pt x="310610" y="153967"/>
                  <a:pt x="317917" y="161518"/>
                  <a:pt x="341789" y="163710"/>
                </a:cubicBezTo>
                <a:cubicBezTo>
                  <a:pt x="363955" y="165902"/>
                  <a:pt x="386364" y="164684"/>
                  <a:pt x="408774" y="166389"/>
                </a:cubicBezTo>
                <a:cubicBezTo>
                  <a:pt x="485259" y="171992"/>
                  <a:pt x="561257" y="170287"/>
                  <a:pt x="637742" y="162736"/>
                </a:cubicBezTo>
                <a:cubicBezTo>
                  <a:pt x="691331" y="157377"/>
                  <a:pt x="745893" y="158351"/>
                  <a:pt x="799969" y="156159"/>
                </a:cubicBezTo>
                <a:cubicBezTo>
                  <a:pt x="825545" y="155184"/>
                  <a:pt x="850878" y="155184"/>
                  <a:pt x="865493" y="128877"/>
                </a:cubicBezTo>
                <a:cubicBezTo>
                  <a:pt x="868903" y="122788"/>
                  <a:pt x="884492" y="117429"/>
                  <a:pt x="893018" y="119134"/>
                </a:cubicBezTo>
                <a:cubicBezTo>
                  <a:pt x="946606" y="129608"/>
                  <a:pt x="989964" y="151531"/>
                  <a:pt x="1006284" y="205850"/>
                </a:cubicBezTo>
                <a:cubicBezTo>
                  <a:pt x="1033565" y="297437"/>
                  <a:pt x="1037219" y="390242"/>
                  <a:pt x="1027232" y="484022"/>
                </a:cubicBezTo>
                <a:cubicBezTo>
                  <a:pt x="1020899" y="545648"/>
                  <a:pt x="1012861" y="607275"/>
                  <a:pt x="1004092" y="668658"/>
                </a:cubicBezTo>
                <a:cubicBezTo>
                  <a:pt x="996784" y="719323"/>
                  <a:pt x="986797" y="769501"/>
                  <a:pt x="979246" y="820167"/>
                </a:cubicBezTo>
                <a:cubicBezTo>
                  <a:pt x="972669" y="863768"/>
                  <a:pt x="969746" y="907857"/>
                  <a:pt x="961952" y="951458"/>
                </a:cubicBezTo>
                <a:cubicBezTo>
                  <a:pt x="950260" y="1016495"/>
                  <a:pt x="935158" y="1080801"/>
                  <a:pt x="922735" y="1145594"/>
                </a:cubicBezTo>
                <a:cubicBezTo>
                  <a:pt x="909094" y="1216233"/>
                  <a:pt x="897646" y="1287116"/>
                  <a:pt x="883274" y="1357511"/>
                </a:cubicBezTo>
                <a:cubicBezTo>
                  <a:pt x="871095" y="1416215"/>
                  <a:pt x="856480" y="1474675"/>
                  <a:pt x="841865" y="1532891"/>
                </a:cubicBezTo>
                <a:cubicBezTo>
                  <a:pt x="837724" y="1548968"/>
                  <a:pt x="831147" y="1565044"/>
                  <a:pt x="823596" y="1579903"/>
                </a:cubicBezTo>
                <a:cubicBezTo>
                  <a:pt x="814584" y="1597197"/>
                  <a:pt x="801674" y="1609864"/>
                  <a:pt x="778290" y="1612786"/>
                </a:cubicBezTo>
                <a:cubicBezTo>
                  <a:pt x="701318" y="1622286"/>
                  <a:pt x="624832" y="1633978"/>
                  <a:pt x="547860" y="1643234"/>
                </a:cubicBezTo>
                <a:cubicBezTo>
                  <a:pt x="476247" y="1652003"/>
                  <a:pt x="404390" y="1656388"/>
                  <a:pt x="331802" y="1650055"/>
                </a:cubicBezTo>
                <a:cubicBezTo>
                  <a:pt x="295995" y="1646888"/>
                  <a:pt x="259701" y="1648106"/>
                  <a:pt x="223651" y="1648593"/>
                </a:cubicBezTo>
                <a:cubicBezTo>
                  <a:pt x="183459" y="1649080"/>
                  <a:pt x="152281" y="1629594"/>
                  <a:pt x="122807" y="1609133"/>
                </a:cubicBezTo>
                <a:cubicBezTo>
                  <a:pt x="110628" y="1600607"/>
                  <a:pt x="102103" y="1583800"/>
                  <a:pt x="98449" y="1569185"/>
                </a:cubicBezTo>
                <a:cubicBezTo>
                  <a:pt x="86513" y="1520468"/>
                  <a:pt x="75065" y="1471265"/>
                  <a:pt x="68488" y="1421574"/>
                </a:cubicBezTo>
                <a:cubicBezTo>
                  <a:pt x="60937" y="1364088"/>
                  <a:pt x="58745" y="1306115"/>
                  <a:pt x="54117" y="1248630"/>
                </a:cubicBezTo>
                <a:cubicBezTo>
                  <a:pt x="55335" y="1248630"/>
                  <a:pt x="57283" y="1248630"/>
                  <a:pt x="58988" y="1248386"/>
                </a:cubicBezTo>
                <a:close/>
                <a:moveTo>
                  <a:pt x="287226" y="100135"/>
                </a:moveTo>
                <a:cubicBezTo>
                  <a:pt x="277239" y="101596"/>
                  <a:pt x="271393" y="102570"/>
                  <a:pt x="265303" y="103545"/>
                </a:cubicBezTo>
                <a:cubicBezTo>
                  <a:pt x="204408" y="112314"/>
                  <a:pt x="164704" y="142518"/>
                  <a:pt x="151550" y="199760"/>
                </a:cubicBezTo>
                <a:cubicBezTo>
                  <a:pt x="140345" y="249695"/>
                  <a:pt x="127922" y="299629"/>
                  <a:pt x="118423" y="349807"/>
                </a:cubicBezTo>
                <a:cubicBezTo>
                  <a:pt x="104051" y="425318"/>
                  <a:pt x="87000" y="500585"/>
                  <a:pt x="88218" y="578045"/>
                </a:cubicBezTo>
                <a:cubicBezTo>
                  <a:pt x="88949" y="620185"/>
                  <a:pt x="86026" y="662568"/>
                  <a:pt x="84808" y="704952"/>
                </a:cubicBezTo>
                <a:cubicBezTo>
                  <a:pt x="83590" y="749040"/>
                  <a:pt x="82860" y="793373"/>
                  <a:pt x="80911" y="837461"/>
                </a:cubicBezTo>
                <a:cubicBezTo>
                  <a:pt x="78231" y="896408"/>
                  <a:pt x="71898" y="955355"/>
                  <a:pt x="71898" y="1014302"/>
                </a:cubicBezTo>
                <a:cubicBezTo>
                  <a:pt x="71655" y="1098826"/>
                  <a:pt x="74334" y="1183349"/>
                  <a:pt x="77744" y="1267873"/>
                </a:cubicBezTo>
                <a:cubicBezTo>
                  <a:pt x="80424" y="1331691"/>
                  <a:pt x="83834" y="1395754"/>
                  <a:pt x="91141" y="1459085"/>
                </a:cubicBezTo>
                <a:cubicBezTo>
                  <a:pt x="94795" y="1490508"/>
                  <a:pt x="93577" y="1522904"/>
                  <a:pt x="111846" y="1553109"/>
                </a:cubicBezTo>
                <a:cubicBezTo>
                  <a:pt x="137179" y="1595249"/>
                  <a:pt x="186626" y="1623504"/>
                  <a:pt x="239484" y="1620825"/>
                </a:cubicBezTo>
                <a:cubicBezTo>
                  <a:pt x="277483" y="1618876"/>
                  <a:pt x="315725" y="1619850"/>
                  <a:pt x="353968" y="1619607"/>
                </a:cubicBezTo>
                <a:cubicBezTo>
                  <a:pt x="390992" y="1619363"/>
                  <a:pt x="428017" y="1621312"/>
                  <a:pt x="464798" y="1618876"/>
                </a:cubicBezTo>
                <a:cubicBezTo>
                  <a:pt x="504989" y="1616197"/>
                  <a:pt x="544937" y="1609620"/>
                  <a:pt x="584885" y="1604992"/>
                </a:cubicBezTo>
                <a:cubicBezTo>
                  <a:pt x="646024" y="1597684"/>
                  <a:pt x="707407" y="1590620"/>
                  <a:pt x="768547" y="1583556"/>
                </a:cubicBezTo>
                <a:cubicBezTo>
                  <a:pt x="798264" y="1580146"/>
                  <a:pt x="802161" y="1577223"/>
                  <a:pt x="809956" y="1550916"/>
                </a:cubicBezTo>
                <a:cubicBezTo>
                  <a:pt x="819212" y="1519738"/>
                  <a:pt x="830417" y="1488559"/>
                  <a:pt x="836994" y="1456893"/>
                </a:cubicBezTo>
                <a:cubicBezTo>
                  <a:pt x="859890" y="1347037"/>
                  <a:pt x="882544" y="1237181"/>
                  <a:pt x="902761" y="1126838"/>
                </a:cubicBezTo>
                <a:cubicBezTo>
                  <a:pt x="915914" y="1054250"/>
                  <a:pt x="923709" y="980688"/>
                  <a:pt x="935645" y="907857"/>
                </a:cubicBezTo>
                <a:cubicBezTo>
                  <a:pt x="947824" y="834051"/>
                  <a:pt x="963170" y="760976"/>
                  <a:pt x="974862" y="687170"/>
                </a:cubicBezTo>
                <a:cubicBezTo>
                  <a:pt x="984605" y="625787"/>
                  <a:pt x="989964" y="563917"/>
                  <a:pt x="999707" y="502778"/>
                </a:cubicBezTo>
                <a:cubicBezTo>
                  <a:pt x="1014079" y="412165"/>
                  <a:pt x="1008476" y="322770"/>
                  <a:pt x="990207" y="232644"/>
                </a:cubicBezTo>
                <a:cubicBezTo>
                  <a:pt x="980464" y="184171"/>
                  <a:pt x="950503" y="158838"/>
                  <a:pt x="902517" y="146172"/>
                </a:cubicBezTo>
                <a:cubicBezTo>
                  <a:pt x="891313" y="143249"/>
                  <a:pt x="880351" y="142275"/>
                  <a:pt x="874262" y="152505"/>
                </a:cubicBezTo>
                <a:cubicBezTo>
                  <a:pt x="859403" y="177351"/>
                  <a:pt x="832609" y="178325"/>
                  <a:pt x="807764" y="180274"/>
                </a:cubicBezTo>
                <a:cubicBezTo>
                  <a:pt x="726163" y="187094"/>
                  <a:pt x="644319" y="188799"/>
                  <a:pt x="562962" y="198786"/>
                </a:cubicBezTo>
                <a:cubicBezTo>
                  <a:pt x="504502" y="206093"/>
                  <a:pt x="444094" y="201465"/>
                  <a:pt x="384659" y="200491"/>
                </a:cubicBezTo>
                <a:cubicBezTo>
                  <a:pt x="365903" y="200247"/>
                  <a:pt x="346660" y="196106"/>
                  <a:pt x="328635" y="190504"/>
                </a:cubicBezTo>
                <a:cubicBezTo>
                  <a:pt x="301841" y="182222"/>
                  <a:pt x="287226" y="163953"/>
                  <a:pt x="287470" y="136672"/>
                </a:cubicBezTo>
                <a:cubicBezTo>
                  <a:pt x="287226" y="125467"/>
                  <a:pt x="287226" y="114019"/>
                  <a:pt x="287226" y="100135"/>
                </a:cubicBezTo>
                <a:close/>
                <a:moveTo>
                  <a:pt x="381493" y="146903"/>
                </a:moveTo>
                <a:cubicBezTo>
                  <a:pt x="357378" y="146415"/>
                  <a:pt x="339596" y="131557"/>
                  <a:pt x="339596" y="111827"/>
                </a:cubicBezTo>
                <a:cubicBezTo>
                  <a:pt x="339596" y="92340"/>
                  <a:pt x="363224" y="73584"/>
                  <a:pt x="387582" y="73828"/>
                </a:cubicBezTo>
                <a:cubicBezTo>
                  <a:pt x="405120" y="74071"/>
                  <a:pt x="428261" y="96237"/>
                  <a:pt x="427774" y="113045"/>
                </a:cubicBezTo>
                <a:cubicBezTo>
                  <a:pt x="427286" y="133749"/>
                  <a:pt x="408530" y="147390"/>
                  <a:pt x="381493" y="146903"/>
                </a:cubicBezTo>
                <a:close/>
                <a:moveTo>
                  <a:pt x="364442" y="114019"/>
                </a:moveTo>
                <a:cubicBezTo>
                  <a:pt x="381006" y="124737"/>
                  <a:pt x="391480" y="122788"/>
                  <a:pt x="400736" y="108904"/>
                </a:cubicBezTo>
                <a:cubicBezTo>
                  <a:pt x="387095" y="95019"/>
                  <a:pt x="377108" y="99160"/>
                  <a:pt x="364442" y="114019"/>
                </a:cubicBezTo>
                <a:close/>
                <a:moveTo>
                  <a:pt x="245086" y="356384"/>
                </a:moveTo>
                <a:cubicBezTo>
                  <a:pt x="253368" y="353948"/>
                  <a:pt x="261406" y="353705"/>
                  <a:pt x="264816" y="350051"/>
                </a:cubicBezTo>
                <a:cubicBezTo>
                  <a:pt x="290880" y="323013"/>
                  <a:pt x="326930" y="325206"/>
                  <a:pt x="359814" y="324962"/>
                </a:cubicBezTo>
                <a:cubicBezTo>
                  <a:pt x="418030" y="324718"/>
                  <a:pt x="476247" y="330808"/>
                  <a:pt x="534707" y="330808"/>
                </a:cubicBezTo>
                <a:cubicBezTo>
                  <a:pt x="618986" y="330564"/>
                  <a:pt x="700830" y="346154"/>
                  <a:pt x="782674" y="360525"/>
                </a:cubicBezTo>
                <a:cubicBezTo>
                  <a:pt x="821891" y="367345"/>
                  <a:pt x="860134" y="380986"/>
                  <a:pt x="898133" y="393165"/>
                </a:cubicBezTo>
                <a:cubicBezTo>
                  <a:pt x="913479" y="398037"/>
                  <a:pt x="926632" y="408267"/>
                  <a:pt x="927119" y="425318"/>
                </a:cubicBezTo>
                <a:cubicBezTo>
                  <a:pt x="928581" y="471356"/>
                  <a:pt x="934183" y="518123"/>
                  <a:pt x="928581" y="563430"/>
                </a:cubicBezTo>
                <a:cubicBezTo>
                  <a:pt x="920299" y="631633"/>
                  <a:pt x="905440" y="699106"/>
                  <a:pt x="890825" y="766335"/>
                </a:cubicBezTo>
                <a:cubicBezTo>
                  <a:pt x="882056" y="806770"/>
                  <a:pt x="870608" y="846717"/>
                  <a:pt x="856237" y="885691"/>
                </a:cubicBezTo>
                <a:cubicBezTo>
                  <a:pt x="846737" y="911510"/>
                  <a:pt x="830904" y="935382"/>
                  <a:pt x="815802" y="959009"/>
                </a:cubicBezTo>
                <a:cubicBezTo>
                  <a:pt x="802648" y="979470"/>
                  <a:pt x="781700" y="990188"/>
                  <a:pt x="755393" y="992624"/>
                </a:cubicBezTo>
                <a:cubicBezTo>
                  <a:pt x="675985" y="999687"/>
                  <a:pt x="597064" y="1008944"/>
                  <a:pt x="516925" y="1002854"/>
                </a:cubicBezTo>
                <a:cubicBezTo>
                  <a:pt x="448965" y="997495"/>
                  <a:pt x="381980" y="987996"/>
                  <a:pt x="317187" y="968752"/>
                </a:cubicBezTo>
                <a:cubicBezTo>
                  <a:pt x="302085" y="964368"/>
                  <a:pt x="287713" y="957548"/>
                  <a:pt x="273829" y="950727"/>
                </a:cubicBezTo>
                <a:cubicBezTo>
                  <a:pt x="226574" y="927830"/>
                  <a:pt x="206356" y="890319"/>
                  <a:pt x="205626" y="842089"/>
                </a:cubicBezTo>
                <a:cubicBezTo>
                  <a:pt x="204164" y="753668"/>
                  <a:pt x="207818" y="665491"/>
                  <a:pt x="216587" y="577314"/>
                </a:cubicBezTo>
                <a:cubicBezTo>
                  <a:pt x="221946" y="523482"/>
                  <a:pt x="226330" y="469894"/>
                  <a:pt x="232420" y="416062"/>
                </a:cubicBezTo>
                <a:cubicBezTo>
                  <a:pt x="234368" y="396575"/>
                  <a:pt x="240458" y="377332"/>
                  <a:pt x="245086" y="356384"/>
                </a:cubicBezTo>
                <a:close/>
                <a:moveTo>
                  <a:pt x="901056" y="426293"/>
                </a:moveTo>
                <a:cubicBezTo>
                  <a:pt x="889364" y="423126"/>
                  <a:pt x="879377" y="420203"/>
                  <a:pt x="869146" y="417767"/>
                </a:cubicBezTo>
                <a:cubicBezTo>
                  <a:pt x="811417" y="404857"/>
                  <a:pt x="753932" y="391460"/>
                  <a:pt x="694741" y="384153"/>
                </a:cubicBezTo>
                <a:cubicBezTo>
                  <a:pt x="626537" y="375871"/>
                  <a:pt x="558578" y="365153"/>
                  <a:pt x="489644" y="363935"/>
                </a:cubicBezTo>
                <a:cubicBezTo>
                  <a:pt x="426068" y="362961"/>
                  <a:pt x="362493" y="356628"/>
                  <a:pt x="299405" y="369781"/>
                </a:cubicBezTo>
                <a:cubicBezTo>
                  <a:pt x="278213" y="374166"/>
                  <a:pt x="265547" y="381960"/>
                  <a:pt x="263111" y="401204"/>
                </a:cubicBezTo>
                <a:cubicBezTo>
                  <a:pt x="257996" y="444074"/>
                  <a:pt x="252394" y="487188"/>
                  <a:pt x="250688" y="530059"/>
                </a:cubicBezTo>
                <a:cubicBezTo>
                  <a:pt x="247522" y="607519"/>
                  <a:pt x="246060" y="685222"/>
                  <a:pt x="245817" y="762681"/>
                </a:cubicBezTo>
                <a:cubicBezTo>
                  <a:pt x="245573" y="798975"/>
                  <a:pt x="248983" y="835269"/>
                  <a:pt x="251906" y="871319"/>
                </a:cubicBezTo>
                <a:cubicBezTo>
                  <a:pt x="253855" y="894460"/>
                  <a:pt x="265303" y="913459"/>
                  <a:pt x="289418" y="922228"/>
                </a:cubicBezTo>
                <a:cubicBezTo>
                  <a:pt x="317917" y="932702"/>
                  <a:pt x="346660" y="945125"/>
                  <a:pt x="376621" y="949753"/>
                </a:cubicBezTo>
                <a:cubicBezTo>
                  <a:pt x="491105" y="967535"/>
                  <a:pt x="606320" y="974842"/>
                  <a:pt x="722753" y="963881"/>
                </a:cubicBezTo>
                <a:cubicBezTo>
                  <a:pt x="763919" y="959983"/>
                  <a:pt x="791443" y="942202"/>
                  <a:pt x="812148" y="910536"/>
                </a:cubicBezTo>
                <a:cubicBezTo>
                  <a:pt x="839186" y="869127"/>
                  <a:pt x="848442" y="822846"/>
                  <a:pt x="858185" y="776565"/>
                </a:cubicBezTo>
                <a:cubicBezTo>
                  <a:pt x="869634" y="720541"/>
                  <a:pt x="876941" y="663786"/>
                  <a:pt x="891800" y="608736"/>
                </a:cubicBezTo>
                <a:cubicBezTo>
                  <a:pt x="907389" y="548328"/>
                  <a:pt x="900812" y="488163"/>
                  <a:pt x="901056" y="426293"/>
                </a:cubicBezTo>
                <a:close/>
                <a:moveTo>
                  <a:pt x="251663" y="1290526"/>
                </a:moveTo>
                <a:cubicBezTo>
                  <a:pt x="277483" y="1295398"/>
                  <a:pt x="304033" y="1298321"/>
                  <a:pt x="330340" y="1300513"/>
                </a:cubicBezTo>
                <a:cubicBezTo>
                  <a:pt x="406338" y="1306846"/>
                  <a:pt x="482580" y="1311230"/>
                  <a:pt x="558821" y="1305628"/>
                </a:cubicBezTo>
                <a:cubicBezTo>
                  <a:pt x="574654" y="1304410"/>
                  <a:pt x="590731" y="1305385"/>
                  <a:pt x="606320" y="1307333"/>
                </a:cubicBezTo>
                <a:cubicBezTo>
                  <a:pt x="665267" y="1315128"/>
                  <a:pt x="723971" y="1324140"/>
                  <a:pt x="782674" y="1332422"/>
                </a:cubicBezTo>
                <a:cubicBezTo>
                  <a:pt x="792174" y="1333640"/>
                  <a:pt x="803135" y="1335832"/>
                  <a:pt x="806789" y="1324384"/>
                </a:cubicBezTo>
                <a:cubicBezTo>
                  <a:pt x="810199" y="1313666"/>
                  <a:pt x="805084" y="1304897"/>
                  <a:pt x="794366" y="1300026"/>
                </a:cubicBezTo>
                <a:cubicBezTo>
                  <a:pt x="788764" y="1297346"/>
                  <a:pt x="782674" y="1295398"/>
                  <a:pt x="776341" y="1294423"/>
                </a:cubicBezTo>
                <a:cubicBezTo>
                  <a:pt x="689626" y="1280052"/>
                  <a:pt x="602423" y="1269578"/>
                  <a:pt x="514489" y="1264950"/>
                </a:cubicBezTo>
                <a:cubicBezTo>
                  <a:pt x="439222" y="1261052"/>
                  <a:pt x="363955" y="1258617"/>
                  <a:pt x="288687" y="1256424"/>
                </a:cubicBezTo>
                <a:cubicBezTo>
                  <a:pt x="265791" y="1255694"/>
                  <a:pt x="242894" y="1257399"/>
                  <a:pt x="217561" y="1258129"/>
                </a:cubicBezTo>
                <a:cubicBezTo>
                  <a:pt x="216100" y="1286872"/>
                  <a:pt x="236561" y="1287603"/>
                  <a:pt x="251663" y="1290526"/>
                </a:cubicBezTo>
                <a:close/>
                <a:moveTo>
                  <a:pt x="264086" y="1207464"/>
                </a:moveTo>
                <a:cubicBezTo>
                  <a:pt x="285277" y="1209656"/>
                  <a:pt x="306469" y="1210631"/>
                  <a:pt x="327661" y="1211118"/>
                </a:cubicBezTo>
                <a:cubicBezTo>
                  <a:pt x="447504" y="1214284"/>
                  <a:pt x="567834" y="1208195"/>
                  <a:pt x="687433" y="1221835"/>
                </a:cubicBezTo>
                <a:cubicBezTo>
                  <a:pt x="707407" y="1224028"/>
                  <a:pt x="727381" y="1226951"/>
                  <a:pt x="747598" y="1227438"/>
                </a:cubicBezTo>
                <a:cubicBezTo>
                  <a:pt x="753201" y="1227681"/>
                  <a:pt x="760996" y="1221835"/>
                  <a:pt x="763675" y="1216964"/>
                </a:cubicBezTo>
                <a:cubicBezTo>
                  <a:pt x="765380" y="1213554"/>
                  <a:pt x="761483" y="1204541"/>
                  <a:pt x="757342" y="1202349"/>
                </a:cubicBezTo>
                <a:cubicBezTo>
                  <a:pt x="747355" y="1197234"/>
                  <a:pt x="736150" y="1192362"/>
                  <a:pt x="725189" y="1191144"/>
                </a:cubicBezTo>
                <a:cubicBezTo>
                  <a:pt x="679882" y="1186516"/>
                  <a:pt x="634332" y="1180913"/>
                  <a:pt x="588782" y="1179696"/>
                </a:cubicBezTo>
                <a:cubicBezTo>
                  <a:pt x="510348" y="1177747"/>
                  <a:pt x="431914" y="1178478"/>
                  <a:pt x="353481" y="1178965"/>
                </a:cubicBezTo>
                <a:cubicBezTo>
                  <a:pt x="317674" y="1179208"/>
                  <a:pt x="281624" y="1181401"/>
                  <a:pt x="242650" y="1182862"/>
                </a:cubicBezTo>
                <a:cubicBezTo>
                  <a:pt x="249227" y="1204785"/>
                  <a:pt x="249227" y="1205759"/>
                  <a:pt x="264086" y="1207464"/>
                </a:cubicBezTo>
                <a:close/>
                <a:moveTo>
                  <a:pt x="204895" y="1026482"/>
                </a:moveTo>
                <a:cubicBezTo>
                  <a:pt x="206113" y="1002123"/>
                  <a:pt x="226330" y="990188"/>
                  <a:pt x="253368" y="999687"/>
                </a:cubicBezTo>
                <a:cubicBezTo>
                  <a:pt x="269688" y="1005533"/>
                  <a:pt x="283085" y="1008457"/>
                  <a:pt x="300623" y="1003585"/>
                </a:cubicBezTo>
                <a:cubicBezTo>
                  <a:pt x="315969" y="999200"/>
                  <a:pt x="332532" y="1004803"/>
                  <a:pt x="341789" y="1019174"/>
                </a:cubicBezTo>
                <a:cubicBezTo>
                  <a:pt x="350558" y="1032815"/>
                  <a:pt x="346173" y="1045481"/>
                  <a:pt x="336430" y="1057173"/>
                </a:cubicBezTo>
                <a:cubicBezTo>
                  <a:pt x="322302" y="1074224"/>
                  <a:pt x="308905" y="1091762"/>
                  <a:pt x="294533" y="1108813"/>
                </a:cubicBezTo>
                <a:cubicBezTo>
                  <a:pt x="282841" y="1122697"/>
                  <a:pt x="273585" y="1125620"/>
                  <a:pt x="262868" y="1116364"/>
                </a:cubicBezTo>
                <a:cubicBezTo>
                  <a:pt x="238022" y="1094685"/>
                  <a:pt x="217805" y="1069596"/>
                  <a:pt x="206356" y="1039392"/>
                </a:cubicBezTo>
                <a:cubicBezTo>
                  <a:pt x="204651" y="1034763"/>
                  <a:pt x="205382" y="1029648"/>
                  <a:pt x="204895" y="1026482"/>
                </a:cubicBezTo>
                <a:close/>
                <a:moveTo>
                  <a:pt x="295264" y="1057660"/>
                </a:moveTo>
                <a:cubicBezTo>
                  <a:pt x="277726" y="1057173"/>
                  <a:pt x="265791" y="1050840"/>
                  <a:pt x="260919" y="1034033"/>
                </a:cubicBezTo>
                <a:cubicBezTo>
                  <a:pt x="258240" y="1024777"/>
                  <a:pt x="251906" y="1018443"/>
                  <a:pt x="237535" y="1024046"/>
                </a:cubicBezTo>
                <a:cubicBezTo>
                  <a:pt x="230471" y="1051814"/>
                  <a:pt x="249714" y="1068865"/>
                  <a:pt x="270906" y="1090057"/>
                </a:cubicBezTo>
                <a:cubicBezTo>
                  <a:pt x="280162" y="1077147"/>
                  <a:pt x="287226" y="1067160"/>
                  <a:pt x="294533" y="1057173"/>
                </a:cubicBezTo>
                <a:cubicBezTo>
                  <a:pt x="306956" y="1051327"/>
                  <a:pt x="316212" y="1043045"/>
                  <a:pt x="319623" y="1027456"/>
                </a:cubicBezTo>
                <a:cubicBezTo>
                  <a:pt x="295995" y="1028917"/>
                  <a:pt x="294533" y="1042558"/>
                  <a:pt x="295264" y="10576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2391940" y="613463"/>
            <a:ext cx="4360120" cy="178575"/>
          </a:xfrm>
          <a:custGeom>
            <a:avLst/>
            <a:gdLst/>
            <a:ahLst/>
            <a:cxnLst/>
            <a:rect l="l" t="t" r="r" b="b"/>
            <a:pathLst>
              <a:path w="8720240" h="357151" extrusionOk="0">
                <a:moveTo>
                  <a:pt x="8075233" y="111796"/>
                </a:moveTo>
                <a:cubicBezTo>
                  <a:pt x="8042351" y="141306"/>
                  <a:pt x="8006517" y="142571"/>
                  <a:pt x="7974899" y="141306"/>
                </a:cubicBezTo>
                <a:cubicBezTo>
                  <a:pt x="7925154" y="139620"/>
                  <a:pt x="7875829" y="148473"/>
                  <a:pt x="7825240" y="136247"/>
                </a:cubicBezTo>
                <a:cubicBezTo>
                  <a:pt x="7790672" y="127815"/>
                  <a:pt x="7751465" y="139198"/>
                  <a:pt x="7714367" y="140463"/>
                </a:cubicBezTo>
                <a:cubicBezTo>
                  <a:pt x="7661249" y="142149"/>
                  <a:pt x="7607287" y="146786"/>
                  <a:pt x="7554591" y="142571"/>
                </a:cubicBezTo>
                <a:cubicBezTo>
                  <a:pt x="7479129" y="136669"/>
                  <a:pt x="7404511" y="122757"/>
                  <a:pt x="7329471" y="113904"/>
                </a:cubicBezTo>
                <a:cubicBezTo>
                  <a:pt x="7303755" y="110953"/>
                  <a:pt x="7292372" y="97884"/>
                  <a:pt x="7285205" y="64158"/>
                </a:cubicBezTo>
                <a:cubicBezTo>
                  <a:pt x="7319775" y="58678"/>
                  <a:pt x="7350971" y="53619"/>
                  <a:pt x="7382589" y="48981"/>
                </a:cubicBezTo>
                <a:cubicBezTo>
                  <a:pt x="7403246" y="46030"/>
                  <a:pt x="7424324" y="44344"/>
                  <a:pt x="7444982" y="42236"/>
                </a:cubicBezTo>
                <a:cubicBezTo>
                  <a:pt x="7455521" y="71746"/>
                  <a:pt x="7479129" y="43079"/>
                  <a:pt x="7498100" y="52776"/>
                </a:cubicBezTo>
                <a:cubicBezTo>
                  <a:pt x="7517492" y="62893"/>
                  <a:pt x="7547846" y="59521"/>
                  <a:pt x="7574826" y="49825"/>
                </a:cubicBezTo>
                <a:cubicBezTo>
                  <a:pt x="7600121" y="40550"/>
                  <a:pt x="7630052" y="41393"/>
                  <a:pt x="7657876" y="40550"/>
                </a:cubicBezTo>
                <a:cubicBezTo>
                  <a:pt x="7716053" y="38864"/>
                  <a:pt x="7773809" y="39285"/>
                  <a:pt x="7831986" y="39285"/>
                </a:cubicBezTo>
                <a:cubicBezTo>
                  <a:pt x="7880467" y="39285"/>
                  <a:pt x="7928948" y="39707"/>
                  <a:pt x="7977429" y="39285"/>
                </a:cubicBezTo>
                <a:cubicBezTo>
                  <a:pt x="7997664" y="39285"/>
                  <a:pt x="8012840" y="43079"/>
                  <a:pt x="8025488" y="63736"/>
                </a:cubicBezTo>
                <a:cubicBezTo>
                  <a:pt x="8035606" y="82286"/>
                  <a:pt x="8056684" y="94511"/>
                  <a:pt x="8075233" y="111796"/>
                </a:cubicBezTo>
                <a:close/>
                <a:moveTo>
                  <a:pt x="2505409" y="243748"/>
                </a:moveTo>
                <a:cubicBezTo>
                  <a:pt x="2479693" y="224777"/>
                  <a:pt x="2450183" y="211287"/>
                  <a:pt x="2435006" y="180512"/>
                </a:cubicBezTo>
                <a:cubicBezTo>
                  <a:pt x="2432056" y="174610"/>
                  <a:pt x="2420251" y="168287"/>
                  <a:pt x="2414771" y="169973"/>
                </a:cubicBezTo>
                <a:cubicBezTo>
                  <a:pt x="2370506" y="182198"/>
                  <a:pt x="2330035" y="156061"/>
                  <a:pt x="2286613" y="158169"/>
                </a:cubicBezTo>
                <a:cubicBezTo>
                  <a:pt x="2259211" y="159433"/>
                  <a:pt x="2231808" y="159012"/>
                  <a:pt x="2204406" y="157747"/>
                </a:cubicBezTo>
                <a:cubicBezTo>
                  <a:pt x="2153817" y="156061"/>
                  <a:pt x="2104072" y="121492"/>
                  <a:pt x="2052218" y="153531"/>
                </a:cubicBezTo>
                <a:cubicBezTo>
                  <a:pt x="2049689" y="155218"/>
                  <a:pt x="2043365" y="150159"/>
                  <a:pt x="2038728" y="149737"/>
                </a:cubicBezTo>
                <a:cubicBezTo>
                  <a:pt x="2018492" y="148051"/>
                  <a:pt x="1998257" y="143835"/>
                  <a:pt x="1978443" y="145943"/>
                </a:cubicBezTo>
                <a:cubicBezTo>
                  <a:pt x="1929540" y="151424"/>
                  <a:pt x="1881059" y="160277"/>
                  <a:pt x="1832578" y="167022"/>
                </a:cubicBezTo>
                <a:cubicBezTo>
                  <a:pt x="1793372" y="172502"/>
                  <a:pt x="1787049" y="180934"/>
                  <a:pt x="1801382" y="214660"/>
                </a:cubicBezTo>
                <a:cubicBezTo>
                  <a:pt x="1805598" y="224777"/>
                  <a:pt x="1811921" y="233630"/>
                  <a:pt x="1819510" y="246699"/>
                </a:cubicBezTo>
                <a:cubicBezTo>
                  <a:pt x="1853236" y="246699"/>
                  <a:pt x="1888226" y="247121"/>
                  <a:pt x="1923217" y="246699"/>
                </a:cubicBezTo>
                <a:cubicBezTo>
                  <a:pt x="1970011" y="245856"/>
                  <a:pt x="2019335" y="234895"/>
                  <a:pt x="2063601" y="245856"/>
                </a:cubicBezTo>
                <a:cubicBezTo>
                  <a:pt x="2117983" y="259346"/>
                  <a:pt x="2172788" y="245434"/>
                  <a:pt x="2225906" y="259768"/>
                </a:cubicBezTo>
                <a:cubicBezTo>
                  <a:pt x="2248671" y="266091"/>
                  <a:pt x="2273122" y="270729"/>
                  <a:pt x="2296730" y="269886"/>
                </a:cubicBezTo>
                <a:cubicBezTo>
                  <a:pt x="2344790" y="268199"/>
                  <a:pt x="2392006" y="266935"/>
                  <a:pt x="2438379" y="283376"/>
                </a:cubicBezTo>
                <a:cubicBezTo>
                  <a:pt x="2443860" y="285484"/>
                  <a:pt x="2451026" y="284219"/>
                  <a:pt x="2456928" y="282533"/>
                </a:cubicBezTo>
                <a:cubicBezTo>
                  <a:pt x="2474634" y="277052"/>
                  <a:pt x="2492341" y="270729"/>
                  <a:pt x="2515948" y="262719"/>
                </a:cubicBezTo>
                <a:cubicBezTo>
                  <a:pt x="2511311" y="253866"/>
                  <a:pt x="2509625" y="247121"/>
                  <a:pt x="2505409" y="243748"/>
                </a:cubicBezTo>
                <a:close/>
                <a:moveTo>
                  <a:pt x="588516" y="247121"/>
                </a:moveTo>
                <a:cubicBezTo>
                  <a:pt x="585987" y="243748"/>
                  <a:pt x="576290" y="246278"/>
                  <a:pt x="569967" y="245434"/>
                </a:cubicBezTo>
                <a:cubicBezTo>
                  <a:pt x="513898" y="239111"/>
                  <a:pt x="458250" y="237424"/>
                  <a:pt x="401759" y="242483"/>
                </a:cubicBezTo>
                <a:cubicBezTo>
                  <a:pt x="362553" y="246278"/>
                  <a:pt x="322082" y="238268"/>
                  <a:pt x="282032" y="237424"/>
                </a:cubicBezTo>
                <a:cubicBezTo>
                  <a:pt x="259689" y="237003"/>
                  <a:pt x="236924" y="240375"/>
                  <a:pt x="214581" y="242905"/>
                </a:cubicBezTo>
                <a:cubicBezTo>
                  <a:pt x="203620" y="244170"/>
                  <a:pt x="192659" y="248385"/>
                  <a:pt x="181698" y="249229"/>
                </a:cubicBezTo>
                <a:cubicBezTo>
                  <a:pt x="156825" y="251336"/>
                  <a:pt x="130688" y="248807"/>
                  <a:pt x="106658" y="253866"/>
                </a:cubicBezTo>
                <a:cubicBezTo>
                  <a:pt x="64501" y="263140"/>
                  <a:pt x="23608" y="277474"/>
                  <a:pt x="0" y="320896"/>
                </a:cubicBezTo>
                <a:cubicBezTo>
                  <a:pt x="8853" y="339445"/>
                  <a:pt x="18971" y="357151"/>
                  <a:pt x="41314" y="357151"/>
                </a:cubicBezTo>
                <a:cubicBezTo>
                  <a:pt x="76305" y="357151"/>
                  <a:pt x="111717" y="355043"/>
                  <a:pt x="146707" y="353357"/>
                </a:cubicBezTo>
                <a:cubicBezTo>
                  <a:pt x="199826" y="351249"/>
                  <a:pt x="250836" y="322582"/>
                  <a:pt x="305219" y="342818"/>
                </a:cubicBezTo>
                <a:cubicBezTo>
                  <a:pt x="309435" y="344504"/>
                  <a:pt x="316601" y="345769"/>
                  <a:pt x="319552" y="343661"/>
                </a:cubicBezTo>
                <a:cubicBezTo>
                  <a:pt x="338102" y="328906"/>
                  <a:pt x="357072" y="338602"/>
                  <a:pt x="376465" y="338180"/>
                </a:cubicBezTo>
                <a:cubicBezTo>
                  <a:pt x="459515" y="336494"/>
                  <a:pt x="542143" y="336073"/>
                  <a:pt x="624771" y="341553"/>
                </a:cubicBezTo>
                <a:cubicBezTo>
                  <a:pt x="644585" y="342818"/>
                  <a:pt x="674095" y="333122"/>
                  <a:pt x="689694" y="302347"/>
                </a:cubicBezTo>
                <a:cubicBezTo>
                  <a:pt x="653017" y="287592"/>
                  <a:pt x="613389" y="280003"/>
                  <a:pt x="588516" y="247121"/>
                </a:cubicBezTo>
                <a:close/>
                <a:moveTo>
                  <a:pt x="4207300" y="153531"/>
                </a:moveTo>
                <a:cubicBezTo>
                  <a:pt x="4180319" y="140041"/>
                  <a:pt x="4160084" y="115590"/>
                  <a:pt x="4120877" y="119384"/>
                </a:cubicBezTo>
                <a:cubicBezTo>
                  <a:pt x="4058906" y="125286"/>
                  <a:pt x="3995670" y="120227"/>
                  <a:pt x="3933277" y="119384"/>
                </a:cubicBezTo>
                <a:cubicBezTo>
                  <a:pt x="3851914" y="118541"/>
                  <a:pt x="3772236" y="126972"/>
                  <a:pt x="3691716" y="133718"/>
                </a:cubicBezTo>
                <a:cubicBezTo>
                  <a:pt x="3658412" y="136247"/>
                  <a:pt x="3623843" y="151424"/>
                  <a:pt x="3593490" y="149737"/>
                </a:cubicBezTo>
                <a:cubicBezTo>
                  <a:pt x="3561028" y="148473"/>
                  <a:pt x="3540371" y="161963"/>
                  <a:pt x="3514234" y="168708"/>
                </a:cubicBezTo>
                <a:cubicBezTo>
                  <a:pt x="3524351" y="211709"/>
                  <a:pt x="3534469" y="220562"/>
                  <a:pt x="3573254" y="219297"/>
                </a:cubicBezTo>
                <a:cubicBezTo>
                  <a:pt x="3626372" y="217611"/>
                  <a:pt x="3679490" y="213395"/>
                  <a:pt x="3732609" y="212552"/>
                </a:cubicBezTo>
                <a:cubicBezTo>
                  <a:pt x="3817766" y="211287"/>
                  <a:pt x="3902503" y="211709"/>
                  <a:pt x="3987660" y="211709"/>
                </a:cubicBezTo>
                <a:cubicBezTo>
                  <a:pt x="4020965" y="211709"/>
                  <a:pt x="4054690" y="213395"/>
                  <a:pt x="4087995" y="213395"/>
                </a:cubicBezTo>
                <a:cubicBezTo>
                  <a:pt x="4143642" y="213816"/>
                  <a:pt x="4199290" y="213395"/>
                  <a:pt x="4254938" y="213395"/>
                </a:cubicBezTo>
                <a:cubicBezTo>
                  <a:pt x="4255781" y="209601"/>
                  <a:pt x="4256624" y="206228"/>
                  <a:pt x="4257467" y="202434"/>
                </a:cubicBezTo>
                <a:cubicBezTo>
                  <a:pt x="4241026" y="185993"/>
                  <a:pt x="4227536" y="163228"/>
                  <a:pt x="4207300" y="153531"/>
                </a:cubicBezTo>
                <a:close/>
                <a:moveTo>
                  <a:pt x="6948790" y="132031"/>
                </a:moveTo>
                <a:cubicBezTo>
                  <a:pt x="6904103" y="126972"/>
                  <a:pt x="6859416" y="118119"/>
                  <a:pt x="6814308" y="118541"/>
                </a:cubicBezTo>
                <a:cubicBezTo>
                  <a:pt x="6771308" y="118541"/>
                  <a:pt x="6726621" y="107580"/>
                  <a:pt x="6684885" y="129923"/>
                </a:cubicBezTo>
                <a:cubicBezTo>
                  <a:pt x="6676454" y="134561"/>
                  <a:pt x="6655797" y="133718"/>
                  <a:pt x="6653689" y="129502"/>
                </a:cubicBezTo>
                <a:cubicBezTo>
                  <a:pt x="6641042" y="103364"/>
                  <a:pt x="6617433" y="117698"/>
                  <a:pt x="6602257" y="116855"/>
                </a:cubicBezTo>
                <a:cubicBezTo>
                  <a:pt x="6537335" y="113060"/>
                  <a:pt x="6471569" y="112217"/>
                  <a:pt x="6409598" y="149737"/>
                </a:cubicBezTo>
                <a:cubicBezTo>
                  <a:pt x="6423088" y="190208"/>
                  <a:pt x="6440373" y="197797"/>
                  <a:pt x="6492648" y="198218"/>
                </a:cubicBezTo>
                <a:cubicBezTo>
                  <a:pt x="6579492" y="199061"/>
                  <a:pt x="6666758" y="202434"/>
                  <a:pt x="6753602" y="206228"/>
                </a:cubicBezTo>
                <a:cubicBezTo>
                  <a:pt x="6835809" y="209601"/>
                  <a:pt x="6918437" y="215503"/>
                  <a:pt x="7000643" y="219718"/>
                </a:cubicBezTo>
                <a:cubicBezTo>
                  <a:pt x="7004016" y="219718"/>
                  <a:pt x="7007811" y="214660"/>
                  <a:pt x="7015399" y="208758"/>
                </a:cubicBezTo>
                <a:cubicBezTo>
                  <a:pt x="6993477" y="183463"/>
                  <a:pt x="6971977" y="158590"/>
                  <a:pt x="6949633" y="132874"/>
                </a:cubicBezTo>
                <a:cubicBezTo>
                  <a:pt x="6949633" y="132031"/>
                  <a:pt x="6949212" y="132031"/>
                  <a:pt x="6948790" y="132031"/>
                </a:cubicBezTo>
                <a:close/>
                <a:moveTo>
                  <a:pt x="6950055" y="132031"/>
                </a:moveTo>
                <a:lnTo>
                  <a:pt x="6950055" y="132031"/>
                </a:lnTo>
                <a:cubicBezTo>
                  <a:pt x="6950898" y="132031"/>
                  <a:pt x="6951320" y="131610"/>
                  <a:pt x="6950055" y="132031"/>
                </a:cubicBezTo>
                <a:close/>
                <a:moveTo>
                  <a:pt x="3120484" y="156904"/>
                </a:moveTo>
                <a:cubicBezTo>
                  <a:pt x="3093504" y="161541"/>
                  <a:pt x="3061886" y="149737"/>
                  <a:pt x="3034483" y="138776"/>
                </a:cubicBezTo>
                <a:cubicBezTo>
                  <a:pt x="3002022" y="126129"/>
                  <a:pt x="2972512" y="134139"/>
                  <a:pt x="2940473" y="137512"/>
                </a:cubicBezTo>
                <a:cubicBezTo>
                  <a:pt x="2894100" y="142992"/>
                  <a:pt x="2846040" y="134982"/>
                  <a:pt x="2798824" y="136669"/>
                </a:cubicBezTo>
                <a:cubicBezTo>
                  <a:pt x="2779010" y="137512"/>
                  <a:pt x="2757088" y="143414"/>
                  <a:pt x="2740225" y="153953"/>
                </a:cubicBezTo>
                <a:cubicBezTo>
                  <a:pt x="2713666" y="170394"/>
                  <a:pt x="2716617" y="201169"/>
                  <a:pt x="2744020" y="216346"/>
                </a:cubicBezTo>
                <a:cubicBezTo>
                  <a:pt x="2753716" y="221826"/>
                  <a:pt x="2765520" y="224356"/>
                  <a:pt x="2776481" y="224777"/>
                </a:cubicBezTo>
                <a:cubicBezTo>
                  <a:pt x="2835923" y="226464"/>
                  <a:pt x="2895786" y="228993"/>
                  <a:pt x="2955228" y="227728"/>
                </a:cubicBezTo>
                <a:cubicBezTo>
                  <a:pt x="3022258" y="226464"/>
                  <a:pt x="3088023" y="241219"/>
                  <a:pt x="3155054" y="235738"/>
                </a:cubicBezTo>
                <a:cubicBezTo>
                  <a:pt x="3160534" y="235317"/>
                  <a:pt x="3166014" y="240375"/>
                  <a:pt x="3171916" y="242483"/>
                </a:cubicBezTo>
                <a:cubicBezTo>
                  <a:pt x="3209858" y="254709"/>
                  <a:pt x="3247378" y="260611"/>
                  <a:pt x="3298810" y="242062"/>
                </a:cubicBezTo>
                <a:cubicBezTo>
                  <a:pt x="3276888" y="227728"/>
                  <a:pt x="3262976" y="220983"/>
                  <a:pt x="3252015" y="210865"/>
                </a:cubicBezTo>
                <a:cubicBezTo>
                  <a:pt x="3214917" y="176718"/>
                  <a:pt x="3178662" y="147208"/>
                  <a:pt x="3120484" y="156904"/>
                </a:cubicBezTo>
                <a:close/>
                <a:moveTo>
                  <a:pt x="5947976" y="153110"/>
                </a:moveTo>
                <a:cubicBezTo>
                  <a:pt x="5923524" y="121492"/>
                  <a:pt x="5893171" y="151424"/>
                  <a:pt x="5866612" y="142571"/>
                </a:cubicBezTo>
                <a:cubicBezTo>
                  <a:pt x="5856072" y="139198"/>
                  <a:pt x="5844690" y="137090"/>
                  <a:pt x="5833307" y="136247"/>
                </a:cubicBezTo>
                <a:cubicBezTo>
                  <a:pt x="5820660" y="134982"/>
                  <a:pt x="5806749" y="132874"/>
                  <a:pt x="5794944" y="136669"/>
                </a:cubicBezTo>
                <a:cubicBezTo>
                  <a:pt x="5772179" y="143835"/>
                  <a:pt x="5750258" y="161541"/>
                  <a:pt x="5727493" y="137512"/>
                </a:cubicBezTo>
                <a:cubicBezTo>
                  <a:pt x="5691659" y="148051"/>
                  <a:pt x="5655825" y="123600"/>
                  <a:pt x="5619149" y="137090"/>
                </a:cubicBezTo>
                <a:cubicBezTo>
                  <a:pt x="5609452" y="140463"/>
                  <a:pt x="5596805" y="137512"/>
                  <a:pt x="5585844" y="136247"/>
                </a:cubicBezTo>
                <a:cubicBezTo>
                  <a:pt x="5537363" y="130767"/>
                  <a:pt x="5488461" y="117698"/>
                  <a:pt x="5443352" y="149737"/>
                </a:cubicBezTo>
                <a:cubicBezTo>
                  <a:pt x="5439559" y="152267"/>
                  <a:pt x="5430705" y="145943"/>
                  <a:pt x="5424803" y="147208"/>
                </a:cubicBezTo>
                <a:cubicBezTo>
                  <a:pt x="5416372" y="148894"/>
                  <a:pt x="5408362" y="153953"/>
                  <a:pt x="5400773" y="156904"/>
                </a:cubicBezTo>
                <a:cubicBezTo>
                  <a:pt x="5405833" y="186414"/>
                  <a:pt x="5425225" y="193159"/>
                  <a:pt x="5447568" y="194846"/>
                </a:cubicBezTo>
                <a:cubicBezTo>
                  <a:pt x="5507010" y="200326"/>
                  <a:pt x="5566452" y="205385"/>
                  <a:pt x="5625894" y="210865"/>
                </a:cubicBezTo>
                <a:cubicBezTo>
                  <a:pt x="5729601" y="220562"/>
                  <a:pt x="5833729" y="229415"/>
                  <a:pt x="5938279" y="229836"/>
                </a:cubicBezTo>
                <a:cubicBezTo>
                  <a:pt x="5960201" y="229836"/>
                  <a:pt x="5982123" y="223513"/>
                  <a:pt x="6011633" y="218875"/>
                </a:cubicBezTo>
                <a:cubicBezTo>
                  <a:pt x="5985496" y="191895"/>
                  <a:pt x="5964417" y="174189"/>
                  <a:pt x="5947976" y="153110"/>
                </a:cubicBezTo>
                <a:close/>
                <a:moveTo>
                  <a:pt x="1401731" y="190208"/>
                </a:moveTo>
                <a:cubicBezTo>
                  <a:pt x="1390348" y="190630"/>
                  <a:pt x="1378544" y="196110"/>
                  <a:pt x="1368426" y="193581"/>
                </a:cubicBezTo>
                <a:cubicBezTo>
                  <a:pt x="1337652" y="186414"/>
                  <a:pt x="1305612" y="198218"/>
                  <a:pt x="1275259" y="185571"/>
                </a:cubicBezTo>
                <a:cubicBezTo>
                  <a:pt x="1269357" y="183042"/>
                  <a:pt x="1257553" y="185571"/>
                  <a:pt x="1253337" y="190208"/>
                </a:cubicBezTo>
                <a:cubicBezTo>
                  <a:pt x="1238160" y="206650"/>
                  <a:pt x="1223405" y="195267"/>
                  <a:pt x="1208650" y="191473"/>
                </a:cubicBezTo>
                <a:cubicBezTo>
                  <a:pt x="1199797" y="188944"/>
                  <a:pt x="1190944" y="182198"/>
                  <a:pt x="1182513" y="183042"/>
                </a:cubicBezTo>
                <a:cubicBezTo>
                  <a:pt x="1138669" y="187257"/>
                  <a:pt x="1094826" y="194002"/>
                  <a:pt x="1051403" y="199061"/>
                </a:cubicBezTo>
                <a:cubicBezTo>
                  <a:pt x="1043394" y="199904"/>
                  <a:pt x="1035384" y="200326"/>
                  <a:pt x="1026952" y="200326"/>
                </a:cubicBezTo>
                <a:cubicBezTo>
                  <a:pt x="975099" y="201169"/>
                  <a:pt x="924088" y="203699"/>
                  <a:pt x="880666" y="244591"/>
                </a:cubicBezTo>
                <a:cubicBezTo>
                  <a:pt x="908912" y="271572"/>
                  <a:pt x="911863" y="273680"/>
                  <a:pt x="950226" y="272415"/>
                </a:cubicBezTo>
                <a:cubicBezTo>
                  <a:pt x="1022736" y="270307"/>
                  <a:pt x="1095669" y="266513"/>
                  <a:pt x="1168179" y="265248"/>
                </a:cubicBezTo>
                <a:cubicBezTo>
                  <a:pt x="1238582" y="263984"/>
                  <a:pt x="1308985" y="281690"/>
                  <a:pt x="1378966" y="263562"/>
                </a:cubicBezTo>
                <a:cubicBezTo>
                  <a:pt x="1381917" y="262719"/>
                  <a:pt x="1385711" y="262719"/>
                  <a:pt x="1388662" y="263984"/>
                </a:cubicBezTo>
                <a:cubicBezTo>
                  <a:pt x="1424496" y="278739"/>
                  <a:pt x="1456535" y="257238"/>
                  <a:pt x="1502487" y="255552"/>
                </a:cubicBezTo>
                <a:cubicBezTo>
                  <a:pt x="1466231" y="231944"/>
                  <a:pt x="1440094" y="214660"/>
                  <a:pt x="1413956" y="197375"/>
                </a:cubicBezTo>
                <a:cubicBezTo>
                  <a:pt x="1410162" y="195267"/>
                  <a:pt x="1405946" y="190208"/>
                  <a:pt x="1401731" y="190208"/>
                </a:cubicBezTo>
                <a:close/>
                <a:moveTo>
                  <a:pt x="4784855" y="143835"/>
                </a:moveTo>
                <a:cubicBezTo>
                  <a:pt x="4714031" y="144257"/>
                  <a:pt x="4643207" y="144678"/>
                  <a:pt x="4574069" y="169551"/>
                </a:cubicBezTo>
                <a:cubicBezTo>
                  <a:pt x="4576177" y="197375"/>
                  <a:pt x="4586294" y="214660"/>
                  <a:pt x="4612853" y="219718"/>
                </a:cubicBezTo>
                <a:cubicBezTo>
                  <a:pt x="4639834" y="224356"/>
                  <a:pt x="4666815" y="230679"/>
                  <a:pt x="4693796" y="232787"/>
                </a:cubicBezTo>
                <a:cubicBezTo>
                  <a:pt x="4751551" y="237424"/>
                  <a:pt x="4809728" y="241640"/>
                  <a:pt x="4867483" y="242905"/>
                </a:cubicBezTo>
                <a:cubicBezTo>
                  <a:pt x="4929877" y="244591"/>
                  <a:pt x="4992691" y="243326"/>
                  <a:pt x="5055505" y="243326"/>
                </a:cubicBezTo>
                <a:cubicBezTo>
                  <a:pt x="5058035" y="238268"/>
                  <a:pt x="5060143" y="233630"/>
                  <a:pt x="5062672" y="228571"/>
                </a:cubicBezTo>
                <a:cubicBezTo>
                  <a:pt x="5040750" y="202434"/>
                  <a:pt x="5018828" y="176296"/>
                  <a:pt x="4991848" y="143835"/>
                </a:cubicBezTo>
                <a:cubicBezTo>
                  <a:pt x="4926925" y="143835"/>
                  <a:pt x="4856101" y="143414"/>
                  <a:pt x="4784855" y="143835"/>
                </a:cubicBezTo>
                <a:close/>
                <a:moveTo>
                  <a:pt x="8658269" y="2187"/>
                </a:moveTo>
                <a:cubicBezTo>
                  <a:pt x="8607680" y="2187"/>
                  <a:pt x="8555827" y="-3715"/>
                  <a:pt x="8505659" y="3873"/>
                </a:cubicBezTo>
                <a:cubicBezTo>
                  <a:pt x="8458022" y="11461"/>
                  <a:pt x="8408697" y="15677"/>
                  <a:pt x="8362325" y="32962"/>
                </a:cubicBezTo>
                <a:cubicBezTo>
                  <a:pt x="8339138" y="41815"/>
                  <a:pt x="8315109" y="49403"/>
                  <a:pt x="8293187" y="56991"/>
                </a:cubicBezTo>
                <a:cubicBezTo>
                  <a:pt x="8296981" y="105051"/>
                  <a:pt x="8305834" y="114747"/>
                  <a:pt x="8341246" y="110953"/>
                </a:cubicBezTo>
                <a:cubicBezTo>
                  <a:pt x="8378345" y="107158"/>
                  <a:pt x="8415443" y="99149"/>
                  <a:pt x="8452541" y="97884"/>
                </a:cubicBezTo>
                <a:cubicBezTo>
                  <a:pt x="8512404" y="95776"/>
                  <a:pt x="8571003" y="78491"/>
                  <a:pt x="8632131" y="92825"/>
                </a:cubicBezTo>
                <a:cubicBezTo>
                  <a:pt x="8657004" y="98727"/>
                  <a:pt x="8685249" y="91982"/>
                  <a:pt x="8720240" y="90717"/>
                </a:cubicBezTo>
                <a:cubicBezTo>
                  <a:pt x="8696632" y="56991"/>
                  <a:pt x="8678926" y="31697"/>
                  <a:pt x="8658269" y="21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2418920" y="4360960"/>
            <a:ext cx="4360120" cy="178575"/>
          </a:xfrm>
          <a:custGeom>
            <a:avLst/>
            <a:gdLst/>
            <a:ahLst/>
            <a:cxnLst/>
            <a:rect l="l" t="t" r="r" b="b"/>
            <a:pathLst>
              <a:path w="8720240" h="357151" extrusionOk="0">
                <a:moveTo>
                  <a:pt x="8075233" y="111796"/>
                </a:moveTo>
                <a:cubicBezTo>
                  <a:pt x="8042351" y="141306"/>
                  <a:pt x="8006517" y="142571"/>
                  <a:pt x="7974899" y="141306"/>
                </a:cubicBezTo>
                <a:cubicBezTo>
                  <a:pt x="7925154" y="139620"/>
                  <a:pt x="7875829" y="148473"/>
                  <a:pt x="7825240" y="136247"/>
                </a:cubicBezTo>
                <a:cubicBezTo>
                  <a:pt x="7790672" y="127815"/>
                  <a:pt x="7751465" y="139198"/>
                  <a:pt x="7714367" y="140463"/>
                </a:cubicBezTo>
                <a:cubicBezTo>
                  <a:pt x="7661249" y="142149"/>
                  <a:pt x="7607287" y="146786"/>
                  <a:pt x="7554591" y="142571"/>
                </a:cubicBezTo>
                <a:cubicBezTo>
                  <a:pt x="7479129" y="136669"/>
                  <a:pt x="7404511" y="122757"/>
                  <a:pt x="7329471" y="113904"/>
                </a:cubicBezTo>
                <a:cubicBezTo>
                  <a:pt x="7303755" y="110953"/>
                  <a:pt x="7292372" y="97884"/>
                  <a:pt x="7285205" y="64158"/>
                </a:cubicBezTo>
                <a:cubicBezTo>
                  <a:pt x="7319775" y="58678"/>
                  <a:pt x="7350971" y="53619"/>
                  <a:pt x="7382589" y="48981"/>
                </a:cubicBezTo>
                <a:cubicBezTo>
                  <a:pt x="7403246" y="46030"/>
                  <a:pt x="7424324" y="44344"/>
                  <a:pt x="7444982" y="42236"/>
                </a:cubicBezTo>
                <a:cubicBezTo>
                  <a:pt x="7455521" y="71746"/>
                  <a:pt x="7479129" y="43079"/>
                  <a:pt x="7498100" y="52776"/>
                </a:cubicBezTo>
                <a:cubicBezTo>
                  <a:pt x="7517492" y="62893"/>
                  <a:pt x="7547846" y="59521"/>
                  <a:pt x="7574826" y="49825"/>
                </a:cubicBezTo>
                <a:cubicBezTo>
                  <a:pt x="7600121" y="40550"/>
                  <a:pt x="7630052" y="41393"/>
                  <a:pt x="7657876" y="40550"/>
                </a:cubicBezTo>
                <a:cubicBezTo>
                  <a:pt x="7716053" y="38864"/>
                  <a:pt x="7773809" y="39285"/>
                  <a:pt x="7831986" y="39285"/>
                </a:cubicBezTo>
                <a:cubicBezTo>
                  <a:pt x="7880467" y="39285"/>
                  <a:pt x="7928948" y="39707"/>
                  <a:pt x="7977429" y="39285"/>
                </a:cubicBezTo>
                <a:cubicBezTo>
                  <a:pt x="7997664" y="39285"/>
                  <a:pt x="8012840" y="43079"/>
                  <a:pt x="8025488" y="63736"/>
                </a:cubicBezTo>
                <a:cubicBezTo>
                  <a:pt x="8035606" y="82286"/>
                  <a:pt x="8056684" y="94511"/>
                  <a:pt x="8075233" y="111796"/>
                </a:cubicBezTo>
                <a:close/>
                <a:moveTo>
                  <a:pt x="2505409" y="243748"/>
                </a:moveTo>
                <a:cubicBezTo>
                  <a:pt x="2479693" y="224777"/>
                  <a:pt x="2450183" y="211287"/>
                  <a:pt x="2435006" y="180512"/>
                </a:cubicBezTo>
                <a:cubicBezTo>
                  <a:pt x="2432056" y="174610"/>
                  <a:pt x="2420251" y="168287"/>
                  <a:pt x="2414771" y="169973"/>
                </a:cubicBezTo>
                <a:cubicBezTo>
                  <a:pt x="2370506" y="182198"/>
                  <a:pt x="2330035" y="156061"/>
                  <a:pt x="2286613" y="158169"/>
                </a:cubicBezTo>
                <a:cubicBezTo>
                  <a:pt x="2259211" y="159433"/>
                  <a:pt x="2231808" y="159012"/>
                  <a:pt x="2204406" y="157747"/>
                </a:cubicBezTo>
                <a:cubicBezTo>
                  <a:pt x="2153817" y="156061"/>
                  <a:pt x="2104072" y="121492"/>
                  <a:pt x="2052218" y="153531"/>
                </a:cubicBezTo>
                <a:cubicBezTo>
                  <a:pt x="2049689" y="155218"/>
                  <a:pt x="2043365" y="150159"/>
                  <a:pt x="2038728" y="149737"/>
                </a:cubicBezTo>
                <a:cubicBezTo>
                  <a:pt x="2018492" y="148051"/>
                  <a:pt x="1998257" y="143835"/>
                  <a:pt x="1978443" y="145943"/>
                </a:cubicBezTo>
                <a:cubicBezTo>
                  <a:pt x="1929540" y="151424"/>
                  <a:pt x="1881059" y="160277"/>
                  <a:pt x="1832578" y="167022"/>
                </a:cubicBezTo>
                <a:cubicBezTo>
                  <a:pt x="1793372" y="172502"/>
                  <a:pt x="1787049" y="180934"/>
                  <a:pt x="1801382" y="214660"/>
                </a:cubicBezTo>
                <a:cubicBezTo>
                  <a:pt x="1805598" y="224777"/>
                  <a:pt x="1811921" y="233630"/>
                  <a:pt x="1819510" y="246699"/>
                </a:cubicBezTo>
                <a:cubicBezTo>
                  <a:pt x="1853236" y="246699"/>
                  <a:pt x="1888226" y="247121"/>
                  <a:pt x="1923217" y="246699"/>
                </a:cubicBezTo>
                <a:cubicBezTo>
                  <a:pt x="1970011" y="245856"/>
                  <a:pt x="2019335" y="234895"/>
                  <a:pt x="2063601" y="245856"/>
                </a:cubicBezTo>
                <a:cubicBezTo>
                  <a:pt x="2117983" y="259346"/>
                  <a:pt x="2172788" y="245434"/>
                  <a:pt x="2225906" y="259768"/>
                </a:cubicBezTo>
                <a:cubicBezTo>
                  <a:pt x="2248671" y="266091"/>
                  <a:pt x="2273122" y="270729"/>
                  <a:pt x="2296730" y="269886"/>
                </a:cubicBezTo>
                <a:cubicBezTo>
                  <a:pt x="2344790" y="268199"/>
                  <a:pt x="2392006" y="266935"/>
                  <a:pt x="2438379" y="283376"/>
                </a:cubicBezTo>
                <a:cubicBezTo>
                  <a:pt x="2443860" y="285484"/>
                  <a:pt x="2451026" y="284219"/>
                  <a:pt x="2456928" y="282533"/>
                </a:cubicBezTo>
                <a:cubicBezTo>
                  <a:pt x="2474634" y="277052"/>
                  <a:pt x="2492341" y="270729"/>
                  <a:pt x="2515948" y="262719"/>
                </a:cubicBezTo>
                <a:cubicBezTo>
                  <a:pt x="2511311" y="253866"/>
                  <a:pt x="2509625" y="247121"/>
                  <a:pt x="2505409" y="243748"/>
                </a:cubicBezTo>
                <a:close/>
                <a:moveTo>
                  <a:pt x="588516" y="247121"/>
                </a:moveTo>
                <a:cubicBezTo>
                  <a:pt x="585987" y="243748"/>
                  <a:pt x="576290" y="246278"/>
                  <a:pt x="569967" y="245434"/>
                </a:cubicBezTo>
                <a:cubicBezTo>
                  <a:pt x="513898" y="239111"/>
                  <a:pt x="458250" y="237424"/>
                  <a:pt x="401759" y="242483"/>
                </a:cubicBezTo>
                <a:cubicBezTo>
                  <a:pt x="362553" y="246278"/>
                  <a:pt x="322082" y="238268"/>
                  <a:pt x="282032" y="237424"/>
                </a:cubicBezTo>
                <a:cubicBezTo>
                  <a:pt x="259689" y="237003"/>
                  <a:pt x="236924" y="240375"/>
                  <a:pt x="214581" y="242905"/>
                </a:cubicBezTo>
                <a:cubicBezTo>
                  <a:pt x="203620" y="244170"/>
                  <a:pt x="192659" y="248385"/>
                  <a:pt x="181698" y="249229"/>
                </a:cubicBezTo>
                <a:cubicBezTo>
                  <a:pt x="156825" y="251336"/>
                  <a:pt x="130688" y="248807"/>
                  <a:pt x="106658" y="253866"/>
                </a:cubicBezTo>
                <a:cubicBezTo>
                  <a:pt x="64501" y="263140"/>
                  <a:pt x="23608" y="277474"/>
                  <a:pt x="0" y="320896"/>
                </a:cubicBezTo>
                <a:cubicBezTo>
                  <a:pt x="8853" y="339445"/>
                  <a:pt x="18971" y="357151"/>
                  <a:pt x="41314" y="357151"/>
                </a:cubicBezTo>
                <a:cubicBezTo>
                  <a:pt x="76305" y="357151"/>
                  <a:pt x="111717" y="355043"/>
                  <a:pt x="146707" y="353357"/>
                </a:cubicBezTo>
                <a:cubicBezTo>
                  <a:pt x="199826" y="351249"/>
                  <a:pt x="250836" y="322582"/>
                  <a:pt x="305219" y="342818"/>
                </a:cubicBezTo>
                <a:cubicBezTo>
                  <a:pt x="309435" y="344504"/>
                  <a:pt x="316601" y="345769"/>
                  <a:pt x="319552" y="343661"/>
                </a:cubicBezTo>
                <a:cubicBezTo>
                  <a:pt x="338102" y="328906"/>
                  <a:pt x="357072" y="338602"/>
                  <a:pt x="376465" y="338180"/>
                </a:cubicBezTo>
                <a:cubicBezTo>
                  <a:pt x="459515" y="336494"/>
                  <a:pt x="542143" y="336073"/>
                  <a:pt x="624771" y="341553"/>
                </a:cubicBezTo>
                <a:cubicBezTo>
                  <a:pt x="644585" y="342818"/>
                  <a:pt x="674095" y="333122"/>
                  <a:pt x="689694" y="302347"/>
                </a:cubicBezTo>
                <a:cubicBezTo>
                  <a:pt x="653017" y="287592"/>
                  <a:pt x="613389" y="280003"/>
                  <a:pt x="588516" y="247121"/>
                </a:cubicBezTo>
                <a:close/>
                <a:moveTo>
                  <a:pt x="4207300" y="153531"/>
                </a:moveTo>
                <a:cubicBezTo>
                  <a:pt x="4180319" y="140041"/>
                  <a:pt x="4160084" y="115590"/>
                  <a:pt x="4120877" y="119384"/>
                </a:cubicBezTo>
                <a:cubicBezTo>
                  <a:pt x="4058906" y="125286"/>
                  <a:pt x="3995670" y="120227"/>
                  <a:pt x="3933277" y="119384"/>
                </a:cubicBezTo>
                <a:cubicBezTo>
                  <a:pt x="3851914" y="118541"/>
                  <a:pt x="3772236" y="126972"/>
                  <a:pt x="3691716" y="133718"/>
                </a:cubicBezTo>
                <a:cubicBezTo>
                  <a:pt x="3658412" y="136247"/>
                  <a:pt x="3623843" y="151424"/>
                  <a:pt x="3593490" y="149737"/>
                </a:cubicBezTo>
                <a:cubicBezTo>
                  <a:pt x="3561028" y="148473"/>
                  <a:pt x="3540371" y="161963"/>
                  <a:pt x="3514234" y="168708"/>
                </a:cubicBezTo>
                <a:cubicBezTo>
                  <a:pt x="3524351" y="211709"/>
                  <a:pt x="3534469" y="220562"/>
                  <a:pt x="3573254" y="219297"/>
                </a:cubicBezTo>
                <a:cubicBezTo>
                  <a:pt x="3626372" y="217611"/>
                  <a:pt x="3679490" y="213395"/>
                  <a:pt x="3732609" y="212552"/>
                </a:cubicBezTo>
                <a:cubicBezTo>
                  <a:pt x="3817766" y="211287"/>
                  <a:pt x="3902503" y="211709"/>
                  <a:pt x="3987660" y="211709"/>
                </a:cubicBezTo>
                <a:cubicBezTo>
                  <a:pt x="4020965" y="211709"/>
                  <a:pt x="4054690" y="213395"/>
                  <a:pt x="4087995" y="213395"/>
                </a:cubicBezTo>
                <a:cubicBezTo>
                  <a:pt x="4143642" y="213816"/>
                  <a:pt x="4199290" y="213395"/>
                  <a:pt x="4254938" y="213395"/>
                </a:cubicBezTo>
                <a:cubicBezTo>
                  <a:pt x="4255781" y="209601"/>
                  <a:pt x="4256624" y="206228"/>
                  <a:pt x="4257467" y="202434"/>
                </a:cubicBezTo>
                <a:cubicBezTo>
                  <a:pt x="4241026" y="185993"/>
                  <a:pt x="4227536" y="163228"/>
                  <a:pt x="4207300" y="153531"/>
                </a:cubicBezTo>
                <a:close/>
                <a:moveTo>
                  <a:pt x="6948790" y="132031"/>
                </a:moveTo>
                <a:cubicBezTo>
                  <a:pt x="6904103" y="126972"/>
                  <a:pt x="6859416" y="118119"/>
                  <a:pt x="6814308" y="118541"/>
                </a:cubicBezTo>
                <a:cubicBezTo>
                  <a:pt x="6771308" y="118541"/>
                  <a:pt x="6726621" y="107580"/>
                  <a:pt x="6684885" y="129923"/>
                </a:cubicBezTo>
                <a:cubicBezTo>
                  <a:pt x="6676454" y="134561"/>
                  <a:pt x="6655797" y="133718"/>
                  <a:pt x="6653689" y="129502"/>
                </a:cubicBezTo>
                <a:cubicBezTo>
                  <a:pt x="6641042" y="103364"/>
                  <a:pt x="6617433" y="117698"/>
                  <a:pt x="6602257" y="116855"/>
                </a:cubicBezTo>
                <a:cubicBezTo>
                  <a:pt x="6537335" y="113060"/>
                  <a:pt x="6471569" y="112217"/>
                  <a:pt x="6409598" y="149737"/>
                </a:cubicBezTo>
                <a:cubicBezTo>
                  <a:pt x="6423088" y="190208"/>
                  <a:pt x="6440373" y="197797"/>
                  <a:pt x="6492648" y="198218"/>
                </a:cubicBezTo>
                <a:cubicBezTo>
                  <a:pt x="6579492" y="199061"/>
                  <a:pt x="6666758" y="202434"/>
                  <a:pt x="6753602" y="206228"/>
                </a:cubicBezTo>
                <a:cubicBezTo>
                  <a:pt x="6835809" y="209601"/>
                  <a:pt x="6918437" y="215503"/>
                  <a:pt x="7000643" y="219718"/>
                </a:cubicBezTo>
                <a:cubicBezTo>
                  <a:pt x="7004016" y="219718"/>
                  <a:pt x="7007811" y="214660"/>
                  <a:pt x="7015399" y="208758"/>
                </a:cubicBezTo>
                <a:cubicBezTo>
                  <a:pt x="6993477" y="183463"/>
                  <a:pt x="6971977" y="158590"/>
                  <a:pt x="6949633" y="132874"/>
                </a:cubicBezTo>
                <a:cubicBezTo>
                  <a:pt x="6949633" y="132031"/>
                  <a:pt x="6949212" y="132031"/>
                  <a:pt x="6948790" y="132031"/>
                </a:cubicBezTo>
                <a:close/>
                <a:moveTo>
                  <a:pt x="6950055" y="132031"/>
                </a:moveTo>
                <a:lnTo>
                  <a:pt x="6950055" y="132031"/>
                </a:lnTo>
                <a:cubicBezTo>
                  <a:pt x="6950898" y="132031"/>
                  <a:pt x="6951320" y="131610"/>
                  <a:pt x="6950055" y="132031"/>
                </a:cubicBezTo>
                <a:close/>
                <a:moveTo>
                  <a:pt x="3120484" y="156904"/>
                </a:moveTo>
                <a:cubicBezTo>
                  <a:pt x="3093504" y="161541"/>
                  <a:pt x="3061886" y="149737"/>
                  <a:pt x="3034483" y="138776"/>
                </a:cubicBezTo>
                <a:cubicBezTo>
                  <a:pt x="3002022" y="126129"/>
                  <a:pt x="2972512" y="134139"/>
                  <a:pt x="2940473" y="137512"/>
                </a:cubicBezTo>
                <a:cubicBezTo>
                  <a:pt x="2894100" y="142992"/>
                  <a:pt x="2846040" y="134982"/>
                  <a:pt x="2798824" y="136669"/>
                </a:cubicBezTo>
                <a:cubicBezTo>
                  <a:pt x="2779010" y="137512"/>
                  <a:pt x="2757088" y="143414"/>
                  <a:pt x="2740225" y="153953"/>
                </a:cubicBezTo>
                <a:cubicBezTo>
                  <a:pt x="2713666" y="170394"/>
                  <a:pt x="2716617" y="201169"/>
                  <a:pt x="2744020" y="216346"/>
                </a:cubicBezTo>
                <a:cubicBezTo>
                  <a:pt x="2753716" y="221826"/>
                  <a:pt x="2765520" y="224356"/>
                  <a:pt x="2776481" y="224777"/>
                </a:cubicBezTo>
                <a:cubicBezTo>
                  <a:pt x="2835923" y="226464"/>
                  <a:pt x="2895786" y="228993"/>
                  <a:pt x="2955228" y="227728"/>
                </a:cubicBezTo>
                <a:cubicBezTo>
                  <a:pt x="3022258" y="226464"/>
                  <a:pt x="3088023" y="241219"/>
                  <a:pt x="3155054" y="235738"/>
                </a:cubicBezTo>
                <a:cubicBezTo>
                  <a:pt x="3160534" y="235317"/>
                  <a:pt x="3166014" y="240375"/>
                  <a:pt x="3171916" y="242483"/>
                </a:cubicBezTo>
                <a:cubicBezTo>
                  <a:pt x="3209858" y="254709"/>
                  <a:pt x="3247378" y="260611"/>
                  <a:pt x="3298810" y="242062"/>
                </a:cubicBezTo>
                <a:cubicBezTo>
                  <a:pt x="3276888" y="227728"/>
                  <a:pt x="3262976" y="220983"/>
                  <a:pt x="3252015" y="210865"/>
                </a:cubicBezTo>
                <a:cubicBezTo>
                  <a:pt x="3214917" y="176718"/>
                  <a:pt x="3178662" y="147208"/>
                  <a:pt x="3120484" y="156904"/>
                </a:cubicBezTo>
                <a:close/>
                <a:moveTo>
                  <a:pt x="5947976" y="153110"/>
                </a:moveTo>
                <a:cubicBezTo>
                  <a:pt x="5923524" y="121492"/>
                  <a:pt x="5893171" y="151424"/>
                  <a:pt x="5866612" y="142571"/>
                </a:cubicBezTo>
                <a:cubicBezTo>
                  <a:pt x="5856072" y="139198"/>
                  <a:pt x="5844690" y="137090"/>
                  <a:pt x="5833307" y="136247"/>
                </a:cubicBezTo>
                <a:cubicBezTo>
                  <a:pt x="5820660" y="134982"/>
                  <a:pt x="5806749" y="132874"/>
                  <a:pt x="5794944" y="136669"/>
                </a:cubicBezTo>
                <a:cubicBezTo>
                  <a:pt x="5772179" y="143835"/>
                  <a:pt x="5750258" y="161541"/>
                  <a:pt x="5727493" y="137512"/>
                </a:cubicBezTo>
                <a:cubicBezTo>
                  <a:pt x="5691659" y="148051"/>
                  <a:pt x="5655825" y="123600"/>
                  <a:pt x="5619149" y="137090"/>
                </a:cubicBezTo>
                <a:cubicBezTo>
                  <a:pt x="5609452" y="140463"/>
                  <a:pt x="5596805" y="137512"/>
                  <a:pt x="5585844" y="136247"/>
                </a:cubicBezTo>
                <a:cubicBezTo>
                  <a:pt x="5537363" y="130767"/>
                  <a:pt x="5488461" y="117698"/>
                  <a:pt x="5443352" y="149737"/>
                </a:cubicBezTo>
                <a:cubicBezTo>
                  <a:pt x="5439559" y="152267"/>
                  <a:pt x="5430705" y="145943"/>
                  <a:pt x="5424803" y="147208"/>
                </a:cubicBezTo>
                <a:cubicBezTo>
                  <a:pt x="5416372" y="148894"/>
                  <a:pt x="5408362" y="153953"/>
                  <a:pt x="5400773" y="156904"/>
                </a:cubicBezTo>
                <a:cubicBezTo>
                  <a:pt x="5405833" y="186414"/>
                  <a:pt x="5425225" y="193159"/>
                  <a:pt x="5447568" y="194846"/>
                </a:cubicBezTo>
                <a:cubicBezTo>
                  <a:pt x="5507010" y="200326"/>
                  <a:pt x="5566452" y="205385"/>
                  <a:pt x="5625894" y="210865"/>
                </a:cubicBezTo>
                <a:cubicBezTo>
                  <a:pt x="5729601" y="220562"/>
                  <a:pt x="5833729" y="229415"/>
                  <a:pt x="5938279" y="229836"/>
                </a:cubicBezTo>
                <a:cubicBezTo>
                  <a:pt x="5960201" y="229836"/>
                  <a:pt x="5982123" y="223513"/>
                  <a:pt x="6011633" y="218875"/>
                </a:cubicBezTo>
                <a:cubicBezTo>
                  <a:pt x="5985496" y="191895"/>
                  <a:pt x="5964417" y="174189"/>
                  <a:pt x="5947976" y="153110"/>
                </a:cubicBezTo>
                <a:close/>
                <a:moveTo>
                  <a:pt x="1401731" y="190208"/>
                </a:moveTo>
                <a:cubicBezTo>
                  <a:pt x="1390348" y="190630"/>
                  <a:pt x="1378544" y="196110"/>
                  <a:pt x="1368426" y="193581"/>
                </a:cubicBezTo>
                <a:cubicBezTo>
                  <a:pt x="1337652" y="186414"/>
                  <a:pt x="1305612" y="198218"/>
                  <a:pt x="1275259" y="185571"/>
                </a:cubicBezTo>
                <a:cubicBezTo>
                  <a:pt x="1269357" y="183042"/>
                  <a:pt x="1257553" y="185571"/>
                  <a:pt x="1253337" y="190208"/>
                </a:cubicBezTo>
                <a:cubicBezTo>
                  <a:pt x="1238160" y="206650"/>
                  <a:pt x="1223405" y="195267"/>
                  <a:pt x="1208650" y="191473"/>
                </a:cubicBezTo>
                <a:cubicBezTo>
                  <a:pt x="1199797" y="188944"/>
                  <a:pt x="1190944" y="182198"/>
                  <a:pt x="1182513" y="183042"/>
                </a:cubicBezTo>
                <a:cubicBezTo>
                  <a:pt x="1138669" y="187257"/>
                  <a:pt x="1094826" y="194002"/>
                  <a:pt x="1051403" y="199061"/>
                </a:cubicBezTo>
                <a:cubicBezTo>
                  <a:pt x="1043394" y="199904"/>
                  <a:pt x="1035384" y="200326"/>
                  <a:pt x="1026952" y="200326"/>
                </a:cubicBezTo>
                <a:cubicBezTo>
                  <a:pt x="975099" y="201169"/>
                  <a:pt x="924088" y="203699"/>
                  <a:pt x="880666" y="244591"/>
                </a:cubicBezTo>
                <a:cubicBezTo>
                  <a:pt x="908912" y="271572"/>
                  <a:pt x="911863" y="273680"/>
                  <a:pt x="950226" y="272415"/>
                </a:cubicBezTo>
                <a:cubicBezTo>
                  <a:pt x="1022736" y="270307"/>
                  <a:pt x="1095669" y="266513"/>
                  <a:pt x="1168179" y="265248"/>
                </a:cubicBezTo>
                <a:cubicBezTo>
                  <a:pt x="1238582" y="263984"/>
                  <a:pt x="1308985" y="281690"/>
                  <a:pt x="1378966" y="263562"/>
                </a:cubicBezTo>
                <a:cubicBezTo>
                  <a:pt x="1381917" y="262719"/>
                  <a:pt x="1385711" y="262719"/>
                  <a:pt x="1388662" y="263984"/>
                </a:cubicBezTo>
                <a:cubicBezTo>
                  <a:pt x="1424496" y="278739"/>
                  <a:pt x="1456535" y="257238"/>
                  <a:pt x="1502487" y="255552"/>
                </a:cubicBezTo>
                <a:cubicBezTo>
                  <a:pt x="1466231" y="231944"/>
                  <a:pt x="1440094" y="214660"/>
                  <a:pt x="1413956" y="197375"/>
                </a:cubicBezTo>
                <a:cubicBezTo>
                  <a:pt x="1410162" y="195267"/>
                  <a:pt x="1405946" y="190208"/>
                  <a:pt x="1401731" y="190208"/>
                </a:cubicBezTo>
                <a:close/>
                <a:moveTo>
                  <a:pt x="4784855" y="143835"/>
                </a:moveTo>
                <a:cubicBezTo>
                  <a:pt x="4714031" y="144257"/>
                  <a:pt x="4643207" y="144678"/>
                  <a:pt x="4574069" y="169551"/>
                </a:cubicBezTo>
                <a:cubicBezTo>
                  <a:pt x="4576177" y="197375"/>
                  <a:pt x="4586294" y="214660"/>
                  <a:pt x="4612853" y="219718"/>
                </a:cubicBezTo>
                <a:cubicBezTo>
                  <a:pt x="4639834" y="224356"/>
                  <a:pt x="4666815" y="230679"/>
                  <a:pt x="4693796" y="232787"/>
                </a:cubicBezTo>
                <a:cubicBezTo>
                  <a:pt x="4751551" y="237424"/>
                  <a:pt x="4809728" y="241640"/>
                  <a:pt x="4867483" y="242905"/>
                </a:cubicBezTo>
                <a:cubicBezTo>
                  <a:pt x="4929877" y="244591"/>
                  <a:pt x="4992691" y="243326"/>
                  <a:pt x="5055505" y="243326"/>
                </a:cubicBezTo>
                <a:cubicBezTo>
                  <a:pt x="5058035" y="238268"/>
                  <a:pt x="5060143" y="233630"/>
                  <a:pt x="5062672" y="228571"/>
                </a:cubicBezTo>
                <a:cubicBezTo>
                  <a:pt x="5040750" y="202434"/>
                  <a:pt x="5018828" y="176296"/>
                  <a:pt x="4991848" y="143835"/>
                </a:cubicBezTo>
                <a:cubicBezTo>
                  <a:pt x="4926925" y="143835"/>
                  <a:pt x="4856101" y="143414"/>
                  <a:pt x="4784855" y="143835"/>
                </a:cubicBezTo>
                <a:close/>
                <a:moveTo>
                  <a:pt x="8658269" y="2187"/>
                </a:moveTo>
                <a:cubicBezTo>
                  <a:pt x="8607680" y="2187"/>
                  <a:pt x="8555827" y="-3715"/>
                  <a:pt x="8505659" y="3873"/>
                </a:cubicBezTo>
                <a:cubicBezTo>
                  <a:pt x="8458022" y="11461"/>
                  <a:pt x="8408697" y="15677"/>
                  <a:pt x="8362325" y="32962"/>
                </a:cubicBezTo>
                <a:cubicBezTo>
                  <a:pt x="8339138" y="41815"/>
                  <a:pt x="8315109" y="49403"/>
                  <a:pt x="8293187" y="56991"/>
                </a:cubicBezTo>
                <a:cubicBezTo>
                  <a:pt x="8296981" y="105051"/>
                  <a:pt x="8305834" y="114747"/>
                  <a:pt x="8341246" y="110953"/>
                </a:cubicBezTo>
                <a:cubicBezTo>
                  <a:pt x="8378345" y="107158"/>
                  <a:pt x="8415443" y="99149"/>
                  <a:pt x="8452541" y="97884"/>
                </a:cubicBezTo>
                <a:cubicBezTo>
                  <a:pt x="8512404" y="95776"/>
                  <a:pt x="8571003" y="78491"/>
                  <a:pt x="8632131" y="92825"/>
                </a:cubicBezTo>
                <a:cubicBezTo>
                  <a:pt x="8657004" y="98727"/>
                  <a:pt x="8685249" y="91982"/>
                  <a:pt x="8720240" y="90717"/>
                </a:cubicBezTo>
                <a:cubicBezTo>
                  <a:pt x="8696632" y="56991"/>
                  <a:pt x="8678926" y="31697"/>
                  <a:pt x="8658269" y="21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7CF13-450E-F0B2-C265-0C94AFB6E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34" y="1205466"/>
            <a:ext cx="5685493" cy="2742066"/>
          </a:xfrm>
          <a:prstGeom prst="rect">
            <a:avLst/>
          </a:prstGeom>
        </p:spPr>
      </p:pic>
      <p:sp>
        <p:nvSpPr>
          <p:cNvPr id="4" name="Google Shape;327;p23">
            <a:extLst>
              <a:ext uri="{FF2B5EF4-FFF2-40B4-BE49-F238E27FC236}">
                <a16:creationId xmlns:a16="http://schemas.microsoft.com/office/drawing/2014/main" id="{57A37919-37AD-D36E-6D81-6D6A3DE8C317}"/>
              </a:ext>
            </a:extLst>
          </p:cNvPr>
          <p:cNvSpPr txBox="1"/>
          <p:nvPr/>
        </p:nvSpPr>
        <p:spPr>
          <a:xfrm>
            <a:off x="514451" y="60399"/>
            <a:ext cx="5252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TAMPILAN GITHUB</a:t>
            </a:r>
            <a:endParaRPr sz="4500" dirty="0">
              <a:solidFill>
                <a:schemeClr val="lt1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orful Fun Doodles and Blobs Colorful Social Media Creative Presentation">
  <a:themeElements>
    <a:clrScheme name="Custom 347">
      <a:dk1>
        <a:srgbClr val="000000"/>
      </a:dk1>
      <a:lt1>
        <a:srgbClr val="FFFFFF"/>
      </a:lt1>
      <a:dk2>
        <a:srgbClr val="FF7B1B"/>
      </a:dk2>
      <a:lt2>
        <a:srgbClr val="399BE6"/>
      </a:lt2>
      <a:accent1>
        <a:srgbClr val="673F9B"/>
      </a:accent1>
      <a:accent2>
        <a:srgbClr val="00C4CC"/>
      </a:accent2>
      <a:accent3>
        <a:srgbClr val="FF4F63"/>
      </a:accent3>
      <a:accent4>
        <a:srgbClr val="22A454"/>
      </a:accent4>
      <a:accent5>
        <a:srgbClr val="F5BE49"/>
      </a:accent5>
      <a:accent6>
        <a:srgbClr val="EDECED"/>
      </a:accent6>
      <a:hlink>
        <a:srgbClr val="399BE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191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Just Another Hand</vt:lpstr>
      <vt:lpstr>Arial</vt:lpstr>
      <vt:lpstr>DM Sans</vt:lpstr>
      <vt:lpstr>Calibri</vt:lpstr>
      <vt:lpstr>Colorful Fun Doodles and Blobs Colorful Social Media Creative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dioandrean@outlook.com</cp:lastModifiedBy>
  <cp:revision>2</cp:revision>
  <dcterms:modified xsi:type="dcterms:W3CDTF">2023-01-08T14:10:56Z</dcterms:modified>
</cp:coreProperties>
</file>