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9" r:id="rId3"/>
    <p:sldId id="260" r:id="rId4"/>
    <p:sldId id="258" r:id="rId5"/>
    <p:sldId id="263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53A1A-DB9E-4FFD-A5A0-C843321955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2CE2-A2D9-4AF8-A08F-121AF96BC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2CE2-A2D9-4AF8-A08F-121AF96BC7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5AA7-50F3-AE3C-D169-F56DFE6C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E0109-6895-C727-A418-67C676FA9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EBE5-BFC9-1A50-CEA3-897B5BEC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B7AD-3F0D-F40A-4AB0-DDA57FEB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DB32-0AF8-BCDF-79A3-21912F3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F63D-BAD2-66B7-19DC-A6A6E976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59DA3-96D9-038F-5605-48E0A014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DEB3-BCDF-0E7B-0A97-D9BF654C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0D80-7076-D29B-D3F7-87B7661D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08DA-6B43-ABE2-7981-56F46079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82826-2222-3110-2F2C-B5A2E4449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F08F6-9A21-2F18-C58F-9BD2DE55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55B5-7146-7B35-1DEE-E9842448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B2DB-909B-C7B5-AE56-EC0CA1B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1330-4B38-4B9B-AEC9-94FACCEB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9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8621-1BAD-38C3-5A08-4396B74C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9A9A-3676-C2EE-5A58-210B6CCE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8BDC-F278-162C-A604-03A668DD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88A0-60B2-6AA2-7A1C-8BF315F5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9035-3EE7-F14C-A35B-0A8E27D6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9FE9-264A-B92F-87BC-DE0C77C6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5DC67-2084-B98D-A400-28B41EA8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A27-4D52-D4FA-8ED3-EF8A1FCD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8AE0-FEE7-F25A-318E-83AA3440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A849-0780-40FD-31E3-86D553FB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700E-9462-3381-163D-1C111A91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CD9D-786C-C747-64FE-1A067DFDE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1600-43EB-3E92-00D2-9FF57416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225D7-64E9-FA67-AD09-B8900C63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31FF-87B7-7BE7-6258-52C7B08E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1BAA-B9AD-408E-FF9B-807F1EC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3340-7F2A-99BC-4F4B-4DA69BF3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3B55A-1F7D-FC63-68E3-6576B2BD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2526-2837-BE51-8607-05E38298E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0226D-111A-0E85-2850-6E3B3F908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0A4B1-730B-8F0B-145B-E04F14066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E553B-A24D-D84F-0A19-E46283E0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B5793-F505-8E01-0188-38EF1297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58B92-466B-FF8B-46EE-21C59D5B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782A-32D9-FFEC-87D0-ED041D40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F5D7-C80D-FEB0-EFBD-2F1F2A5E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9B61D-9773-4C75-0D01-03489ACA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1BB3A-C274-61A8-D109-3CFB67F1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290EE-4C1D-50C2-C9F5-76C81641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4E12E-806A-0687-9FD2-999BBFE8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60DF3-6AAA-985F-2294-C5460FE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051A-B499-98EE-A04E-B4CAE68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438D-D862-A7D3-B693-005ABC94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DC5E1-D450-ECFC-4845-DDAF64ED0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92FE-4EA9-5A39-AA42-41123FC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ABA40-1DB5-746A-5FE9-D3510B05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9E63A-84F0-211F-BB4A-C4985F35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2271-EA40-6FC3-7AD7-23A446DD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C71FC-C7E8-0682-1F3A-C6CAC1D6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408C8-09CF-830E-CE8E-09B792E8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530B1-A536-5552-548C-3F6D507E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0FB42-CDD0-5710-908C-3B602170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F94D2-C26C-F1B2-16A0-2FCDD60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0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08C7E-5381-1707-33D5-08601942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2DB5-C348-0874-710E-15886390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3397-E04B-CB93-4221-6FA03FB19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3392-6CCD-4FEA-8A45-1BD4A199D7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2FD00-FFAC-F9CE-6E95-80C71C374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E0C4-0F2B-AF21-9886-2C49A42D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479E-BE2E-E078-8101-43DCEB62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Real Estate Marketplace Wireframes/Mockups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7346-2401-AC33-F33F-204ED8F8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94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Ridvan Suleymanov, Dio Briggs, Ummey Jahan, Tega Oyibo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ED8CA-B907-8910-CC20-EDCA18DA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547" y="1473847"/>
            <a:ext cx="3490262" cy="3025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36D7CB-A991-8A4A-55D5-54030FDEABAD}"/>
              </a:ext>
            </a:extLst>
          </p:cNvPr>
          <p:cNvSpPr/>
          <p:nvPr/>
        </p:nvSpPr>
        <p:spPr>
          <a:xfrm>
            <a:off x="0" y="-7685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E535B-D0C5-AB51-98BE-F0EE0AA5655B}"/>
              </a:ext>
            </a:extLst>
          </p:cNvPr>
          <p:cNvSpPr txBox="1"/>
          <p:nvPr/>
        </p:nvSpPr>
        <p:spPr>
          <a:xfrm>
            <a:off x="360109" y="191107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690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46AD92-73AE-D25F-012C-1E253C31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58" y="1527805"/>
            <a:ext cx="3261643" cy="2956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A9A12D-46B4-487B-FE18-70DFF7E56CE4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8D9BC-6C5D-597E-DC8C-95B53A9B7DC8}"/>
              </a:ext>
            </a:extLst>
          </p:cNvPr>
          <p:cNvSpPr txBox="1"/>
          <p:nvPr/>
        </p:nvSpPr>
        <p:spPr>
          <a:xfrm>
            <a:off x="360108" y="191107"/>
            <a:ext cx="1301543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925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8D798C-955C-2181-B52D-2097EDCC01B9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28070-F532-A26B-3B72-8DB71D4B0AE4}"/>
              </a:ext>
            </a:extLst>
          </p:cNvPr>
          <p:cNvSpPr txBox="1"/>
          <p:nvPr/>
        </p:nvSpPr>
        <p:spPr>
          <a:xfrm>
            <a:off x="400662" y="254706"/>
            <a:ext cx="7792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5C063-F21D-80E5-6516-A8CFB52CABFF}"/>
              </a:ext>
            </a:extLst>
          </p:cNvPr>
          <p:cNvSpPr txBox="1"/>
          <p:nvPr/>
        </p:nvSpPr>
        <p:spPr>
          <a:xfrm>
            <a:off x="1425678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B9B7E-C4FA-E933-2DDB-93B5F7B33056}"/>
              </a:ext>
            </a:extLst>
          </p:cNvPr>
          <p:cNvSpPr txBox="1"/>
          <p:nvPr/>
        </p:nvSpPr>
        <p:spPr>
          <a:xfrm>
            <a:off x="2251586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D64BF-CF6D-6661-5394-759852771248}"/>
              </a:ext>
            </a:extLst>
          </p:cNvPr>
          <p:cNvSpPr txBox="1"/>
          <p:nvPr/>
        </p:nvSpPr>
        <p:spPr>
          <a:xfrm>
            <a:off x="4433120" y="254706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A11CF-9F85-1CD6-48A6-5EC1CF9444BC}"/>
              </a:ext>
            </a:extLst>
          </p:cNvPr>
          <p:cNvSpPr txBox="1"/>
          <p:nvPr/>
        </p:nvSpPr>
        <p:spPr>
          <a:xfrm>
            <a:off x="3142634" y="254706"/>
            <a:ext cx="91808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Wishlist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04C18-A82B-5375-2825-F9A44C74E6A0}"/>
              </a:ext>
            </a:extLst>
          </p:cNvPr>
          <p:cNvSpPr txBox="1"/>
          <p:nvPr/>
        </p:nvSpPr>
        <p:spPr>
          <a:xfrm>
            <a:off x="471948" y="1209368"/>
            <a:ext cx="59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PROPERTIES YOU ARE INTERESTED IN…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CEE0E7-3F12-E046-6F62-C3FCF5A7F15C}"/>
              </a:ext>
            </a:extLst>
          </p:cNvPr>
          <p:cNvSpPr/>
          <p:nvPr/>
        </p:nvSpPr>
        <p:spPr>
          <a:xfrm>
            <a:off x="7167715" y="2139137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67D050-D22B-A40B-D715-72DAFBC56B4B}"/>
              </a:ext>
            </a:extLst>
          </p:cNvPr>
          <p:cNvSpPr/>
          <p:nvPr/>
        </p:nvSpPr>
        <p:spPr>
          <a:xfrm>
            <a:off x="3768210" y="2139136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61267-5A8E-D33B-3ECD-CEE1378B7AA3}"/>
              </a:ext>
            </a:extLst>
          </p:cNvPr>
          <p:cNvSpPr/>
          <p:nvPr/>
        </p:nvSpPr>
        <p:spPr>
          <a:xfrm>
            <a:off x="420632" y="2135455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82F7D-4B20-B544-1852-AE4E8AD58453}"/>
              </a:ext>
            </a:extLst>
          </p:cNvPr>
          <p:cNvSpPr/>
          <p:nvPr/>
        </p:nvSpPr>
        <p:spPr>
          <a:xfrm>
            <a:off x="471948" y="3429000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E5572E-50C9-721A-CE55-009AD3AF3398}"/>
              </a:ext>
            </a:extLst>
          </p:cNvPr>
          <p:cNvSpPr/>
          <p:nvPr/>
        </p:nvSpPr>
        <p:spPr>
          <a:xfrm>
            <a:off x="7201821" y="3437612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CBD4-B974-1ED5-F9E8-CFC86B5FC19B}"/>
              </a:ext>
            </a:extLst>
          </p:cNvPr>
          <p:cNvSpPr/>
          <p:nvPr/>
        </p:nvSpPr>
        <p:spPr>
          <a:xfrm>
            <a:off x="3819525" y="3446203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BC41B-F7A8-B5B3-29F4-A98C61374275}"/>
              </a:ext>
            </a:extLst>
          </p:cNvPr>
          <p:cNvSpPr/>
          <p:nvPr/>
        </p:nvSpPr>
        <p:spPr>
          <a:xfrm>
            <a:off x="1515552" y="3429000"/>
            <a:ext cx="1457628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from Wishlist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64C28-BC0E-71D6-DD6D-8B89985B5546}"/>
              </a:ext>
            </a:extLst>
          </p:cNvPr>
          <p:cNvSpPr/>
          <p:nvPr/>
        </p:nvSpPr>
        <p:spPr>
          <a:xfrm>
            <a:off x="4861898" y="3437613"/>
            <a:ext cx="1457628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from Wishlist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686898-C58E-8493-DEBE-883A7DD58EB3}"/>
              </a:ext>
            </a:extLst>
          </p:cNvPr>
          <p:cNvSpPr/>
          <p:nvPr/>
        </p:nvSpPr>
        <p:spPr>
          <a:xfrm>
            <a:off x="8254030" y="3446204"/>
            <a:ext cx="1457628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from Wishlist</a:t>
            </a:r>
          </a:p>
        </p:txBody>
      </p:sp>
      <p:pic>
        <p:nvPicPr>
          <p:cNvPr id="34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E601B709-FA2D-F7B9-A9D1-86BE8C83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19" y="2323496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7889A38C-F7AB-0482-5A3A-E6ADA040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02" y="2335183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17BA72A1-F1BC-BE05-3000-892886F6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97" y="2308746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47F3C2-1859-DC38-4058-996EC67C2EA2}"/>
              </a:ext>
            </a:extLst>
          </p:cNvPr>
          <p:cNvSpPr/>
          <p:nvPr/>
        </p:nvSpPr>
        <p:spPr>
          <a:xfrm>
            <a:off x="0" y="-7685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60782-BA21-DCD4-D948-D89EA266A52F}"/>
              </a:ext>
            </a:extLst>
          </p:cNvPr>
          <p:cNvSpPr txBox="1"/>
          <p:nvPr/>
        </p:nvSpPr>
        <p:spPr>
          <a:xfrm>
            <a:off x="400662" y="254706"/>
            <a:ext cx="7792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D3AC6-CE7A-7115-155C-265B800404DF}"/>
              </a:ext>
            </a:extLst>
          </p:cNvPr>
          <p:cNvSpPr txBox="1"/>
          <p:nvPr/>
        </p:nvSpPr>
        <p:spPr>
          <a:xfrm>
            <a:off x="1425678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34ECD-5892-B048-1A69-9D9A29A8BB07}"/>
              </a:ext>
            </a:extLst>
          </p:cNvPr>
          <p:cNvSpPr txBox="1"/>
          <p:nvPr/>
        </p:nvSpPr>
        <p:spPr>
          <a:xfrm>
            <a:off x="2251586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23216-1B69-4568-3DBB-5102D021E332}"/>
              </a:ext>
            </a:extLst>
          </p:cNvPr>
          <p:cNvSpPr txBox="1"/>
          <p:nvPr/>
        </p:nvSpPr>
        <p:spPr>
          <a:xfrm>
            <a:off x="4433120" y="254706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5525E-D6F1-14AB-1222-FA134AC1EFC3}"/>
              </a:ext>
            </a:extLst>
          </p:cNvPr>
          <p:cNvSpPr txBox="1"/>
          <p:nvPr/>
        </p:nvSpPr>
        <p:spPr>
          <a:xfrm>
            <a:off x="3142634" y="254706"/>
            <a:ext cx="91808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Wishlist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5CFEA-3671-E98C-D2A3-7704E3B457CC}"/>
              </a:ext>
            </a:extLst>
          </p:cNvPr>
          <p:cNvSpPr/>
          <p:nvPr/>
        </p:nvSpPr>
        <p:spPr>
          <a:xfrm>
            <a:off x="400661" y="1061884"/>
            <a:ext cx="3424087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City, Neighborhood, Zip, Address</a:t>
            </a:r>
            <a:r>
              <a:rPr lang="en-US" dirty="0"/>
              <a:t> 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6E2E3-89EB-A6C9-53A5-2E45C23629AF}"/>
              </a:ext>
            </a:extLst>
          </p:cNvPr>
          <p:cNvSpPr/>
          <p:nvPr/>
        </p:nvSpPr>
        <p:spPr>
          <a:xfrm>
            <a:off x="4070557" y="1039764"/>
            <a:ext cx="1622322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5EDE5-7EC4-AF81-2FF6-B484FBA00AA9}"/>
              </a:ext>
            </a:extLst>
          </p:cNvPr>
          <p:cNvSpPr/>
          <p:nvPr/>
        </p:nvSpPr>
        <p:spPr>
          <a:xfrm>
            <a:off x="9667568" y="1047133"/>
            <a:ext cx="1310147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FD5B9E-1319-A46D-5092-44C1ADD709CE}"/>
              </a:ext>
            </a:extLst>
          </p:cNvPr>
          <p:cNvSpPr/>
          <p:nvPr/>
        </p:nvSpPr>
        <p:spPr>
          <a:xfrm>
            <a:off x="7809271" y="1047134"/>
            <a:ext cx="1622322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Home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D9893-28CC-27EC-89BF-D84B2AB4B21F}"/>
              </a:ext>
            </a:extLst>
          </p:cNvPr>
          <p:cNvSpPr/>
          <p:nvPr/>
        </p:nvSpPr>
        <p:spPr>
          <a:xfrm>
            <a:off x="5771536" y="1047134"/>
            <a:ext cx="1949244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Bed and Baths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1C181B1-4851-6DF0-2C20-F1AD55CE821B}"/>
              </a:ext>
            </a:extLst>
          </p:cNvPr>
          <p:cNvSpPr/>
          <p:nvPr/>
        </p:nvSpPr>
        <p:spPr>
          <a:xfrm>
            <a:off x="5169311" y="1115964"/>
            <a:ext cx="484237" cy="3342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1D75530-E8B8-8B24-3720-10261FBA4C90}"/>
              </a:ext>
            </a:extLst>
          </p:cNvPr>
          <p:cNvSpPr/>
          <p:nvPr/>
        </p:nvSpPr>
        <p:spPr>
          <a:xfrm>
            <a:off x="7236543" y="1135626"/>
            <a:ext cx="484237" cy="3342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87A413A-74E5-7C3A-5CF6-D6F6A8ED066B}"/>
              </a:ext>
            </a:extLst>
          </p:cNvPr>
          <p:cNvSpPr/>
          <p:nvPr/>
        </p:nvSpPr>
        <p:spPr>
          <a:xfrm>
            <a:off x="8969478" y="1130709"/>
            <a:ext cx="484237" cy="3342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80974BD-EED4-FFA4-D37B-E5143D6E3060}"/>
              </a:ext>
            </a:extLst>
          </p:cNvPr>
          <p:cNvSpPr/>
          <p:nvPr/>
        </p:nvSpPr>
        <p:spPr>
          <a:xfrm>
            <a:off x="10371803" y="1120875"/>
            <a:ext cx="484237" cy="3342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0A2BA-5C49-CF20-3868-DC7A78C43A16}"/>
              </a:ext>
            </a:extLst>
          </p:cNvPr>
          <p:cNvSpPr/>
          <p:nvPr/>
        </p:nvSpPr>
        <p:spPr>
          <a:xfrm>
            <a:off x="1236406" y="1885649"/>
            <a:ext cx="2487561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CEC7-C3FA-5064-4B41-DD79B1E0B309}"/>
              </a:ext>
            </a:extLst>
          </p:cNvPr>
          <p:cNvSpPr/>
          <p:nvPr/>
        </p:nvSpPr>
        <p:spPr>
          <a:xfrm>
            <a:off x="4522838" y="4442037"/>
            <a:ext cx="2487561" cy="1946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B8D45F-9AD9-9C2E-A96E-AB6D77FB4BD0}"/>
              </a:ext>
            </a:extLst>
          </p:cNvPr>
          <p:cNvSpPr/>
          <p:nvPr/>
        </p:nvSpPr>
        <p:spPr>
          <a:xfrm>
            <a:off x="1236405" y="4442037"/>
            <a:ext cx="2487561" cy="1946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5B77D6-C22A-9641-B050-D9799CF088F7}"/>
              </a:ext>
            </a:extLst>
          </p:cNvPr>
          <p:cNvSpPr/>
          <p:nvPr/>
        </p:nvSpPr>
        <p:spPr>
          <a:xfrm>
            <a:off x="7809271" y="1885648"/>
            <a:ext cx="2487561" cy="1946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66C09-4393-D29E-0949-74B7C68349FA}"/>
              </a:ext>
            </a:extLst>
          </p:cNvPr>
          <p:cNvSpPr/>
          <p:nvPr/>
        </p:nvSpPr>
        <p:spPr>
          <a:xfrm>
            <a:off x="4412227" y="1885648"/>
            <a:ext cx="2487561" cy="1946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761BB-7C8F-054C-2010-466F74299DF3}"/>
              </a:ext>
            </a:extLst>
          </p:cNvPr>
          <p:cNvSpPr/>
          <p:nvPr/>
        </p:nvSpPr>
        <p:spPr>
          <a:xfrm>
            <a:off x="7809271" y="4442035"/>
            <a:ext cx="2487561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21F7FA-8AC0-6E17-F0FF-337C552076C7}"/>
              </a:ext>
            </a:extLst>
          </p:cNvPr>
          <p:cNvSpPr/>
          <p:nvPr/>
        </p:nvSpPr>
        <p:spPr>
          <a:xfrm>
            <a:off x="1374058" y="3154012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75F9F-0E8A-3595-FC1B-48165835D795}"/>
              </a:ext>
            </a:extLst>
          </p:cNvPr>
          <p:cNvSpPr/>
          <p:nvPr/>
        </p:nvSpPr>
        <p:spPr>
          <a:xfrm>
            <a:off x="2584655" y="3154011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4F1DA1-EC5E-B2AE-E7E0-6A5702E014CC}"/>
              </a:ext>
            </a:extLst>
          </p:cNvPr>
          <p:cNvSpPr/>
          <p:nvPr/>
        </p:nvSpPr>
        <p:spPr>
          <a:xfrm>
            <a:off x="1374058" y="5661238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13E11B-8577-8924-6DFF-8076D8C8D14F}"/>
              </a:ext>
            </a:extLst>
          </p:cNvPr>
          <p:cNvSpPr/>
          <p:nvPr/>
        </p:nvSpPr>
        <p:spPr>
          <a:xfrm>
            <a:off x="4549878" y="3156470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797DD7-108B-199A-AA46-C376D6FF3E95}"/>
              </a:ext>
            </a:extLst>
          </p:cNvPr>
          <p:cNvSpPr/>
          <p:nvPr/>
        </p:nvSpPr>
        <p:spPr>
          <a:xfrm>
            <a:off x="8048931" y="5720230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D5438-629D-DD57-DD99-313AA4A1B7CE}"/>
              </a:ext>
            </a:extLst>
          </p:cNvPr>
          <p:cNvSpPr/>
          <p:nvPr/>
        </p:nvSpPr>
        <p:spPr>
          <a:xfrm>
            <a:off x="4667866" y="5720230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13D2F3-9638-389C-4E1E-68C8AEDC7FA4}"/>
              </a:ext>
            </a:extLst>
          </p:cNvPr>
          <p:cNvSpPr/>
          <p:nvPr/>
        </p:nvSpPr>
        <p:spPr>
          <a:xfrm>
            <a:off x="8029266" y="3154011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B50446-EBD2-21AF-1588-BFA65C99AB63}"/>
              </a:ext>
            </a:extLst>
          </p:cNvPr>
          <p:cNvSpPr/>
          <p:nvPr/>
        </p:nvSpPr>
        <p:spPr>
          <a:xfrm>
            <a:off x="9158135" y="3154010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461F1A-09E5-439C-2E43-1AA28103DAFA}"/>
              </a:ext>
            </a:extLst>
          </p:cNvPr>
          <p:cNvSpPr/>
          <p:nvPr/>
        </p:nvSpPr>
        <p:spPr>
          <a:xfrm>
            <a:off x="5766618" y="3171222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FADABE-9F4B-BBAD-2085-BFD8EA4D0C00}"/>
              </a:ext>
            </a:extLst>
          </p:cNvPr>
          <p:cNvSpPr/>
          <p:nvPr/>
        </p:nvSpPr>
        <p:spPr>
          <a:xfrm>
            <a:off x="9244784" y="5720231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372C18-F9BA-0B70-2106-9CD98A07ECCC}"/>
              </a:ext>
            </a:extLst>
          </p:cNvPr>
          <p:cNvSpPr/>
          <p:nvPr/>
        </p:nvSpPr>
        <p:spPr>
          <a:xfrm>
            <a:off x="5958351" y="5720231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3D2FD6-9C65-2531-0023-099F0D5D10DD}"/>
              </a:ext>
            </a:extLst>
          </p:cNvPr>
          <p:cNvSpPr/>
          <p:nvPr/>
        </p:nvSpPr>
        <p:spPr>
          <a:xfrm>
            <a:off x="2648563" y="5651410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pic>
        <p:nvPicPr>
          <p:cNvPr id="38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C461578F-8ADB-EB02-C717-582FDC30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61" y="2031291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72BB439F-2499-0FC0-3D0D-E5CC8581D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87" y="2054951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5D1394B7-6DC5-FB49-75CA-06E5932B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28" y="2083683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1E774C6C-2F33-1F72-BE6E-0A055EF36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42" y="4592906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C17F8EC-369E-CD9E-616E-9E72F24A1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42" y="4583071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D84C3095-B269-9D66-6A1D-53DF6FAC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75" y="4583071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29A0B-2175-503F-28A7-5F0228B8C5E9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BBD6A-5F63-B2B7-9CC0-34F2A281AD96}"/>
              </a:ext>
            </a:extLst>
          </p:cNvPr>
          <p:cNvSpPr/>
          <p:nvPr/>
        </p:nvSpPr>
        <p:spPr>
          <a:xfrm>
            <a:off x="4950543" y="4414682"/>
            <a:ext cx="1877960" cy="36933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95093-B971-733D-653E-A97073FB4A5E}"/>
              </a:ext>
            </a:extLst>
          </p:cNvPr>
          <p:cNvSpPr txBox="1"/>
          <p:nvPr/>
        </p:nvSpPr>
        <p:spPr>
          <a:xfrm>
            <a:off x="5437239" y="4414682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BB089-92AA-5F92-A211-B9CA0AF8DF3C}"/>
              </a:ext>
            </a:extLst>
          </p:cNvPr>
          <p:cNvSpPr/>
          <p:nvPr/>
        </p:nvSpPr>
        <p:spPr>
          <a:xfrm>
            <a:off x="570271" y="3217917"/>
            <a:ext cx="4227871" cy="54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your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46EE-5D60-6319-E750-9D09AE65C9BC}"/>
              </a:ext>
            </a:extLst>
          </p:cNvPr>
          <p:cNvSpPr/>
          <p:nvPr/>
        </p:nvSpPr>
        <p:spPr>
          <a:xfrm>
            <a:off x="6904704" y="3213622"/>
            <a:ext cx="1681317" cy="54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your 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FCD718-FA9B-C6B5-1AF0-B92025C82CF5}"/>
              </a:ext>
            </a:extLst>
          </p:cNvPr>
          <p:cNvSpPr/>
          <p:nvPr/>
        </p:nvSpPr>
        <p:spPr>
          <a:xfrm>
            <a:off x="5041488" y="3213622"/>
            <a:ext cx="1578076" cy="54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your 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07223-8C17-A4AC-3260-37DDD8C4AB51}"/>
              </a:ext>
            </a:extLst>
          </p:cNvPr>
          <p:cNvSpPr/>
          <p:nvPr/>
        </p:nvSpPr>
        <p:spPr>
          <a:xfrm>
            <a:off x="8871161" y="3213622"/>
            <a:ext cx="2128685" cy="54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your Zip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91B33-295B-6A69-C937-3225AAE2E2C8}"/>
              </a:ext>
            </a:extLst>
          </p:cNvPr>
          <p:cNvSpPr txBox="1"/>
          <p:nvPr/>
        </p:nvSpPr>
        <p:spPr>
          <a:xfrm>
            <a:off x="4134465" y="1616124"/>
            <a:ext cx="410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Sell your home today!!!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A3147-0F1A-FD99-6F6B-3894BCB06B5A}"/>
              </a:ext>
            </a:extLst>
          </p:cNvPr>
          <p:cNvSpPr txBox="1"/>
          <p:nvPr/>
        </p:nvSpPr>
        <p:spPr>
          <a:xfrm>
            <a:off x="400662" y="254706"/>
            <a:ext cx="7792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BE748-031F-A13F-C0AE-E6394B581952}"/>
              </a:ext>
            </a:extLst>
          </p:cNvPr>
          <p:cNvSpPr txBox="1"/>
          <p:nvPr/>
        </p:nvSpPr>
        <p:spPr>
          <a:xfrm>
            <a:off x="1425678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BA31A7-51CD-E92A-8A7C-EB3E8731650F}"/>
              </a:ext>
            </a:extLst>
          </p:cNvPr>
          <p:cNvSpPr txBox="1"/>
          <p:nvPr/>
        </p:nvSpPr>
        <p:spPr>
          <a:xfrm>
            <a:off x="2251586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439912-DB63-36A6-8829-0BAFED3D2BEF}"/>
              </a:ext>
            </a:extLst>
          </p:cNvPr>
          <p:cNvSpPr txBox="1"/>
          <p:nvPr/>
        </p:nvSpPr>
        <p:spPr>
          <a:xfrm>
            <a:off x="4371667" y="254706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71F6B4-80CA-AE57-EB52-9CC1236A14F5}"/>
              </a:ext>
            </a:extLst>
          </p:cNvPr>
          <p:cNvSpPr txBox="1"/>
          <p:nvPr/>
        </p:nvSpPr>
        <p:spPr>
          <a:xfrm>
            <a:off x="3142634" y="254706"/>
            <a:ext cx="91808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Wishlist</a:t>
            </a:r>
          </a:p>
        </p:txBody>
      </p:sp>
      <p:pic>
        <p:nvPicPr>
          <p:cNvPr id="2052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463923B-85B7-BFD8-0654-4FB324A3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16" y="1166351"/>
            <a:ext cx="1412158" cy="13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FC149FBE-7958-C980-A609-5144149D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11" y="1166350"/>
            <a:ext cx="1412158" cy="13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2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CD8BF-C392-C08C-5E76-B20D1FF6EB82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1FBC2-D483-FB0D-961D-9D293B5C0A3E}"/>
              </a:ext>
            </a:extLst>
          </p:cNvPr>
          <p:cNvSpPr txBox="1"/>
          <p:nvPr/>
        </p:nvSpPr>
        <p:spPr>
          <a:xfrm>
            <a:off x="400662" y="254706"/>
            <a:ext cx="7792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F1263-7AE8-5762-5850-3D82DFDC4F7C}"/>
              </a:ext>
            </a:extLst>
          </p:cNvPr>
          <p:cNvSpPr txBox="1"/>
          <p:nvPr/>
        </p:nvSpPr>
        <p:spPr>
          <a:xfrm>
            <a:off x="1425678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4B826-53CE-BA3D-AB0E-03F3DFA256BA}"/>
              </a:ext>
            </a:extLst>
          </p:cNvPr>
          <p:cNvSpPr txBox="1"/>
          <p:nvPr/>
        </p:nvSpPr>
        <p:spPr>
          <a:xfrm>
            <a:off x="2251586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B3BF-A770-5C11-4907-773F93C246A7}"/>
              </a:ext>
            </a:extLst>
          </p:cNvPr>
          <p:cNvSpPr txBox="1"/>
          <p:nvPr/>
        </p:nvSpPr>
        <p:spPr>
          <a:xfrm>
            <a:off x="4371667" y="254706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22B28-2037-86BE-375D-90E85A5A7E58}"/>
              </a:ext>
            </a:extLst>
          </p:cNvPr>
          <p:cNvSpPr txBox="1"/>
          <p:nvPr/>
        </p:nvSpPr>
        <p:spPr>
          <a:xfrm>
            <a:off x="3142634" y="254706"/>
            <a:ext cx="91808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Wishlist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8C4CD9-427C-1014-1F22-CF500EECF178}"/>
              </a:ext>
            </a:extLst>
          </p:cNvPr>
          <p:cNvSpPr/>
          <p:nvPr/>
        </p:nvSpPr>
        <p:spPr>
          <a:xfrm>
            <a:off x="583785" y="1652439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F2C7F-9A1A-DB9A-9404-E3D64BCAB012}"/>
              </a:ext>
            </a:extLst>
          </p:cNvPr>
          <p:cNvSpPr/>
          <p:nvPr/>
        </p:nvSpPr>
        <p:spPr>
          <a:xfrm>
            <a:off x="3981602" y="1713889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artoon bed png - Clip Art Library">
            <a:extLst>
              <a:ext uri="{FF2B5EF4-FFF2-40B4-BE49-F238E27FC236}">
                <a16:creationId xmlns:a16="http://schemas.microsoft.com/office/drawing/2014/main" id="{82EFC0D8-AD8A-D241-291B-15F9C4AF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26" y="2001637"/>
            <a:ext cx="2216077" cy="12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2C8724-3387-908F-226C-57D320BD653F}"/>
              </a:ext>
            </a:extLst>
          </p:cNvPr>
          <p:cNvSpPr/>
          <p:nvPr/>
        </p:nvSpPr>
        <p:spPr>
          <a:xfrm>
            <a:off x="7584361" y="1711431"/>
            <a:ext cx="2821859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amon Rodrigues - Cartoon Kitchen! =]">
            <a:extLst>
              <a:ext uri="{FF2B5EF4-FFF2-40B4-BE49-F238E27FC236}">
                <a16:creationId xmlns:a16="http://schemas.microsoft.com/office/drawing/2014/main" id="{50D65B17-D6A8-0286-C051-1606164F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585" y="1911996"/>
            <a:ext cx="2145409" cy="14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5E5E35-81FD-EEF4-A0D3-89D7E71FBF4D}"/>
              </a:ext>
            </a:extLst>
          </p:cNvPr>
          <p:cNvSpPr txBox="1"/>
          <p:nvPr/>
        </p:nvSpPr>
        <p:spPr>
          <a:xfrm>
            <a:off x="765688" y="4920338"/>
            <a:ext cx="261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35D26-1F72-DA47-910F-EDBD8386FBC3}"/>
              </a:ext>
            </a:extLst>
          </p:cNvPr>
          <p:cNvSpPr txBox="1"/>
          <p:nvPr/>
        </p:nvSpPr>
        <p:spPr>
          <a:xfrm>
            <a:off x="790268" y="5335837"/>
            <a:ext cx="261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Amenities: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80AC6-69D2-7146-C5CC-4CC870074991}"/>
              </a:ext>
            </a:extLst>
          </p:cNvPr>
          <p:cNvSpPr txBox="1"/>
          <p:nvPr/>
        </p:nvSpPr>
        <p:spPr>
          <a:xfrm>
            <a:off x="4600577" y="5860027"/>
            <a:ext cx="1993951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Purchase now!!!!!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DF974-E583-719F-0852-6B4CB92ECFAC}"/>
              </a:ext>
            </a:extLst>
          </p:cNvPr>
          <p:cNvSpPr txBox="1"/>
          <p:nvPr/>
        </p:nvSpPr>
        <p:spPr>
          <a:xfrm>
            <a:off x="4371667" y="1000429"/>
            <a:ext cx="485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Visuals of property</a:t>
            </a:r>
          </a:p>
        </p:txBody>
      </p:sp>
      <p:pic>
        <p:nvPicPr>
          <p:cNvPr id="1034" name="Picture 10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CDA8FE1E-8137-32E3-07F8-62C8157B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57" y="1798692"/>
            <a:ext cx="1717616" cy="162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204107-F7CA-7569-FF13-8C64409D3296}"/>
              </a:ext>
            </a:extLst>
          </p:cNvPr>
          <p:cNvSpPr txBox="1"/>
          <p:nvPr/>
        </p:nvSpPr>
        <p:spPr>
          <a:xfrm>
            <a:off x="823847" y="3857321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$300,000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A5355E-D3B0-8EC7-7F91-60D5A4EE5174}"/>
              </a:ext>
            </a:extLst>
          </p:cNvPr>
          <p:cNvSpPr txBox="1"/>
          <p:nvPr/>
        </p:nvSpPr>
        <p:spPr>
          <a:xfrm>
            <a:off x="790268" y="4270191"/>
            <a:ext cx="338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865 Sandy Creek DR NW, Atlanta, GA, 30331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43B413-6483-953B-A234-2421D81477C4}"/>
              </a:ext>
            </a:extLst>
          </p:cNvPr>
          <p:cNvSpPr txBox="1"/>
          <p:nvPr/>
        </p:nvSpPr>
        <p:spPr>
          <a:xfrm>
            <a:off x="4600577" y="3857321"/>
            <a:ext cx="485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Beds: 3                     Baths: 2		Sqft: 1150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778AF1-993D-8610-6DEC-889CBBBDE426}"/>
              </a:ext>
            </a:extLst>
          </p:cNvPr>
          <p:cNvSpPr/>
          <p:nvPr/>
        </p:nvSpPr>
        <p:spPr>
          <a:xfrm>
            <a:off x="9222659" y="4798142"/>
            <a:ext cx="2612926" cy="143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7BF171-BFA8-8A2C-6480-67CB70DF4C38}"/>
              </a:ext>
            </a:extLst>
          </p:cNvPr>
          <p:cNvSpPr txBox="1"/>
          <p:nvPr/>
        </p:nvSpPr>
        <p:spPr>
          <a:xfrm>
            <a:off x="9370142" y="4916522"/>
            <a:ext cx="219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 Contact Info:</a:t>
            </a:r>
          </a:p>
          <a:p>
            <a:endParaRPr lang="en-US" dirty="0"/>
          </a:p>
          <a:p>
            <a:r>
              <a:rPr lang="en-US" dirty="0"/>
              <a:t>123-456-7891</a:t>
            </a:r>
          </a:p>
          <a:p>
            <a:r>
              <a:rPr lang="en-US" dirty="0"/>
              <a:t>seller@gmail.com</a:t>
            </a:r>
          </a:p>
        </p:txBody>
      </p:sp>
    </p:spTree>
    <p:extLst>
      <p:ext uri="{BB962C8B-B14F-4D97-AF65-F5344CB8AC3E}">
        <p14:creationId xmlns:p14="http://schemas.microsoft.com/office/powerpoint/2010/main" val="65452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172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Real Estate Marketplace Wireframes/Mockups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Ridvan Suleymanov</dc:creator>
  <cp:lastModifiedBy>Ridvan Suleymanov</cp:lastModifiedBy>
  <cp:revision>8</cp:revision>
  <dcterms:created xsi:type="dcterms:W3CDTF">2024-02-28T16:48:12Z</dcterms:created>
  <dcterms:modified xsi:type="dcterms:W3CDTF">2024-02-29T20:41:59Z</dcterms:modified>
</cp:coreProperties>
</file>